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F0B988-3498-442F-B8AB-4D1429B4A6C8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FA3FB-5167-4CAB-86CD-0B5B65154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028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DFA3FB-5167-4CAB-86CD-0B5B65154F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6204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DFA3FB-5167-4CAB-86CD-0B5B65154F9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8682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DFA3FB-5167-4CAB-86CD-0B5B65154F9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9675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DFA3FB-5167-4CAB-86CD-0B5B65154F9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89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DFA3FB-5167-4CAB-86CD-0B5B65154F9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160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DFA3FB-5167-4CAB-86CD-0B5B65154F9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846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DFA3FB-5167-4CAB-86CD-0B5B65154F9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4617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DFA3FB-5167-4CAB-86CD-0B5B65154F9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212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DFA3FB-5167-4CAB-86CD-0B5B65154F9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24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DFA3FB-5167-4CAB-86CD-0B5B65154F9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9180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DFA3FB-5167-4CAB-86CD-0B5B65154F9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2671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DFA3FB-5167-4CAB-86CD-0B5B65154F9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2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AF29-A058-4364-988C-7A99F996650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CFA0-A3F6-4411-8983-8A0208137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325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AF29-A058-4364-988C-7A99F996650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CFA0-A3F6-4411-8983-8A0208137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734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AF29-A058-4364-988C-7A99F996650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CFA0-A3F6-4411-8983-8A0208137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994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AF29-A058-4364-988C-7A99F996650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CFA0-A3F6-4411-8983-8A0208137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803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AF29-A058-4364-988C-7A99F996650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CFA0-A3F6-4411-8983-8A0208137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373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AF29-A058-4364-988C-7A99F996650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CFA0-A3F6-4411-8983-8A0208137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181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AF29-A058-4364-988C-7A99F996650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CFA0-A3F6-4411-8983-8A0208137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550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AF29-A058-4364-988C-7A99F996650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CFA0-A3F6-4411-8983-8A0208137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66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AF29-A058-4364-988C-7A99F996650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CFA0-A3F6-4411-8983-8A0208137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086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AF29-A058-4364-988C-7A99F996650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CFA0-A3F6-4411-8983-8A0208137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262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AF29-A058-4364-988C-7A99F996650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7CFA0-A3F6-4411-8983-8A0208137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6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0AF29-A058-4364-988C-7A99F9966507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7CFA0-A3F6-4411-8983-8A0208137E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21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Area of Regular Polygons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27,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377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295400"/>
            <a:ext cx="4343400" cy="426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0"/>
          <p:cNvSpPr/>
          <p:nvPr/>
        </p:nvSpPr>
        <p:spPr>
          <a:xfrm>
            <a:off x="2531744" y="3266122"/>
            <a:ext cx="102848" cy="73423"/>
          </a:xfrm>
          <a:custGeom>
            <a:avLst/>
            <a:gdLst/>
            <a:ahLst/>
            <a:cxnLst/>
            <a:rect l="0" t="0" r="0" b="0"/>
            <a:pathLst>
              <a:path w="102848" h="73423">
                <a:moveTo>
                  <a:pt x="0" y="0"/>
                </a:moveTo>
                <a:lnTo>
                  <a:pt x="29802" y="0"/>
                </a:lnTo>
                <a:lnTo>
                  <a:pt x="33203" y="953"/>
                </a:lnTo>
                <a:lnTo>
                  <a:pt x="37376" y="2540"/>
                </a:lnTo>
                <a:lnTo>
                  <a:pt x="42062" y="4551"/>
                </a:lnTo>
                <a:lnTo>
                  <a:pt x="46139" y="6844"/>
                </a:lnTo>
                <a:lnTo>
                  <a:pt x="49810" y="9325"/>
                </a:lnTo>
                <a:lnTo>
                  <a:pt x="57994" y="15600"/>
                </a:lnTo>
                <a:lnTo>
                  <a:pt x="58665" y="17068"/>
                </a:lnTo>
                <a:lnTo>
                  <a:pt x="59113" y="18999"/>
                </a:lnTo>
                <a:lnTo>
                  <a:pt x="59831" y="24390"/>
                </a:lnTo>
                <a:lnTo>
                  <a:pt x="59890" y="25785"/>
                </a:lnTo>
                <a:lnTo>
                  <a:pt x="59992" y="32982"/>
                </a:lnTo>
                <a:lnTo>
                  <a:pt x="59045" y="33418"/>
                </a:lnTo>
                <a:lnTo>
                  <a:pt x="57461" y="33709"/>
                </a:lnTo>
                <a:lnTo>
                  <a:pt x="52626" y="34175"/>
                </a:lnTo>
                <a:lnTo>
                  <a:pt x="36778" y="34280"/>
                </a:lnTo>
                <a:lnTo>
                  <a:pt x="34997" y="33331"/>
                </a:lnTo>
                <a:lnTo>
                  <a:pt x="32856" y="31746"/>
                </a:lnTo>
                <a:lnTo>
                  <a:pt x="27128" y="26908"/>
                </a:lnTo>
                <a:lnTo>
                  <a:pt x="23805" y="23707"/>
                </a:lnTo>
                <a:lnTo>
                  <a:pt x="21585" y="21519"/>
                </a:lnTo>
                <a:lnTo>
                  <a:pt x="19153" y="20061"/>
                </a:lnTo>
                <a:lnTo>
                  <a:pt x="16578" y="19089"/>
                </a:lnTo>
                <a:lnTo>
                  <a:pt x="13910" y="18441"/>
                </a:lnTo>
                <a:lnTo>
                  <a:pt x="12131" y="17057"/>
                </a:lnTo>
                <a:lnTo>
                  <a:pt x="10945" y="15181"/>
                </a:lnTo>
                <a:lnTo>
                  <a:pt x="9041" y="9878"/>
                </a:lnTo>
                <a:lnTo>
                  <a:pt x="9838" y="8490"/>
                </a:lnTo>
                <a:lnTo>
                  <a:pt x="11321" y="6613"/>
                </a:lnTo>
                <a:lnTo>
                  <a:pt x="15995" y="1306"/>
                </a:lnTo>
                <a:lnTo>
                  <a:pt x="17331" y="871"/>
                </a:lnTo>
                <a:lnTo>
                  <a:pt x="19174" y="580"/>
                </a:lnTo>
                <a:lnTo>
                  <a:pt x="21355" y="387"/>
                </a:lnTo>
                <a:lnTo>
                  <a:pt x="23762" y="258"/>
                </a:lnTo>
                <a:lnTo>
                  <a:pt x="28976" y="115"/>
                </a:lnTo>
                <a:lnTo>
                  <a:pt x="50307" y="10"/>
                </a:lnTo>
                <a:lnTo>
                  <a:pt x="54493" y="959"/>
                </a:lnTo>
                <a:lnTo>
                  <a:pt x="58236" y="2545"/>
                </a:lnTo>
                <a:lnTo>
                  <a:pt x="61684" y="4554"/>
                </a:lnTo>
                <a:lnTo>
                  <a:pt x="64935" y="6846"/>
                </a:lnTo>
                <a:lnTo>
                  <a:pt x="68056" y="9326"/>
                </a:lnTo>
                <a:lnTo>
                  <a:pt x="71088" y="11933"/>
                </a:lnTo>
                <a:lnTo>
                  <a:pt x="73110" y="14623"/>
                </a:lnTo>
                <a:lnTo>
                  <a:pt x="74457" y="17369"/>
                </a:lnTo>
                <a:lnTo>
                  <a:pt x="75356" y="20151"/>
                </a:lnTo>
                <a:lnTo>
                  <a:pt x="76908" y="22959"/>
                </a:lnTo>
                <a:lnTo>
                  <a:pt x="78894" y="25784"/>
                </a:lnTo>
                <a:lnTo>
                  <a:pt x="81171" y="28619"/>
                </a:lnTo>
                <a:lnTo>
                  <a:pt x="82690" y="31462"/>
                </a:lnTo>
                <a:lnTo>
                  <a:pt x="83701" y="34310"/>
                </a:lnTo>
                <a:lnTo>
                  <a:pt x="84376" y="37161"/>
                </a:lnTo>
                <a:lnTo>
                  <a:pt x="83874" y="39061"/>
                </a:lnTo>
                <a:lnTo>
                  <a:pt x="82586" y="40329"/>
                </a:lnTo>
                <a:lnTo>
                  <a:pt x="80775" y="41173"/>
                </a:lnTo>
                <a:lnTo>
                  <a:pt x="79568" y="42689"/>
                </a:lnTo>
                <a:lnTo>
                  <a:pt x="78763" y="44652"/>
                </a:lnTo>
                <a:lnTo>
                  <a:pt x="78226" y="46913"/>
                </a:lnTo>
                <a:lnTo>
                  <a:pt x="76916" y="49373"/>
                </a:lnTo>
                <a:lnTo>
                  <a:pt x="75090" y="51965"/>
                </a:lnTo>
                <a:lnTo>
                  <a:pt x="69866" y="58419"/>
                </a:lnTo>
                <a:lnTo>
                  <a:pt x="68485" y="58949"/>
                </a:lnTo>
                <a:lnTo>
                  <a:pt x="66612" y="59302"/>
                </a:lnTo>
                <a:lnTo>
                  <a:pt x="64411" y="59537"/>
                </a:lnTo>
                <a:lnTo>
                  <a:pt x="61991" y="60647"/>
                </a:lnTo>
                <a:lnTo>
                  <a:pt x="59425" y="62339"/>
                </a:lnTo>
                <a:lnTo>
                  <a:pt x="56762" y="64419"/>
                </a:lnTo>
                <a:lnTo>
                  <a:pt x="54986" y="64853"/>
                </a:lnTo>
                <a:lnTo>
                  <a:pt x="53803" y="64191"/>
                </a:lnTo>
                <a:lnTo>
                  <a:pt x="53014" y="62796"/>
                </a:lnTo>
                <a:lnTo>
                  <a:pt x="50583" y="61867"/>
                </a:lnTo>
                <a:lnTo>
                  <a:pt x="47057" y="61247"/>
                </a:lnTo>
                <a:lnTo>
                  <a:pt x="42801" y="60834"/>
                </a:lnTo>
                <a:lnTo>
                  <a:pt x="39012" y="60559"/>
                </a:lnTo>
                <a:lnTo>
                  <a:pt x="35533" y="60375"/>
                </a:lnTo>
                <a:lnTo>
                  <a:pt x="32261" y="60252"/>
                </a:lnTo>
                <a:lnTo>
                  <a:pt x="30080" y="59218"/>
                </a:lnTo>
                <a:lnTo>
                  <a:pt x="28626" y="57577"/>
                </a:lnTo>
                <a:lnTo>
                  <a:pt x="27657" y="55529"/>
                </a:lnTo>
                <a:lnTo>
                  <a:pt x="26058" y="53212"/>
                </a:lnTo>
                <a:lnTo>
                  <a:pt x="24040" y="50715"/>
                </a:lnTo>
                <a:lnTo>
                  <a:pt x="18507" y="44414"/>
                </a:lnTo>
                <a:lnTo>
                  <a:pt x="18053" y="42944"/>
                </a:lnTo>
                <a:lnTo>
                  <a:pt x="17751" y="41012"/>
                </a:lnTo>
                <a:lnTo>
                  <a:pt x="17549" y="38772"/>
                </a:lnTo>
                <a:lnTo>
                  <a:pt x="17414" y="36325"/>
                </a:lnTo>
                <a:lnTo>
                  <a:pt x="17265" y="31067"/>
                </a:lnTo>
                <a:lnTo>
                  <a:pt x="18178" y="28331"/>
                </a:lnTo>
                <a:lnTo>
                  <a:pt x="19739" y="25555"/>
                </a:lnTo>
                <a:lnTo>
                  <a:pt x="21732" y="22752"/>
                </a:lnTo>
                <a:lnTo>
                  <a:pt x="24013" y="20883"/>
                </a:lnTo>
                <a:lnTo>
                  <a:pt x="26486" y="19637"/>
                </a:lnTo>
                <a:lnTo>
                  <a:pt x="29088" y="18806"/>
                </a:lnTo>
                <a:lnTo>
                  <a:pt x="31775" y="18253"/>
                </a:lnTo>
                <a:lnTo>
                  <a:pt x="34518" y="17884"/>
                </a:lnTo>
                <a:lnTo>
                  <a:pt x="37300" y="17638"/>
                </a:lnTo>
                <a:lnTo>
                  <a:pt x="40107" y="17473"/>
                </a:lnTo>
                <a:lnTo>
                  <a:pt x="45766" y="17291"/>
                </a:lnTo>
                <a:lnTo>
                  <a:pt x="58112" y="17174"/>
                </a:lnTo>
                <a:lnTo>
                  <a:pt x="67420" y="17158"/>
                </a:lnTo>
                <a:lnTo>
                  <a:pt x="71617" y="18106"/>
                </a:lnTo>
                <a:lnTo>
                  <a:pt x="75367" y="19691"/>
                </a:lnTo>
                <a:lnTo>
                  <a:pt x="78820" y="21700"/>
                </a:lnTo>
                <a:lnTo>
                  <a:pt x="87737" y="26472"/>
                </a:lnTo>
                <a:lnTo>
                  <a:pt x="92781" y="29078"/>
                </a:lnTo>
                <a:lnTo>
                  <a:pt x="96144" y="31768"/>
                </a:lnTo>
                <a:lnTo>
                  <a:pt x="98386" y="34514"/>
                </a:lnTo>
                <a:lnTo>
                  <a:pt x="101985" y="41213"/>
                </a:lnTo>
                <a:lnTo>
                  <a:pt x="102280" y="42715"/>
                </a:lnTo>
                <a:lnTo>
                  <a:pt x="102477" y="44670"/>
                </a:lnTo>
                <a:lnTo>
                  <a:pt x="102608" y="46925"/>
                </a:lnTo>
                <a:lnTo>
                  <a:pt x="102754" y="51971"/>
                </a:lnTo>
                <a:lnTo>
                  <a:pt x="102847" y="62971"/>
                </a:lnTo>
                <a:lnTo>
                  <a:pt x="101902" y="64840"/>
                </a:lnTo>
                <a:lnTo>
                  <a:pt x="100320" y="66087"/>
                </a:lnTo>
                <a:lnTo>
                  <a:pt x="98313" y="66918"/>
                </a:lnTo>
                <a:lnTo>
                  <a:pt x="96022" y="67472"/>
                </a:lnTo>
                <a:lnTo>
                  <a:pt x="93542" y="67841"/>
                </a:lnTo>
                <a:lnTo>
                  <a:pt x="90937" y="68088"/>
                </a:lnTo>
                <a:lnTo>
                  <a:pt x="88247" y="69204"/>
                </a:lnTo>
                <a:lnTo>
                  <a:pt x="85502" y="70901"/>
                </a:lnTo>
                <a:lnTo>
                  <a:pt x="82719" y="72985"/>
                </a:lnTo>
                <a:lnTo>
                  <a:pt x="79911" y="73422"/>
                </a:lnTo>
                <a:lnTo>
                  <a:pt x="77087" y="72761"/>
                </a:lnTo>
                <a:lnTo>
                  <a:pt x="74251" y="71367"/>
                </a:lnTo>
                <a:lnTo>
                  <a:pt x="71408" y="70438"/>
                </a:lnTo>
                <a:lnTo>
                  <a:pt x="68561" y="69819"/>
                </a:lnTo>
                <a:lnTo>
                  <a:pt x="65710" y="69406"/>
                </a:lnTo>
                <a:lnTo>
                  <a:pt x="61904" y="68178"/>
                </a:lnTo>
                <a:lnTo>
                  <a:pt x="57462" y="66407"/>
                </a:lnTo>
                <a:lnTo>
                  <a:pt x="52596" y="64274"/>
                </a:lnTo>
                <a:lnTo>
                  <a:pt x="48399" y="61899"/>
                </a:lnTo>
                <a:lnTo>
                  <a:pt x="44649" y="59364"/>
                </a:lnTo>
                <a:lnTo>
                  <a:pt x="41196" y="56721"/>
                </a:lnTo>
                <a:lnTo>
                  <a:pt x="37941" y="54007"/>
                </a:lnTo>
                <a:lnTo>
                  <a:pt x="34820" y="51244"/>
                </a:lnTo>
                <a:lnTo>
                  <a:pt x="31786" y="48451"/>
                </a:lnTo>
                <a:lnTo>
                  <a:pt x="29763" y="45635"/>
                </a:lnTo>
                <a:lnTo>
                  <a:pt x="28415" y="42806"/>
                </a:lnTo>
                <a:lnTo>
                  <a:pt x="27516" y="39967"/>
                </a:lnTo>
                <a:lnTo>
                  <a:pt x="26917" y="37122"/>
                </a:lnTo>
                <a:lnTo>
                  <a:pt x="26517" y="34273"/>
                </a:lnTo>
                <a:lnTo>
                  <a:pt x="26251" y="31422"/>
                </a:lnTo>
                <a:lnTo>
                  <a:pt x="27025" y="28567"/>
                </a:lnTo>
                <a:lnTo>
                  <a:pt x="28495" y="25713"/>
                </a:lnTo>
                <a:lnTo>
                  <a:pt x="30427" y="22857"/>
                </a:lnTo>
                <a:lnTo>
                  <a:pt x="31715" y="20000"/>
                </a:lnTo>
                <a:lnTo>
                  <a:pt x="32573" y="17144"/>
                </a:lnTo>
                <a:lnTo>
                  <a:pt x="33146" y="14287"/>
                </a:lnTo>
                <a:lnTo>
                  <a:pt x="34480" y="11429"/>
                </a:lnTo>
                <a:lnTo>
                  <a:pt x="36322" y="8572"/>
                </a:lnTo>
                <a:lnTo>
                  <a:pt x="38502" y="5715"/>
                </a:lnTo>
                <a:lnTo>
                  <a:pt x="40908" y="3810"/>
                </a:lnTo>
                <a:lnTo>
                  <a:pt x="43465" y="2540"/>
                </a:lnTo>
                <a:lnTo>
                  <a:pt x="5143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"/>
          <p:cNvSpPr/>
          <p:nvPr/>
        </p:nvSpPr>
        <p:spPr>
          <a:xfrm>
            <a:off x="435116" y="3283267"/>
            <a:ext cx="2121154" cy="2288859"/>
          </a:xfrm>
          <a:custGeom>
            <a:avLst/>
            <a:gdLst/>
            <a:ahLst/>
            <a:cxnLst/>
            <a:rect l="0" t="0" r="0" b="0"/>
            <a:pathLst>
              <a:path w="2121154" h="2288859">
                <a:moveTo>
                  <a:pt x="56373" y="2245995"/>
                </a:moveTo>
                <a:lnTo>
                  <a:pt x="47906" y="2245995"/>
                </a:lnTo>
                <a:lnTo>
                  <a:pt x="63651" y="2245995"/>
                </a:lnTo>
                <a:lnTo>
                  <a:pt x="64082" y="2245043"/>
                </a:lnTo>
                <a:lnTo>
                  <a:pt x="64832" y="2238614"/>
                </a:lnTo>
                <a:lnTo>
                  <a:pt x="75524" y="2226886"/>
                </a:lnTo>
                <a:lnTo>
                  <a:pt x="77713" y="2224684"/>
                </a:lnTo>
                <a:lnTo>
                  <a:pt x="80125" y="2223215"/>
                </a:lnTo>
                <a:lnTo>
                  <a:pt x="88070" y="2220195"/>
                </a:lnTo>
                <a:lnTo>
                  <a:pt x="93638" y="2216114"/>
                </a:lnTo>
                <a:lnTo>
                  <a:pt x="95504" y="2213692"/>
                </a:lnTo>
                <a:lnTo>
                  <a:pt x="96748" y="2211124"/>
                </a:lnTo>
                <a:lnTo>
                  <a:pt x="97577" y="2208460"/>
                </a:lnTo>
                <a:lnTo>
                  <a:pt x="101039" y="2202960"/>
                </a:lnTo>
                <a:lnTo>
                  <a:pt x="116539" y="2183433"/>
                </a:lnTo>
                <a:lnTo>
                  <a:pt x="121214" y="2174375"/>
                </a:lnTo>
                <a:lnTo>
                  <a:pt x="123291" y="2167174"/>
                </a:lnTo>
                <a:lnTo>
                  <a:pt x="129295" y="2158258"/>
                </a:lnTo>
                <a:lnTo>
                  <a:pt x="144120" y="2141564"/>
                </a:lnTo>
                <a:lnTo>
                  <a:pt x="146304" y="2137321"/>
                </a:lnTo>
                <a:lnTo>
                  <a:pt x="148730" y="2127528"/>
                </a:lnTo>
                <a:lnTo>
                  <a:pt x="151282" y="2123202"/>
                </a:lnTo>
                <a:lnTo>
                  <a:pt x="189712" y="2085893"/>
                </a:lnTo>
                <a:lnTo>
                  <a:pt x="208689" y="2060176"/>
                </a:lnTo>
                <a:lnTo>
                  <a:pt x="222260" y="2045099"/>
                </a:lnTo>
                <a:lnTo>
                  <a:pt x="267966" y="1977383"/>
                </a:lnTo>
                <a:lnTo>
                  <a:pt x="332496" y="1903095"/>
                </a:lnTo>
                <a:lnTo>
                  <a:pt x="393579" y="1839278"/>
                </a:lnTo>
                <a:lnTo>
                  <a:pt x="456424" y="1768898"/>
                </a:lnTo>
                <a:lnTo>
                  <a:pt x="518512" y="1697416"/>
                </a:lnTo>
                <a:lnTo>
                  <a:pt x="581417" y="1626815"/>
                </a:lnTo>
                <a:lnTo>
                  <a:pt x="647178" y="1558356"/>
                </a:lnTo>
                <a:lnTo>
                  <a:pt x="707238" y="1491543"/>
                </a:lnTo>
                <a:lnTo>
                  <a:pt x="727801" y="1466829"/>
                </a:lnTo>
                <a:lnTo>
                  <a:pt x="782658" y="1413932"/>
                </a:lnTo>
                <a:lnTo>
                  <a:pt x="845285" y="1345862"/>
                </a:lnTo>
                <a:lnTo>
                  <a:pt x="909082" y="1277301"/>
                </a:lnTo>
                <a:lnTo>
                  <a:pt x="973788" y="1208723"/>
                </a:lnTo>
                <a:lnTo>
                  <a:pt x="1033648" y="1148715"/>
                </a:lnTo>
                <a:lnTo>
                  <a:pt x="1099836" y="1089899"/>
                </a:lnTo>
                <a:lnTo>
                  <a:pt x="1157995" y="1032826"/>
                </a:lnTo>
                <a:lnTo>
                  <a:pt x="1329547" y="861379"/>
                </a:lnTo>
                <a:lnTo>
                  <a:pt x="1384749" y="798797"/>
                </a:lnTo>
                <a:lnTo>
                  <a:pt x="1450989" y="728595"/>
                </a:lnTo>
                <a:lnTo>
                  <a:pt x="1522166" y="644517"/>
                </a:lnTo>
                <a:lnTo>
                  <a:pt x="1583225" y="575244"/>
                </a:lnTo>
                <a:lnTo>
                  <a:pt x="1641491" y="517109"/>
                </a:lnTo>
                <a:lnTo>
                  <a:pt x="1702247" y="454504"/>
                </a:lnTo>
                <a:lnTo>
                  <a:pt x="1823531" y="324564"/>
                </a:lnTo>
                <a:lnTo>
                  <a:pt x="1890987" y="247788"/>
                </a:lnTo>
                <a:lnTo>
                  <a:pt x="1950848" y="177692"/>
                </a:lnTo>
                <a:lnTo>
                  <a:pt x="1960400" y="162794"/>
                </a:lnTo>
                <a:lnTo>
                  <a:pt x="1967682" y="143697"/>
                </a:lnTo>
                <a:lnTo>
                  <a:pt x="1983704" y="122718"/>
                </a:lnTo>
                <a:lnTo>
                  <a:pt x="1992147" y="114549"/>
                </a:lnTo>
                <a:lnTo>
                  <a:pt x="2019864" y="92790"/>
                </a:lnTo>
                <a:lnTo>
                  <a:pt x="2034228" y="74385"/>
                </a:lnTo>
                <a:lnTo>
                  <a:pt x="2067805" y="46749"/>
                </a:lnTo>
                <a:lnTo>
                  <a:pt x="2073658" y="44590"/>
                </a:lnTo>
                <a:lnTo>
                  <a:pt x="2075600" y="43062"/>
                </a:lnTo>
                <a:lnTo>
                  <a:pt x="2076895" y="41090"/>
                </a:lnTo>
                <a:lnTo>
                  <a:pt x="2078333" y="36360"/>
                </a:lnTo>
                <a:lnTo>
                  <a:pt x="2079332" y="27308"/>
                </a:lnTo>
                <a:lnTo>
                  <a:pt x="2080335" y="26777"/>
                </a:lnTo>
                <a:lnTo>
                  <a:pt x="2083989" y="26189"/>
                </a:lnTo>
                <a:lnTo>
                  <a:pt x="2085345" y="25079"/>
                </a:lnTo>
                <a:lnTo>
                  <a:pt x="2086249" y="23387"/>
                </a:lnTo>
                <a:lnTo>
                  <a:pt x="2086851" y="21306"/>
                </a:lnTo>
                <a:lnTo>
                  <a:pt x="2088205" y="19919"/>
                </a:lnTo>
                <a:lnTo>
                  <a:pt x="2090060" y="18994"/>
                </a:lnTo>
                <a:lnTo>
                  <a:pt x="2092250" y="18378"/>
                </a:lnTo>
                <a:lnTo>
                  <a:pt x="2093709" y="17014"/>
                </a:lnTo>
                <a:lnTo>
                  <a:pt x="2094682" y="15153"/>
                </a:lnTo>
                <a:lnTo>
                  <a:pt x="2095331" y="12960"/>
                </a:lnTo>
                <a:lnTo>
                  <a:pt x="2096716" y="11497"/>
                </a:lnTo>
                <a:lnTo>
                  <a:pt x="2098592" y="10523"/>
                </a:lnTo>
                <a:lnTo>
                  <a:pt x="2103896" y="8958"/>
                </a:lnTo>
                <a:lnTo>
                  <a:pt x="2104331" y="7877"/>
                </a:lnTo>
                <a:lnTo>
                  <a:pt x="2104814" y="4136"/>
                </a:lnTo>
                <a:lnTo>
                  <a:pt x="2105895" y="2758"/>
                </a:lnTo>
                <a:lnTo>
                  <a:pt x="2107569" y="1838"/>
                </a:lnTo>
                <a:lnTo>
                  <a:pt x="2109637" y="1226"/>
                </a:lnTo>
                <a:lnTo>
                  <a:pt x="2110064" y="817"/>
                </a:lnTo>
                <a:lnTo>
                  <a:pt x="2109395" y="545"/>
                </a:lnTo>
                <a:lnTo>
                  <a:pt x="2106030" y="108"/>
                </a:lnTo>
                <a:lnTo>
                  <a:pt x="2121153" y="0"/>
                </a:lnTo>
                <a:lnTo>
                  <a:pt x="2113869" y="0"/>
                </a:lnTo>
                <a:lnTo>
                  <a:pt x="2113782" y="7381"/>
                </a:lnTo>
                <a:lnTo>
                  <a:pt x="2106931" y="15181"/>
                </a:lnTo>
                <a:lnTo>
                  <a:pt x="2041116" y="80277"/>
                </a:lnTo>
                <a:lnTo>
                  <a:pt x="1983835" y="125740"/>
                </a:lnTo>
                <a:lnTo>
                  <a:pt x="1978570" y="131452"/>
                </a:lnTo>
                <a:lnTo>
                  <a:pt x="1975061" y="137165"/>
                </a:lnTo>
                <a:lnTo>
                  <a:pt x="1965041" y="156847"/>
                </a:lnTo>
                <a:lnTo>
                  <a:pt x="1960326" y="164572"/>
                </a:lnTo>
                <a:lnTo>
                  <a:pt x="1947467" y="178236"/>
                </a:lnTo>
                <a:lnTo>
                  <a:pt x="1890913" y="232517"/>
                </a:lnTo>
                <a:lnTo>
                  <a:pt x="1870788" y="256537"/>
                </a:lnTo>
                <a:lnTo>
                  <a:pt x="1805048" y="317548"/>
                </a:lnTo>
                <a:lnTo>
                  <a:pt x="1740778" y="386125"/>
                </a:lnTo>
                <a:lnTo>
                  <a:pt x="1658851" y="471649"/>
                </a:lnTo>
                <a:lnTo>
                  <a:pt x="1596720" y="540074"/>
                </a:lnTo>
                <a:lnTo>
                  <a:pt x="1530738" y="608648"/>
                </a:lnTo>
                <a:lnTo>
                  <a:pt x="1462260" y="673430"/>
                </a:lnTo>
                <a:lnTo>
                  <a:pt x="1446069" y="687922"/>
                </a:lnTo>
                <a:lnTo>
                  <a:pt x="1384758" y="754463"/>
                </a:lnTo>
                <a:lnTo>
                  <a:pt x="1320144" y="814392"/>
                </a:lnTo>
                <a:lnTo>
                  <a:pt x="1260825" y="882968"/>
                </a:lnTo>
                <a:lnTo>
                  <a:pt x="1229010" y="917258"/>
                </a:lnTo>
                <a:lnTo>
                  <a:pt x="1166951" y="970480"/>
                </a:lnTo>
                <a:lnTo>
                  <a:pt x="1148134" y="986632"/>
                </a:lnTo>
                <a:lnTo>
                  <a:pt x="1084802" y="1054449"/>
                </a:lnTo>
                <a:lnTo>
                  <a:pt x="965027" y="1174464"/>
                </a:lnTo>
                <a:lnTo>
                  <a:pt x="907060" y="1240474"/>
                </a:lnTo>
                <a:lnTo>
                  <a:pt x="845740" y="1303256"/>
                </a:lnTo>
                <a:lnTo>
                  <a:pt x="825142" y="1327855"/>
                </a:lnTo>
                <a:lnTo>
                  <a:pt x="795604" y="1356257"/>
                </a:lnTo>
                <a:lnTo>
                  <a:pt x="739236" y="1422153"/>
                </a:lnTo>
                <a:lnTo>
                  <a:pt x="709843" y="1450554"/>
                </a:lnTo>
                <a:lnTo>
                  <a:pt x="648457" y="1519167"/>
                </a:lnTo>
                <a:lnTo>
                  <a:pt x="635751" y="1534340"/>
                </a:lnTo>
                <a:lnTo>
                  <a:pt x="594401" y="1572314"/>
                </a:lnTo>
                <a:lnTo>
                  <a:pt x="575728" y="1594584"/>
                </a:lnTo>
                <a:lnTo>
                  <a:pt x="546841" y="1622198"/>
                </a:lnTo>
                <a:lnTo>
                  <a:pt x="522508" y="1650336"/>
                </a:lnTo>
                <a:lnTo>
                  <a:pt x="469445" y="1697456"/>
                </a:lnTo>
                <a:lnTo>
                  <a:pt x="453826" y="1716540"/>
                </a:lnTo>
                <a:lnTo>
                  <a:pt x="433852" y="1734261"/>
                </a:lnTo>
                <a:lnTo>
                  <a:pt x="376334" y="1801916"/>
                </a:lnTo>
                <a:lnTo>
                  <a:pt x="321590" y="1868758"/>
                </a:lnTo>
                <a:lnTo>
                  <a:pt x="290324" y="1903091"/>
                </a:lnTo>
                <a:lnTo>
                  <a:pt x="277457" y="1920239"/>
                </a:lnTo>
                <a:lnTo>
                  <a:pt x="247350" y="1954530"/>
                </a:lnTo>
                <a:lnTo>
                  <a:pt x="230042" y="1982153"/>
                </a:lnTo>
                <a:lnTo>
                  <a:pt x="199894" y="2009617"/>
                </a:lnTo>
                <a:lnTo>
                  <a:pt x="178601" y="2042230"/>
                </a:lnTo>
                <a:lnTo>
                  <a:pt x="169117" y="2050023"/>
                </a:lnTo>
                <a:lnTo>
                  <a:pt x="165826" y="2054387"/>
                </a:lnTo>
                <a:lnTo>
                  <a:pt x="163632" y="2059201"/>
                </a:lnTo>
                <a:lnTo>
                  <a:pt x="160241" y="2068678"/>
                </a:lnTo>
                <a:lnTo>
                  <a:pt x="155559" y="2076065"/>
                </a:lnTo>
                <a:lnTo>
                  <a:pt x="116528" y="2119775"/>
                </a:lnTo>
                <a:lnTo>
                  <a:pt x="111684" y="2128937"/>
                </a:lnTo>
                <a:lnTo>
                  <a:pt x="108004" y="2139450"/>
                </a:lnTo>
                <a:lnTo>
                  <a:pt x="101305" y="2148598"/>
                </a:lnTo>
                <a:lnTo>
                  <a:pt x="79203" y="2171691"/>
                </a:lnTo>
                <a:lnTo>
                  <a:pt x="77308" y="2175504"/>
                </a:lnTo>
                <a:lnTo>
                  <a:pt x="75203" y="2184821"/>
                </a:lnTo>
                <a:lnTo>
                  <a:pt x="73689" y="2188068"/>
                </a:lnTo>
                <a:lnTo>
                  <a:pt x="71727" y="2190231"/>
                </a:lnTo>
                <a:lnTo>
                  <a:pt x="64415" y="2195817"/>
                </a:lnTo>
                <a:lnTo>
                  <a:pt x="44912" y="2214636"/>
                </a:lnTo>
                <a:lnTo>
                  <a:pt x="43018" y="2217469"/>
                </a:lnTo>
                <a:lnTo>
                  <a:pt x="39399" y="2226007"/>
                </a:lnTo>
                <a:lnTo>
                  <a:pt x="33670" y="2234569"/>
                </a:lnTo>
                <a:lnTo>
                  <a:pt x="31053" y="2244302"/>
                </a:lnTo>
                <a:lnTo>
                  <a:pt x="30773" y="2250044"/>
                </a:lnTo>
                <a:lnTo>
                  <a:pt x="29782" y="2252505"/>
                </a:lnTo>
                <a:lnTo>
                  <a:pt x="23285" y="2261551"/>
                </a:lnTo>
                <a:lnTo>
                  <a:pt x="14808" y="2270381"/>
                </a:lnTo>
                <a:lnTo>
                  <a:pt x="14376" y="2271778"/>
                </a:lnTo>
                <a:lnTo>
                  <a:pt x="13625" y="2278977"/>
                </a:lnTo>
                <a:lnTo>
                  <a:pt x="12634" y="2279413"/>
                </a:lnTo>
                <a:lnTo>
                  <a:pt x="5044" y="2280275"/>
                </a:lnTo>
                <a:lnTo>
                  <a:pt x="4941" y="2288504"/>
                </a:lnTo>
                <a:lnTo>
                  <a:pt x="0" y="2288788"/>
                </a:lnTo>
                <a:lnTo>
                  <a:pt x="4938" y="22888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"/>
          <p:cNvSpPr/>
          <p:nvPr/>
        </p:nvSpPr>
        <p:spPr>
          <a:xfrm>
            <a:off x="782954" y="4457700"/>
            <a:ext cx="256804" cy="240021"/>
          </a:xfrm>
          <a:custGeom>
            <a:avLst/>
            <a:gdLst/>
            <a:ahLst/>
            <a:cxnLst/>
            <a:rect l="0" t="0" r="0" b="0"/>
            <a:pathLst>
              <a:path w="256804" h="240021">
                <a:moveTo>
                  <a:pt x="0" y="145732"/>
                </a:moveTo>
                <a:lnTo>
                  <a:pt x="24391" y="145732"/>
                </a:lnTo>
                <a:lnTo>
                  <a:pt x="32300" y="151624"/>
                </a:lnTo>
                <a:lnTo>
                  <a:pt x="37533" y="153113"/>
                </a:lnTo>
                <a:lnTo>
                  <a:pt x="43034" y="153775"/>
                </a:lnTo>
                <a:lnTo>
                  <a:pt x="45835" y="153951"/>
                </a:lnTo>
                <a:lnTo>
                  <a:pt x="48654" y="155022"/>
                </a:lnTo>
                <a:lnTo>
                  <a:pt x="54327" y="158751"/>
                </a:lnTo>
                <a:lnTo>
                  <a:pt x="58125" y="161079"/>
                </a:lnTo>
                <a:lnTo>
                  <a:pt x="62563" y="163583"/>
                </a:lnTo>
                <a:lnTo>
                  <a:pt x="67426" y="166205"/>
                </a:lnTo>
                <a:lnTo>
                  <a:pt x="72574" y="167954"/>
                </a:lnTo>
                <a:lnTo>
                  <a:pt x="77910" y="169119"/>
                </a:lnTo>
                <a:lnTo>
                  <a:pt x="83373" y="169896"/>
                </a:lnTo>
                <a:lnTo>
                  <a:pt x="87967" y="171367"/>
                </a:lnTo>
                <a:lnTo>
                  <a:pt x="95612" y="175540"/>
                </a:lnTo>
                <a:lnTo>
                  <a:pt x="100889" y="177987"/>
                </a:lnTo>
                <a:lnTo>
                  <a:pt x="107264" y="180570"/>
                </a:lnTo>
                <a:lnTo>
                  <a:pt x="114372" y="183245"/>
                </a:lnTo>
                <a:lnTo>
                  <a:pt x="121016" y="185028"/>
                </a:lnTo>
                <a:lnTo>
                  <a:pt x="127350" y="186217"/>
                </a:lnTo>
                <a:lnTo>
                  <a:pt x="133478" y="187010"/>
                </a:lnTo>
                <a:lnTo>
                  <a:pt x="138515" y="188490"/>
                </a:lnTo>
                <a:lnTo>
                  <a:pt x="142826" y="190430"/>
                </a:lnTo>
                <a:lnTo>
                  <a:pt x="146653" y="192676"/>
                </a:lnTo>
                <a:lnTo>
                  <a:pt x="151109" y="195126"/>
                </a:lnTo>
                <a:lnTo>
                  <a:pt x="161140" y="200388"/>
                </a:lnTo>
                <a:lnTo>
                  <a:pt x="165529" y="203124"/>
                </a:lnTo>
                <a:lnTo>
                  <a:pt x="172946" y="208705"/>
                </a:lnTo>
                <a:lnTo>
                  <a:pt x="177210" y="210573"/>
                </a:lnTo>
                <a:lnTo>
                  <a:pt x="181958" y="211820"/>
                </a:lnTo>
                <a:lnTo>
                  <a:pt x="187028" y="212651"/>
                </a:lnTo>
                <a:lnTo>
                  <a:pt x="191360" y="214157"/>
                </a:lnTo>
                <a:lnTo>
                  <a:pt x="198714" y="218371"/>
                </a:lnTo>
                <a:lnTo>
                  <a:pt x="202961" y="220828"/>
                </a:lnTo>
                <a:lnTo>
                  <a:pt x="212760" y="226098"/>
                </a:lnTo>
                <a:lnTo>
                  <a:pt x="217088" y="227884"/>
                </a:lnTo>
                <a:lnTo>
                  <a:pt x="224436" y="229869"/>
                </a:lnTo>
                <a:lnTo>
                  <a:pt x="229377" y="230987"/>
                </a:lnTo>
                <a:lnTo>
                  <a:pt x="235613" y="233788"/>
                </a:lnTo>
                <a:lnTo>
                  <a:pt x="247843" y="239664"/>
                </a:lnTo>
                <a:lnTo>
                  <a:pt x="255288" y="239981"/>
                </a:lnTo>
                <a:lnTo>
                  <a:pt x="256803" y="240020"/>
                </a:lnTo>
                <a:lnTo>
                  <a:pt x="249762" y="232648"/>
                </a:lnTo>
                <a:lnTo>
                  <a:pt x="216550" y="199405"/>
                </a:lnTo>
                <a:lnTo>
                  <a:pt x="211042" y="194849"/>
                </a:lnTo>
                <a:lnTo>
                  <a:pt x="205465" y="190859"/>
                </a:lnTo>
                <a:lnTo>
                  <a:pt x="199842" y="187247"/>
                </a:lnTo>
                <a:lnTo>
                  <a:pt x="194188" y="182934"/>
                </a:lnTo>
                <a:lnTo>
                  <a:pt x="188514" y="178153"/>
                </a:lnTo>
                <a:lnTo>
                  <a:pt x="182826" y="173061"/>
                </a:lnTo>
                <a:lnTo>
                  <a:pt x="177129" y="166809"/>
                </a:lnTo>
                <a:lnTo>
                  <a:pt x="171426" y="159783"/>
                </a:lnTo>
                <a:lnTo>
                  <a:pt x="165719" y="152242"/>
                </a:lnTo>
                <a:lnTo>
                  <a:pt x="160962" y="145310"/>
                </a:lnTo>
                <a:lnTo>
                  <a:pt x="156838" y="138783"/>
                </a:lnTo>
                <a:lnTo>
                  <a:pt x="153137" y="132527"/>
                </a:lnTo>
                <a:lnTo>
                  <a:pt x="149716" y="126451"/>
                </a:lnTo>
                <a:lnTo>
                  <a:pt x="143376" y="114620"/>
                </a:lnTo>
                <a:lnTo>
                  <a:pt x="134451" y="97250"/>
                </a:lnTo>
                <a:lnTo>
                  <a:pt x="132497" y="91503"/>
                </a:lnTo>
                <a:lnTo>
                  <a:pt x="131194" y="85767"/>
                </a:lnTo>
                <a:lnTo>
                  <a:pt x="130325" y="80038"/>
                </a:lnTo>
                <a:lnTo>
                  <a:pt x="128794" y="75266"/>
                </a:lnTo>
                <a:lnTo>
                  <a:pt x="126820" y="71132"/>
                </a:lnTo>
                <a:lnTo>
                  <a:pt x="124552" y="67424"/>
                </a:lnTo>
                <a:lnTo>
                  <a:pt x="123992" y="63046"/>
                </a:lnTo>
                <a:lnTo>
                  <a:pt x="124572" y="58223"/>
                </a:lnTo>
                <a:lnTo>
                  <a:pt x="125910" y="53103"/>
                </a:lnTo>
                <a:lnTo>
                  <a:pt x="127755" y="48737"/>
                </a:lnTo>
                <a:lnTo>
                  <a:pt x="132345" y="41346"/>
                </a:lnTo>
                <a:lnTo>
                  <a:pt x="135020" y="34885"/>
                </a:lnTo>
                <a:lnTo>
                  <a:pt x="135734" y="31829"/>
                </a:lnTo>
                <a:lnTo>
                  <a:pt x="139066" y="25894"/>
                </a:lnTo>
                <a:lnTo>
                  <a:pt x="143723" y="20081"/>
                </a:lnTo>
                <a:lnTo>
                  <a:pt x="148967" y="14322"/>
                </a:lnTo>
                <a:lnTo>
                  <a:pt x="152651" y="12405"/>
                </a:lnTo>
                <a:lnTo>
                  <a:pt x="157013" y="11128"/>
                </a:lnTo>
                <a:lnTo>
                  <a:pt x="161825" y="10276"/>
                </a:lnTo>
                <a:lnTo>
                  <a:pt x="166939" y="8755"/>
                </a:lnTo>
                <a:lnTo>
                  <a:pt x="172253" y="6789"/>
                </a:lnTo>
                <a:lnTo>
                  <a:pt x="177700" y="4526"/>
                </a:lnTo>
                <a:lnTo>
                  <a:pt x="182284" y="3018"/>
                </a:lnTo>
                <a:lnTo>
                  <a:pt x="189918" y="1341"/>
                </a:lnTo>
                <a:lnTo>
                  <a:pt x="194240" y="894"/>
                </a:lnTo>
                <a:lnTo>
                  <a:pt x="199026" y="596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"/>
          <p:cNvSpPr/>
          <p:nvPr/>
        </p:nvSpPr>
        <p:spPr>
          <a:xfrm>
            <a:off x="1048819" y="4269104"/>
            <a:ext cx="308494" cy="230106"/>
          </a:xfrm>
          <a:custGeom>
            <a:avLst/>
            <a:gdLst/>
            <a:ahLst/>
            <a:cxnLst/>
            <a:rect l="0" t="0" r="0" b="0"/>
            <a:pathLst>
              <a:path w="308494" h="230106">
                <a:moveTo>
                  <a:pt x="51318" y="25718"/>
                </a:moveTo>
                <a:lnTo>
                  <a:pt x="30918" y="25718"/>
                </a:lnTo>
                <a:lnTo>
                  <a:pt x="29146" y="26671"/>
                </a:lnTo>
                <a:lnTo>
                  <a:pt x="27964" y="28258"/>
                </a:lnTo>
                <a:lnTo>
                  <a:pt x="27176" y="30269"/>
                </a:lnTo>
                <a:lnTo>
                  <a:pt x="25698" y="31609"/>
                </a:lnTo>
                <a:lnTo>
                  <a:pt x="23761" y="32503"/>
                </a:lnTo>
                <a:lnTo>
                  <a:pt x="21517" y="33099"/>
                </a:lnTo>
                <a:lnTo>
                  <a:pt x="16483" y="36301"/>
                </a:lnTo>
                <a:lnTo>
                  <a:pt x="13807" y="38488"/>
                </a:lnTo>
                <a:lnTo>
                  <a:pt x="12023" y="40899"/>
                </a:lnTo>
                <a:lnTo>
                  <a:pt x="10041" y="46118"/>
                </a:lnTo>
                <a:lnTo>
                  <a:pt x="6620" y="51612"/>
                </a:lnTo>
                <a:lnTo>
                  <a:pt x="4374" y="54411"/>
                </a:lnTo>
                <a:lnTo>
                  <a:pt x="2877" y="58182"/>
                </a:lnTo>
                <a:lnTo>
                  <a:pt x="1879" y="62600"/>
                </a:lnTo>
                <a:lnTo>
                  <a:pt x="1214" y="67451"/>
                </a:lnTo>
                <a:lnTo>
                  <a:pt x="770" y="71638"/>
                </a:lnTo>
                <a:lnTo>
                  <a:pt x="474" y="75381"/>
                </a:lnTo>
                <a:lnTo>
                  <a:pt x="277" y="78829"/>
                </a:lnTo>
                <a:lnTo>
                  <a:pt x="58" y="87740"/>
                </a:lnTo>
                <a:lnTo>
                  <a:pt x="0" y="92784"/>
                </a:lnTo>
                <a:lnTo>
                  <a:pt x="913" y="98051"/>
                </a:lnTo>
                <a:lnTo>
                  <a:pt x="2475" y="103468"/>
                </a:lnTo>
                <a:lnTo>
                  <a:pt x="4468" y="108984"/>
                </a:lnTo>
                <a:lnTo>
                  <a:pt x="5797" y="114566"/>
                </a:lnTo>
                <a:lnTo>
                  <a:pt x="6683" y="120192"/>
                </a:lnTo>
                <a:lnTo>
                  <a:pt x="7274" y="125849"/>
                </a:lnTo>
                <a:lnTo>
                  <a:pt x="8620" y="131525"/>
                </a:lnTo>
                <a:lnTo>
                  <a:pt x="10470" y="137213"/>
                </a:lnTo>
                <a:lnTo>
                  <a:pt x="12656" y="142911"/>
                </a:lnTo>
                <a:lnTo>
                  <a:pt x="15066" y="148614"/>
                </a:lnTo>
                <a:lnTo>
                  <a:pt x="17625" y="154321"/>
                </a:lnTo>
                <a:lnTo>
                  <a:pt x="20283" y="160031"/>
                </a:lnTo>
                <a:lnTo>
                  <a:pt x="23961" y="165743"/>
                </a:lnTo>
                <a:lnTo>
                  <a:pt x="28317" y="171455"/>
                </a:lnTo>
                <a:lnTo>
                  <a:pt x="33127" y="177169"/>
                </a:lnTo>
                <a:lnTo>
                  <a:pt x="37285" y="182883"/>
                </a:lnTo>
                <a:lnTo>
                  <a:pt x="41010" y="188597"/>
                </a:lnTo>
                <a:lnTo>
                  <a:pt x="44446" y="194312"/>
                </a:lnTo>
                <a:lnTo>
                  <a:pt x="48642" y="199074"/>
                </a:lnTo>
                <a:lnTo>
                  <a:pt x="53344" y="203201"/>
                </a:lnTo>
                <a:lnTo>
                  <a:pt x="58384" y="206905"/>
                </a:lnTo>
                <a:lnTo>
                  <a:pt x="63648" y="210327"/>
                </a:lnTo>
                <a:lnTo>
                  <a:pt x="69063" y="213561"/>
                </a:lnTo>
                <a:lnTo>
                  <a:pt x="74578" y="216669"/>
                </a:lnTo>
                <a:lnTo>
                  <a:pt x="80160" y="218741"/>
                </a:lnTo>
                <a:lnTo>
                  <a:pt x="85786" y="220122"/>
                </a:lnTo>
                <a:lnTo>
                  <a:pt x="91441" y="221043"/>
                </a:lnTo>
                <a:lnTo>
                  <a:pt x="100266" y="224607"/>
                </a:lnTo>
                <a:lnTo>
                  <a:pt x="107363" y="228413"/>
                </a:lnTo>
                <a:lnTo>
                  <a:pt x="113692" y="230105"/>
                </a:lnTo>
                <a:lnTo>
                  <a:pt x="117665" y="229603"/>
                </a:lnTo>
                <a:lnTo>
                  <a:pt x="127161" y="226506"/>
                </a:lnTo>
                <a:lnTo>
                  <a:pt x="130455" y="224347"/>
                </a:lnTo>
                <a:lnTo>
                  <a:pt x="132651" y="221955"/>
                </a:lnTo>
                <a:lnTo>
                  <a:pt x="134115" y="219408"/>
                </a:lnTo>
                <a:lnTo>
                  <a:pt x="136043" y="217709"/>
                </a:lnTo>
                <a:lnTo>
                  <a:pt x="138282" y="216578"/>
                </a:lnTo>
                <a:lnTo>
                  <a:pt x="140726" y="215823"/>
                </a:lnTo>
                <a:lnTo>
                  <a:pt x="145982" y="212444"/>
                </a:lnTo>
                <a:lnTo>
                  <a:pt x="148718" y="210209"/>
                </a:lnTo>
                <a:lnTo>
                  <a:pt x="151494" y="206815"/>
                </a:lnTo>
                <a:lnTo>
                  <a:pt x="154297" y="202647"/>
                </a:lnTo>
                <a:lnTo>
                  <a:pt x="157118" y="197963"/>
                </a:lnTo>
                <a:lnTo>
                  <a:pt x="158999" y="193888"/>
                </a:lnTo>
                <a:lnTo>
                  <a:pt x="161089" y="186820"/>
                </a:lnTo>
                <a:lnTo>
                  <a:pt x="160693" y="182650"/>
                </a:lnTo>
                <a:lnTo>
                  <a:pt x="159477" y="177964"/>
                </a:lnTo>
                <a:lnTo>
                  <a:pt x="157714" y="172936"/>
                </a:lnTo>
                <a:lnTo>
                  <a:pt x="156539" y="167678"/>
                </a:lnTo>
                <a:lnTo>
                  <a:pt x="155755" y="162268"/>
                </a:lnTo>
                <a:lnTo>
                  <a:pt x="155233" y="156756"/>
                </a:lnTo>
                <a:lnTo>
                  <a:pt x="153932" y="152130"/>
                </a:lnTo>
                <a:lnTo>
                  <a:pt x="152112" y="148092"/>
                </a:lnTo>
                <a:lnTo>
                  <a:pt x="149947" y="144449"/>
                </a:lnTo>
                <a:lnTo>
                  <a:pt x="147550" y="140114"/>
                </a:lnTo>
                <a:lnTo>
                  <a:pt x="142348" y="130218"/>
                </a:lnTo>
                <a:lnTo>
                  <a:pt x="134064" y="113937"/>
                </a:lnTo>
                <a:lnTo>
                  <a:pt x="130294" y="108343"/>
                </a:lnTo>
                <a:lnTo>
                  <a:pt x="125876" y="102709"/>
                </a:lnTo>
                <a:lnTo>
                  <a:pt x="121026" y="97048"/>
                </a:lnTo>
                <a:lnTo>
                  <a:pt x="116840" y="92321"/>
                </a:lnTo>
                <a:lnTo>
                  <a:pt x="109649" y="84530"/>
                </a:lnTo>
                <a:lnTo>
                  <a:pt x="106398" y="80166"/>
                </a:lnTo>
                <a:lnTo>
                  <a:pt x="103278" y="75352"/>
                </a:lnTo>
                <a:lnTo>
                  <a:pt x="100245" y="70237"/>
                </a:lnTo>
                <a:lnTo>
                  <a:pt x="98224" y="65875"/>
                </a:lnTo>
                <a:lnTo>
                  <a:pt x="96876" y="62014"/>
                </a:lnTo>
                <a:lnTo>
                  <a:pt x="95977" y="58488"/>
                </a:lnTo>
                <a:lnTo>
                  <a:pt x="93473" y="55185"/>
                </a:lnTo>
                <a:lnTo>
                  <a:pt x="85611" y="48974"/>
                </a:lnTo>
                <a:lnTo>
                  <a:pt x="78307" y="45579"/>
                </a:lnTo>
                <a:lnTo>
                  <a:pt x="75026" y="44674"/>
                </a:lnTo>
                <a:lnTo>
                  <a:pt x="72838" y="43118"/>
                </a:lnTo>
                <a:lnTo>
                  <a:pt x="71380" y="41128"/>
                </a:lnTo>
                <a:lnTo>
                  <a:pt x="70407" y="38849"/>
                </a:lnTo>
                <a:lnTo>
                  <a:pt x="68807" y="37330"/>
                </a:lnTo>
                <a:lnTo>
                  <a:pt x="66787" y="36316"/>
                </a:lnTo>
                <a:lnTo>
                  <a:pt x="64488" y="35641"/>
                </a:lnTo>
                <a:lnTo>
                  <a:pt x="59394" y="32351"/>
                </a:lnTo>
                <a:lnTo>
                  <a:pt x="51458" y="25833"/>
                </a:lnTo>
                <a:lnTo>
                  <a:pt x="55910" y="25752"/>
                </a:lnTo>
                <a:lnTo>
                  <a:pt x="58189" y="26693"/>
                </a:lnTo>
                <a:lnTo>
                  <a:pt x="65948" y="31616"/>
                </a:lnTo>
                <a:lnTo>
                  <a:pt x="74279" y="34451"/>
                </a:lnTo>
                <a:lnTo>
                  <a:pt x="83733" y="40900"/>
                </a:lnTo>
                <a:lnTo>
                  <a:pt x="93030" y="46118"/>
                </a:lnTo>
                <a:lnTo>
                  <a:pt x="108974" y="54411"/>
                </a:lnTo>
                <a:lnTo>
                  <a:pt x="117583" y="57521"/>
                </a:lnTo>
                <a:lnTo>
                  <a:pt x="121212" y="58350"/>
                </a:lnTo>
                <a:lnTo>
                  <a:pt x="130324" y="64351"/>
                </a:lnTo>
                <a:lnTo>
                  <a:pt x="135421" y="68618"/>
                </a:lnTo>
                <a:lnTo>
                  <a:pt x="140724" y="71463"/>
                </a:lnTo>
                <a:lnTo>
                  <a:pt x="146165" y="73360"/>
                </a:lnTo>
                <a:lnTo>
                  <a:pt x="151697" y="74624"/>
                </a:lnTo>
                <a:lnTo>
                  <a:pt x="157290" y="76420"/>
                </a:lnTo>
                <a:lnTo>
                  <a:pt x="162923" y="78569"/>
                </a:lnTo>
                <a:lnTo>
                  <a:pt x="168584" y="80955"/>
                </a:lnTo>
                <a:lnTo>
                  <a:pt x="174263" y="82545"/>
                </a:lnTo>
                <a:lnTo>
                  <a:pt x="179954" y="83605"/>
                </a:lnTo>
                <a:lnTo>
                  <a:pt x="185653" y="84312"/>
                </a:lnTo>
                <a:lnTo>
                  <a:pt x="192309" y="85736"/>
                </a:lnTo>
                <a:lnTo>
                  <a:pt x="199605" y="87637"/>
                </a:lnTo>
                <a:lnTo>
                  <a:pt x="207326" y="89858"/>
                </a:lnTo>
                <a:lnTo>
                  <a:pt x="213426" y="91338"/>
                </a:lnTo>
                <a:lnTo>
                  <a:pt x="222743" y="92982"/>
                </a:lnTo>
                <a:lnTo>
                  <a:pt x="227514" y="92469"/>
                </a:lnTo>
                <a:lnTo>
                  <a:pt x="232600" y="91174"/>
                </a:lnTo>
                <a:lnTo>
                  <a:pt x="237895" y="89357"/>
                </a:lnTo>
                <a:lnTo>
                  <a:pt x="243330" y="88147"/>
                </a:lnTo>
                <a:lnTo>
                  <a:pt x="248858" y="87340"/>
                </a:lnTo>
                <a:lnTo>
                  <a:pt x="254449" y="86802"/>
                </a:lnTo>
                <a:lnTo>
                  <a:pt x="259129" y="85491"/>
                </a:lnTo>
                <a:lnTo>
                  <a:pt x="266868" y="81494"/>
                </a:lnTo>
                <a:lnTo>
                  <a:pt x="270266" y="78142"/>
                </a:lnTo>
                <a:lnTo>
                  <a:pt x="273483" y="74002"/>
                </a:lnTo>
                <a:lnTo>
                  <a:pt x="276581" y="69337"/>
                </a:lnTo>
                <a:lnTo>
                  <a:pt x="279598" y="64322"/>
                </a:lnTo>
                <a:lnTo>
                  <a:pt x="282562" y="59075"/>
                </a:lnTo>
                <a:lnTo>
                  <a:pt x="288396" y="48163"/>
                </a:lnTo>
                <a:lnTo>
                  <a:pt x="294163" y="36964"/>
                </a:lnTo>
                <a:lnTo>
                  <a:pt x="297035" y="32262"/>
                </a:lnTo>
                <a:lnTo>
                  <a:pt x="299902" y="28176"/>
                </a:lnTo>
                <a:lnTo>
                  <a:pt x="302765" y="24499"/>
                </a:lnTo>
                <a:lnTo>
                  <a:pt x="304675" y="20143"/>
                </a:lnTo>
                <a:lnTo>
                  <a:pt x="305947" y="15334"/>
                </a:lnTo>
                <a:lnTo>
                  <a:pt x="3084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"/>
          <p:cNvSpPr/>
          <p:nvPr/>
        </p:nvSpPr>
        <p:spPr>
          <a:xfrm>
            <a:off x="1198390" y="3909178"/>
            <a:ext cx="493250" cy="375719"/>
          </a:xfrm>
          <a:custGeom>
            <a:avLst/>
            <a:gdLst/>
            <a:ahLst/>
            <a:cxnLst/>
            <a:rect l="0" t="0" r="0" b="0"/>
            <a:pathLst>
              <a:path w="493250" h="375719">
                <a:moveTo>
                  <a:pt x="116059" y="179904"/>
                </a:moveTo>
                <a:lnTo>
                  <a:pt x="116059" y="175353"/>
                </a:lnTo>
                <a:lnTo>
                  <a:pt x="114154" y="174013"/>
                </a:lnTo>
                <a:lnTo>
                  <a:pt x="101298" y="171685"/>
                </a:lnTo>
                <a:lnTo>
                  <a:pt x="86650" y="171401"/>
                </a:lnTo>
                <a:lnTo>
                  <a:pt x="79811" y="171363"/>
                </a:lnTo>
                <a:lnTo>
                  <a:pt x="77606" y="172305"/>
                </a:lnTo>
                <a:lnTo>
                  <a:pt x="76137" y="173885"/>
                </a:lnTo>
                <a:lnTo>
                  <a:pt x="75157" y="175892"/>
                </a:lnTo>
                <a:lnTo>
                  <a:pt x="74068" y="180661"/>
                </a:lnTo>
                <a:lnTo>
                  <a:pt x="73778" y="183266"/>
                </a:lnTo>
                <a:lnTo>
                  <a:pt x="72632" y="185955"/>
                </a:lnTo>
                <a:lnTo>
                  <a:pt x="67420" y="194291"/>
                </a:lnTo>
                <a:lnTo>
                  <a:pt x="65867" y="199951"/>
                </a:lnTo>
                <a:lnTo>
                  <a:pt x="67717" y="208181"/>
                </a:lnTo>
                <a:lnTo>
                  <a:pt x="70761" y="218189"/>
                </a:lnTo>
                <a:lnTo>
                  <a:pt x="72115" y="228987"/>
                </a:lnTo>
                <a:lnTo>
                  <a:pt x="75256" y="240136"/>
                </a:lnTo>
                <a:lnTo>
                  <a:pt x="77427" y="245776"/>
                </a:lnTo>
                <a:lnTo>
                  <a:pt x="82379" y="259663"/>
                </a:lnTo>
                <a:lnTo>
                  <a:pt x="85034" y="267367"/>
                </a:lnTo>
                <a:lnTo>
                  <a:pt x="87756" y="274408"/>
                </a:lnTo>
                <a:lnTo>
                  <a:pt x="90523" y="281006"/>
                </a:lnTo>
                <a:lnTo>
                  <a:pt x="93320" y="287311"/>
                </a:lnTo>
                <a:lnTo>
                  <a:pt x="97090" y="293418"/>
                </a:lnTo>
                <a:lnTo>
                  <a:pt x="101508" y="299395"/>
                </a:lnTo>
                <a:lnTo>
                  <a:pt x="110545" y="311116"/>
                </a:lnTo>
                <a:lnTo>
                  <a:pt x="117736" y="322676"/>
                </a:lnTo>
                <a:lnTo>
                  <a:pt x="126647" y="334163"/>
                </a:lnTo>
                <a:lnTo>
                  <a:pt x="136958" y="344666"/>
                </a:lnTo>
                <a:lnTo>
                  <a:pt x="147890" y="352509"/>
                </a:lnTo>
                <a:lnTo>
                  <a:pt x="160204" y="362279"/>
                </a:lnTo>
                <a:lnTo>
                  <a:pt x="164539" y="364353"/>
                </a:lnTo>
                <a:lnTo>
                  <a:pt x="178790" y="368223"/>
                </a:lnTo>
                <a:lnTo>
                  <a:pt x="189468" y="374027"/>
                </a:lnTo>
                <a:lnTo>
                  <a:pt x="195675" y="375718"/>
                </a:lnTo>
                <a:lnTo>
                  <a:pt x="198664" y="375217"/>
                </a:lnTo>
                <a:lnTo>
                  <a:pt x="204525" y="372120"/>
                </a:lnTo>
                <a:lnTo>
                  <a:pt x="213180" y="365021"/>
                </a:lnTo>
                <a:lnTo>
                  <a:pt x="217001" y="363323"/>
                </a:lnTo>
                <a:lnTo>
                  <a:pt x="226328" y="361436"/>
                </a:lnTo>
                <a:lnTo>
                  <a:pt x="229577" y="359028"/>
                </a:lnTo>
                <a:lnTo>
                  <a:pt x="231743" y="355518"/>
                </a:lnTo>
                <a:lnTo>
                  <a:pt x="235102" y="347490"/>
                </a:lnTo>
                <a:lnTo>
                  <a:pt x="239770" y="340747"/>
                </a:lnTo>
                <a:lnTo>
                  <a:pt x="241395" y="336662"/>
                </a:lnTo>
                <a:lnTo>
                  <a:pt x="243202" y="327045"/>
                </a:lnTo>
                <a:lnTo>
                  <a:pt x="241465" y="316420"/>
                </a:lnTo>
                <a:lnTo>
                  <a:pt x="232588" y="289526"/>
                </a:lnTo>
                <a:lnTo>
                  <a:pt x="229940" y="282513"/>
                </a:lnTo>
                <a:lnTo>
                  <a:pt x="227222" y="275932"/>
                </a:lnTo>
                <a:lnTo>
                  <a:pt x="224458" y="269640"/>
                </a:lnTo>
                <a:lnTo>
                  <a:pt x="221663" y="262588"/>
                </a:lnTo>
                <a:lnTo>
                  <a:pt x="216017" y="247133"/>
                </a:lnTo>
                <a:lnTo>
                  <a:pt x="213178" y="239963"/>
                </a:lnTo>
                <a:lnTo>
                  <a:pt x="210332" y="233279"/>
                </a:lnTo>
                <a:lnTo>
                  <a:pt x="207483" y="226917"/>
                </a:lnTo>
                <a:lnTo>
                  <a:pt x="203678" y="219818"/>
                </a:lnTo>
                <a:lnTo>
                  <a:pt x="199237" y="212229"/>
                </a:lnTo>
                <a:lnTo>
                  <a:pt x="194371" y="204312"/>
                </a:lnTo>
                <a:lnTo>
                  <a:pt x="188270" y="197128"/>
                </a:lnTo>
                <a:lnTo>
                  <a:pt x="181345" y="190434"/>
                </a:lnTo>
                <a:lnTo>
                  <a:pt x="173870" y="184067"/>
                </a:lnTo>
                <a:lnTo>
                  <a:pt x="167935" y="177917"/>
                </a:lnTo>
                <a:lnTo>
                  <a:pt x="163026" y="171912"/>
                </a:lnTo>
                <a:lnTo>
                  <a:pt x="158800" y="166003"/>
                </a:lnTo>
                <a:lnTo>
                  <a:pt x="146485" y="154358"/>
                </a:lnTo>
                <a:lnTo>
                  <a:pt x="132440" y="142833"/>
                </a:lnTo>
                <a:lnTo>
                  <a:pt x="119847" y="131361"/>
                </a:lnTo>
                <a:lnTo>
                  <a:pt x="102047" y="114192"/>
                </a:lnTo>
                <a:lnTo>
                  <a:pt x="87924" y="102756"/>
                </a:lnTo>
                <a:lnTo>
                  <a:pt x="74028" y="91323"/>
                </a:lnTo>
                <a:lnTo>
                  <a:pt x="64676" y="79892"/>
                </a:lnTo>
                <a:lnTo>
                  <a:pt x="54805" y="71002"/>
                </a:lnTo>
                <a:lnTo>
                  <a:pt x="44068" y="63876"/>
                </a:lnTo>
                <a:lnTo>
                  <a:pt x="32946" y="57533"/>
                </a:lnTo>
                <a:lnTo>
                  <a:pt x="29218" y="54509"/>
                </a:lnTo>
                <a:lnTo>
                  <a:pt x="26732" y="51540"/>
                </a:lnTo>
                <a:lnTo>
                  <a:pt x="23019" y="45701"/>
                </a:lnTo>
                <a:lnTo>
                  <a:pt x="18193" y="39931"/>
                </a:lnTo>
                <a:lnTo>
                  <a:pt x="15573" y="38011"/>
                </a:lnTo>
                <a:lnTo>
                  <a:pt x="6248" y="34677"/>
                </a:lnTo>
                <a:lnTo>
                  <a:pt x="0" y="34271"/>
                </a:lnTo>
                <a:lnTo>
                  <a:pt x="1930" y="34216"/>
                </a:lnTo>
                <a:lnTo>
                  <a:pt x="2826" y="35154"/>
                </a:lnTo>
                <a:lnTo>
                  <a:pt x="3423" y="36731"/>
                </a:lnTo>
                <a:lnTo>
                  <a:pt x="3821" y="38736"/>
                </a:lnTo>
                <a:lnTo>
                  <a:pt x="6803" y="43502"/>
                </a:lnTo>
                <a:lnTo>
                  <a:pt x="16479" y="54324"/>
                </a:lnTo>
                <a:lnTo>
                  <a:pt x="45162" y="83264"/>
                </a:lnTo>
                <a:lnTo>
                  <a:pt x="56292" y="91868"/>
                </a:lnTo>
                <a:lnTo>
                  <a:pt x="67589" y="99819"/>
                </a:lnTo>
                <a:lnTo>
                  <a:pt x="78959" y="109703"/>
                </a:lnTo>
                <a:lnTo>
                  <a:pt x="92903" y="120446"/>
                </a:lnTo>
                <a:lnTo>
                  <a:pt x="108625" y="131571"/>
                </a:lnTo>
                <a:lnTo>
                  <a:pt x="125138" y="142865"/>
                </a:lnTo>
                <a:lnTo>
                  <a:pt x="139462" y="151695"/>
                </a:lnTo>
                <a:lnTo>
                  <a:pt x="152178" y="159747"/>
                </a:lnTo>
                <a:lnTo>
                  <a:pt x="164180" y="169675"/>
                </a:lnTo>
                <a:lnTo>
                  <a:pt x="178404" y="177898"/>
                </a:lnTo>
                <a:lnTo>
                  <a:pt x="193298" y="183775"/>
                </a:lnTo>
                <a:lnTo>
                  <a:pt x="213346" y="188036"/>
                </a:lnTo>
                <a:lnTo>
                  <a:pt x="220922" y="190088"/>
                </a:lnTo>
                <a:lnTo>
                  <a:pt x="236007" y="194908"/>
                </a:lnTo>
                <a:lnTo>
                  <a:pt x="249062" y="200225"/>
                </a:lnTo>
                <a:lnTo>
                  <a:pt x="261214" y="203223"/>
                </a:lnTo>
                <a:lnTo>
                  <a:pt x="272965" y="204556"/>
                </a:lnTo>
                <a:lnTo>
                  <a:pt x="284538" y="205148"/>
                </a:lnTo>
                <a:lnTo>
                  <a:pt x="296031" y="202871"/>
                </a:lnTo>
                <a:lnTo>
                  <a:pt x="307489" y="199637"/>
                </a:lnTo>
                <a:lnTo>
                  <a:pt x="318932" y="198199"/>
                </a:lnTo>
                <a:lnTo>
                  <a:pt x="327827" y="195020"/>
                </a:lnTo>
                <a:lnTo>
                  <a:pt x="338190" y="187876"/>
                </a:lnTo>
                <a:lnTo>
                  <a:pt x="341299" y="185218"/>
                </a:lnTo>
                <a:lnTo>
                  <a:pt x="347294" y="177186"/>
                </a:lnTo>
                <a:lnTo>
                  <a:pt x="353133" y="168219"/>
                </a:lnTo>
                <a:lnTo>
                  <a:pt x="358903" y="161058"/>
                </a:lnTo>
                <a:lnTo>
                  <a:pt x="360822" y="156862"/>
                </a:lnTo>
                <a:lnTo>
                  <a:pt x="362955" y="147121"/>
                </a:lnTo>
                <a:lnTo>
                  <a:pt x="364156" y="135477"/>
                </a:lnTo>
                <a:lnTo>
                  <a:pt x="361897" y="126504"/>
                </a:lnTo>
                <a:lnTo>
                  <a:pt x="357718" y="116166"/>
                </a:lnTo>
                <a:lnTo>
                  <a:pt x="352686" y="105221"/>
                </a:lnTo>
                <a:lnTo>
                  <a:pt x="338872" y="76983"/>
                </a:lnTo>
                <a:lnTo>
                  <a:pt x="327500" y="54164"/>
                </a:lnTo>
                <a:lnTo>
                  <a:pt x="319253" y="42740"/>
                </a:lnTo>
                <a:lnTo>
                  <a:pt x="310190" y="32264"/>
                </a:lnTo>
                <a:lnTo>
                  <a:pt x="299733" y="21012"/>
                </a:lnTo>
                <a:lnTo>
                  <a:pt x="293577" y="14670"/>
                </a:lnTo>
                <a:lnTo>
                  <a:pt x="290602" y="12598"/>
                </a:lnTo>
                <a:lnTo>
                  <a:pt x="284756" y="10296"/>
                </a:lnTo>
                <a:lnTo>
                  <a:pt x="282817" y="8730"/>
                </a:lnTo>
                <a:lnTo>
                  <a:pt x="281523" y="6733"/>
                </a:lnTo>
                <a:lnTo>
                  <a:pt x="280661" y="4449"/>
                </a:lnTo>
                <a:lnTo>
                  <a:pt x="279134" y="2927"/>
                </a:lnTo>
                <a:lnTo>
                  <a:pt x="277163" y="1912"/>
                </a:lnTo>
                <a:lnTo>
                  <a:pt x="272434" y="784"/>
                </a:lnTo>
                <a:lnTo>
                  <a:pt x="263382" y="0"/>
                </a:lnTo>
                <a:lnTo>
                  <a:pt x="263804" y="913"/>
                </a:lnTo>
                <a:lnTo>
                  <a:pt x="272437" y="10469"/>
                </a:lnTo>
                <a:lnTo>
                  <a:pt x="282204" y="20282"/>
                </a:lnTo>
                <a:lnTo>
                  <a:pt x="295039" y="28575"/>
                </a:lnTo>
                <a:lnTo>
                  <a:pt x="302921" y="36764"/>
                </a:lnTo>
                <a:lnTo>
                  <a:pt x="306357" y="41615"/>
                </a:lnTo>
                <a:lnTo>
                  <a:pt x="315253" y="49545"/>
                </a:lnTo>
                <a:lnTo>
                  <a:pt x="325557" y="56244"/>
                </a:lnTo>
                <a:lnTo>
                  <a:pt x="336487" y="62397"/>
                </a:lnTo>
                <a:lnTo>
                  <a:pt x="350235" y="70846"/>
                </a:lnTo>
                <a:lnTo>
                  <a:pt x="363965" y="79999"/>
                </a:lnTo>
                <a:lnTo>
                  <a:pt x="373242" y="87242"/>
                </a:lnTo>
                <a:lnTo>
                  <a:pt x="378002" y="89554"/>
                </a:lnTo>
                <a:lnTo>
                  <a:pt x="393803" y="93761"/>
                </a:lnTo>
                <a:lnTo>
                  <a:pt x="404919" y="98121"/>
                </a:lnTo>
                <a:lnTo>
                  <a:pt x="416209" y="100693"/>
                </a:lnTo>
                <a:lnTo>
                  <a:pt x="427577" y="101837"/>
                </a:lnTo>
                <a:lnTo>
                  <a:pt x="438979" y="102345"/>
                </a:lnTo>
                <a:lnTo>
                  <a:pt x="451558" y="102631"/>
                </a:lnTo>
                <a:lnTo>
                  <a:pt x="461317" y="102716"/>
                </a:lnTo>
                <a:lnTo>
                  <a:pt x="464341" y="101775"/>
                </a:lnTo>
                <a:lnTo>
                  <a:pt x="470241" y="98190"/>
                </a:lnTo>
                <a:lnTo>
                  <a:pt x="481790" y="88128"/>
                </a:lnTo>
                <a:lnTo>
                  <a:pt x="487522" y="82600"/>
                </a:lnTo>
                <a:lnTo>
                  <a:pt x="489431" y="78839"/>
                </a:lnTo>
                <a:lnTo>
                  <a:pt x="491552" y="69581"/>
                </a:lnTo>
                <a:lnTo>
                  <a:pt x="492118" y="63493"/>
                </a:lnTo>
                <a:lnTo>
                  <a:pt x="492495" y="56577"/>
                </a:lnTo>
                <a:lnTo>
                  <a:pt x="493249" y="341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"/>
          <p:cNvSpPr/>
          <p:nvPr/>
        </p:nvSpPr>
        <p:spPr>
          <a:xfrm>
            <a:off x="1383029" y="3780472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"/>
          <p:cNvSpPr/>
          <p:nvPr/>
        </p:nvSpPr>
        <p:spPr>
          <a:xfrm>
            <a:off x="1572816" y="3686175"/>
            <a:ext cx="204515" cy="171448"/>
          </a:xfrm>
          <a:custGeom>
            <a:avLst/>
            <a:gdLst/>
            <a:ahLst/>
            <a:cxnLst/>
            <a:rect l="0" t="0" r="0" b="0"/>
            <a:pathLst>
              <a:path w="204515" h="171448">
                <a:moveTo>
                  <a:pt x="7381" y="102870"/>
                </a:moveTo>
                <a:lnTo>
                  <a:pt x="2830" y="102870"/>
                </a:lnTo>
                <a:lnTo>
                  <a:pt x="1489" y="103822"/>
                </a:lnTo>
                <a:lnTo>
                  <a:pt x="596" y="105410"/>
                </a:lnTo>
                <a:lnTo>
                  <a:pt x="0" y="107420"/>
                </a:lnTo>
                <a:lnTo>
                  <a:pt x="555" y="108761"/>
                </a:lnTo>
                <a:lnTo>
                  <a:pt x="1878" y="109655"/>
                </a:lnTo>
                <a:lnTo>
                  <a:pt x="6294" y="111089"/>
                </a:lnTo>
                <a:lnTo>
                  <a:pt x="6656" y="112159"/>
                </a:lnTo>
                <a:lnTo>
                  <a:pt x="7059" y="115889"/>
                </a:lnTo>
                <a:lnTo>
                  <a:pt x="8119" y="117264"/>
                </a:lnTo>
                <a:lnTo>
                  <a:pt x="9778" y="118181"/>
                </a:lnTo>
                <a:lnTo>
                  <a:pt x="11836" y="118792"/>
                </a:lnTo>
                <a:lnTo>
                  <a:pt x="16664" y="122011"/>
                </a:lnTo>
                <a:lnTo>
                  <a:pt x="19284" y="124203"/>
                </a:lnTo>
                <a:lnTo>
                  <a:pt x="21984" y="125665"/>
                </a:lnTo>
                <a:lnTo>
                  <a:pt x="27524" y="127288"/>
                </a:lnTo>
                <a:lnTo>
                  <a:pt x="33161" y="130550"/>
                </a:lnTo>
                <a:lnTo>
                  <a:pt x="35998" y="132753"/>
                </a:lnTo>
                <a:lnTo>
                  <a:pt x="41690" y="135201"/>
                </a:lnTo>
                <a:lnTo>
                  <a:pt x="44541" y="135854"/>
                </a:lnTo>
                <a:lnTo>
                  <a:pt x="48347" y="137242"/>
                </a:lnTo>
                <a:lnTo>
                  <a:pt x="52789" y="139119"/>
                </a:lnTo>
                <a:lnTo>
                  <a:pt x="57655" y="141324"/>
                </a:lnTo>
                <a:lnTo>
                  <a:pt x="73606" y="148976"/>
                </a:lnTo>
                <a:lnTo>
                  <a:pt x="90397" y="157277"/>
                </a:lnTo>
                <a:lnTo>
                  <a:pt x="96063" y="159144"/>
                </a:lnTo>
                <a:lnTo>
                  <a:pt x="101745" y="160388"/>
                </a:lnTo>
                <a:lnTo>
                  <a:pt x="107438" y="161218"/>
                </a:lnTo>
                <a:lnTo>
                  <a:pt x="113138" y="162724"/>
                </a:lnTo>
                <a:lnTo>
                  <a:pt x="118843" y="164680"/>
                </a:lnTo>
                <a:lnTo>
                  <a:pt x="124552" y="166937"/>
                </a:lnTo>
                <a:lnTo>
                  <a:pt x="129310" y="168441"/>
                </a:lnTo>
                <a:lnTo>
                  <a:pt x="133434" y="169444"/>
                </a:lnTo>
                <a:lnTo>
                  <a:pt x="137136" y="170112"/>
                </a:lnTo>
                <a:lnTo>
                  <a:pt x="141510" y="170558"/>
                </a:lnTo>
                <a:lnTo>
                  <a:pt x="146330" y="170855"/>
                </a:lnTo>
                <a:lnTo>
                  <a:pt x="155813" y="171185"/>
                </a:lnTo>
                <a:lnTo>
                  <a:pt x="166508" y="171371"/>
                </a:lnTo>
                <a:lnTo>
                  <a:pt x="190226" y="171447"/>
                </a:lnTo>
                <a:lnTo>
                  <a:pt x="192143" y="170495"/>
                </a:lnTo>
                <a:lnTo>
                  <a:pt x="193420" y="168908"/>
                </a:lnTo>
                <a:lnTo>
                  <a:pt x="194272" y="166898"/>
                </a:lnTo>
                <a:lnTo>
                  <a:pt x="195793" y="165558"/>
                </a:lnTo>
                <a:lnTo>
                  <a:pt x="197759" y="164664"/>
                </a:lnTo>
                <a:lnTo>
                  <a:pt x="200022" y="164069"/>
                </a:lnTo>
                <a:lnTo>
                  <a:pt x="201531" y="162719"/>
                </a:lnTo>
                <a:lnTo>
                  <a:pt x="202537" y="160866"/>
                </a:lnTo>
                <a:lnTo>
                  <a:pt x="203654" y="156269"/>
                </a:lnTo>
                <a:lnTo>
                  <a:pt x="204151" y="151050"/>
                </a:lnTo>
                <a:lnTo>
                  <a:pt x="204284" y="148325"/>
                </a:lnTo>
                <a:lnTo>
                  <a:pt x="204431" y="142757"/>
                </a:lnTo>
                <a:lnTo>
                  <a:pt x="204514" y="129716"/>
                </a:lnTo>
                <a:lnTo>
                  <a:pt x="203573" y="125530"/>
                </a:lnTo>
                <a:lnTo>
                  <a:pt x="201993" y="121787"/>
                </a:lnTo>
                <a:lnTo>
                  <a:pt x="199987" y="118338"/>
                </a:lnTo>
                <a:lnTo>
                  <a:pt x="198650" y="114134"/>
                </a:lnTo>
                <a:lnTo>
                  <a:pt x="197759" y="109427"/>
                </a:lnTo>
                <a:lnTo>
                  <a:pt x="197164" y="104384"/>
                </a:lnTo>
                <a:lnTo>
                  <a:pt x="196768" y="100069"/>
                </a:lnTo>
                <a:lnTo>
                  <a:pt x="196504" y="96240"/>
                </a:lnTo>
                <a:lnTo>
                  <a:pt x="196328" y="92735"/>
                </a:lnTo>
                <a:lnTo>
                  <a:pt x="195258" y="88493"/>
                </a:lnTo>
                <a:lnTo>
                  <a:pt x="193593" y="83760"/>
                </a:lnTo>
                <a:lnTo>
                  <a:pt x="191529" y="78700"/>
                </a:lnTo>
                <a:lnTo>
                  <a:pt x="190154" y="74374"/>
                </a:lnTo>
                <a:lnTo>
                  <a:pt x="189237" y="70538"/>
                </a:lnTo>
                <a:lnTo>
                  <a:pt x="188626" y="67028"/>
                </a:lnTo>
                <a:lnTo>
                  <a:pt x="187266" y="63735"/>
                </a:lnTo>
                <a:lnTo>
                  <a:pt x="185407" y="60587"/>
                </a:lnTo>
                <a:lnTo>
                  <a:pt x="183215" y="57536"/>
                </a:lnTo>
                <a:lnTo>
                  <a:pt x="181754" y="53597"/>
                </a:lnTo>
                <a:lnTo>
                  <a:pt x="180779" y="49066"/>
                </a:lnTo>
                <a:lnTo>
                  <a:pt x="180130" y="44141"/>
                </a:lnTo>
                <a:lnTo>
                  <a:pt x="178744" y="39904"/>
                </a:lnTo>
                <a:lnTo>
                  <a:pt x="176868" y="36128"/>
                </a:lnTo>
                <a:lnTo>
                  <a:pt x="171564" y="27774"/>
                </a:lnTo>
                <a:lnTo>
                  <a:pt x="168299" y="24091"/>
                </a:lnTo>
                <a:lnTo>
                  <a:pt x="163673" y="19280"/>
                </a:lnTo>
                <a:lnTo>
                  <a:pt x="154692" y="10170"/>
                </a:lnTo>
                <a:lnTo>
                  <a:pt x="153213" y="9638"/>
                </a:lnTo>
                <a:lnTo>
                  <a:pt x="149031" y="9045"/>
                </a:lnTo>
                <a:lnTo>
                  <a:pt x="147534" y="7935"/>
                </a:lnTo>
                <a:lnTo>
                  <a:pt x="146536" y="6243"/>
                </a:lnTo>
                <a:lnTo>
                  <a:pt x="14454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"/>
          <p:cNvSpPr/>
          <p:nvPr/>
        </p:nvSpPr>
        <p:spPr>
          <a:xfrm>
            <a:off x="1777500" y="3531870"/>
            <a:ext cx="210132" cy="188596"/>
          </a:xfrm>
          <a:custGeom>
            <a:avLst/>
            <a:gdLst/>
            <a:ahLst/>
            <a:cxnLst/>
            <a:rect l="0" t="0" r="0" b="0"/>
            <a:pathLst>
              <a:path w="210132" h="188596">
                <a:moveTo>
                  <a:pt x="17009" y="0"/>
                </a:moveTo>
                <a:lnTo>
                  <a:pt x="17009" y="16482"/>
                </a:lnTo>
                <a:lnTo>
                  <a:pt x="16057" y="20513"/>
                </a:lnTo>
                <a:lnTo>
                  <a:pt x="14469" y="24153"/>
                </a:lnTo>
                <a:lnTo>
                  <a:pt x="12459" y="27532"/>
                </a:lnTo>
                <a:lnTo>
                  <a:pt x="10165" y="30737"/>
                </a:lnTo>
                <a:lnTo>
                  <a:pt x="7684" y="33826"/>
                </a:lnTo>
                <a:lnTo>
                  <a:pt x="5078" y="36838"/>
                </a:lnTo>
                <a:lnTo>
                  <a:pt x="3340" y="40751"/>
                </a:lnTo>
                <a:lnTo>
                  <a:pt x="2182" y="45265"/>
                </a:lnTo>
                <a:lnTo>
                  <a:pt x="1409" y="50179"/>
                </a:lnTo>
                <a:lnTo>
                  <a:pt x="894" y="54407"/>
                </a:lnTo>
                <a:lnTo>
                  <a:pt x="551" y="58179"/>
                </a:lnTo>
                <a:lnTo>
                  <a:pt x="322" y="61646"/>
                </a:lnTo>
                <a:lnTo>
                  <a:pt x="169" y="64910"/>
                </a:lnTo>
                <a:lnTo>
                  <a:pt x="0" y="71076"/>
                </a:lnTo>
                <a:lnTo>
                  <a:pt x="907" y="74054"/>
                </a:lnTo>
                <a:lnTo>
                  <a:pt x="4455" y="79903"/>
                </a:lnTo>
                <a:lnTo>
                  <a:pt x="7257" y="83999"/>
                </a:lnTo>
                <a:lnTo>
                  <a:pt x="8603" y="84575"/>
                </a:lnTo>
                <a:lnTo>
                  <a:pt x="15048" y="85384"/>
                </a:lnTo>
                <a:lnTo>
                  <a:pt x="20265" y="85573"/>
                </a:lnTo>
                <a:lnTo>
                  <a:pt x="31376" y="85695"/>
                </a:lnTo>
                <a:lnTo>
                  <a:pt x="75501" y="85724"/>
                </a:lnTo>
                <a:lnTo>
                  <a:pt x="80768" y="84772"/>
                </a:lnTo>
                <a:lnTo>
                  <a:pt x="86186" y="83184"/>
                </a:lnTo>
                <a:lnTo>
                  <a:pt x="91702" y="81174"/>
                </a:lnTo>
                <a:lnTo>
                  <a:pt x="97284" y="79833"/>
                </a:lnTo>
                <a:lnTo>
                  <a:pt x="102911" y="78939"/>
                </a:lnTo>
                <a:lnTo>
                  <a:pt x="108567" y="78344"/>
                </a:lnTo>
                <a:lnTo>
                  <a:pt x="114243" y="77947"/>
                </a:lnTo>
                <a:lnTo>
                  <a:pt x="119932" y="77682"/>
                </a:lnTo>
                <a:lnTo>
                  <a:pt x="131333" y="77387"/>
                </a:lnTo>
                <a:lnTo>
                  <a:pt x="159887" y="77183"/>
                </a:lnTo>
                <a:lnTo>
                  <a:pt x="164649" y="78125"/>
                </a:lnTo>
                <a:lnTo>
                  <a:pt x="168776" y="79706"/>
                </a:lnTo>
                <a:lnTo>
                  <a:pt x="172479" y="81712"/>
                </a:lnTo>
                <a:lnTo>
                  <a:pt x="186794" y="89086"/>
                </a:lnTo>
                <a:lnTo>
                  <a:pt x="191159" y="91776"/>
                </a:lnTo>
                <a:lnTo>
                  <a:pt x="195022" y="94521"/>
                </a:lnTo>
                <a:lnTo>
                  <a:pt x="198549" y="97304"/>
                </a:lnTo>
                <a:lnTo>
                  <a:pt x="200901" y="100112"/>
                </a:lnTo>
                <a:lnTo>
                  <a:pt x="202469" y="102936"/>
                </a:lnTo>
                <a:lnTo>
                  <a:pt x="203514" y="105771"/>
                </a:lnTo>
                <a:lnTo>
                  <a:pt x="207215" y="111462"/>
                </a:lnTo>
                <a:lnTo>
                  <a:pt x="209536" y="114313"/>
                </a:lnTo>
                <a:lnTo>
                  <a:pt x="210131" y="117166"/>
                </a:lnTo>
                <a:lnTo>
                  <a:pt x="209574" y="120021"/>
                </a:lnTo>
                <a:lnTo>
                  <a:pt x="208251" y="122876"/>
                </a:lnTo>
                <a:lnTo>
                  <a:pt x="207369" y="126684"/>
                </a:lnTo>
                <a:lnTo>
                  <a:pt x="206781" y="131129"/>
                </a:lnTo>
                <a:lnTo>
                  <a:pt x="206388" y="135996"/>
                </a:lnTo>
                <a:lnTo>
                  <a:pt x="205175" y="140194"/>
                </a:lnTo>
                <a:lnTo>
                  <a:pt x="203413" y="143945"/>
                </a:lnTo>
                <a:lnTo>
                  <a:pt x="201286" y="147398"/>
                </a:lnTo>
                <a:lnTo>
                  <a:pt x="198915" y="149701"/>
                </a:lnTo>
                <a:lnTo>
                  <a:pt x="196383" y="151235"/>
                </a:lnTo>
                <a:lnTo>
                  <a:pt x="193742" y="152258"/>
                </a:lnTo>
                <a:lnTo>
                  <a:pt x="188267" y="155935"/>
                </a:lnTo>
                <a:lnTo>
                  <a:pt x="182659" y="160744"/>
                </a:lnTo>
                <a:lnTo>
                  <a:pt x="176991" y="166057"/>
                </a:lnTo>
                <a:lnTo>
                  <a:pt x="173194" y="167854"/>
                </a:lnTo>
                <a:lnTo>
                  <a:pt x="168758" y="169053"/>
                </a:lnTo>
                <a:lnTo>
                  <a:pt x="163895" y="169852"/>
                </a:lnTo>
                <a:lnTo>
                  <a:pt x="158748" y="171337"/>
                </a:lnTo>
                <a:lnTo>
                  <a:pt x="153412" y="173280"/>
                </a:lnTo>
                <a:lnTo>
                  <a:pt x="147949" y="175527"/>
                </a:lnTo>
                <a:lnTo>
                  <a:pt x="142403" y="177025"/>
                </a:lnTo>
                <a:lnTo>
                  <a:pt x="136800" y="178024"/>
                </a:lnTo>
                <a:lnTo>
                  <a:pt x="131160" y="178690"/>
                </a:lnTo>
                <a:lnTo>
                  <a:pt x="125495" y="179134"/>
                </a:lnTo>
                <a:lnTo>
                  <a:pt x="119813" y="179430"/>
                </a:lnTo>
                <a:lnTo>
                  <a:pt x="114120" y="179627"/>
                </a:lnTo>
                <a:lnTo>
                  <a:pt x="109372" y="180712"/>
                </a:lnTo>
                <a:lnTo>
                  <a:pt x="105255" y="182387"/>
                </a:lnTo>
                <a:lnTo>
                  <a:pt x="101557" y="184456"/>
                </a:lnTo>
                <a:lnTo>
                  <a:pt x="98139" y="185836"/>
                </a:lnTo>
                <a:lnTo>
                  <a:pt x="91802" y="187368"/>
                </a:lnTo>
                <a:lnTo>
                  <a:pt x="85811" y="188050"/>
                </a:lnTo>
                <a:lnTo>
                  <a:pt x="79973" y="188352"/>
                </a:lnTo>
                <a:lnTo>
                  <a:pt x="68444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"/>
          <p:cNvSpPr/>
          <p:nvPr/>
        </p:nvSpPr>
        <p:spPr>
          <a:xfrm>
            <a:off x="2514600" y="3283267"/>
            <a:ext cx="93105" cy="2271713"/>
          </a:xfrm>
          <a:custGeom>
            <a:avLst/>
            <a:gdLst/>
            <a:ahLst/>
            <a:cxnLst/>
            <a:rect l="0" t="0" r="0" b="0"/>
            <a:pathLst>
              <a:path w="93105" h="2271713">
                <a:moveTo>
                  <a:pt x="68579" y="0"/>
                </a:moveTo>
                <a:lnTo>
                  <a:pt x="63640" y="0"/>
                </a:lnTo>
                <a:lnTo>
                  <a:pt x="68506" y="0"/>
                </a:lnTo>
                <a:lnTo>
                  <a:pt x="75954" y="7381"/>
                </a:lnTo>
                <a:lnTo>
                  <a:pt x="76620" y="10583"/>
                </a:lnTo>
                <a:lnTo>
                  <a:pt x="77149" y="37262"/>
                </a:lnTo>
                <a:lnTo>
                  <a:pt x="79691" y="45454"/>
                </a:lnTo>
                <a:lnTo>
                  <a:pt x="81702" y="50305"/>
                </a:lnTo>
                <a:lnTo>
                  <a:pt x="84533" y="61684"/>
                </a:lnTo>
                <a:lnTo>
                  <a:pt x="86671" y="122966"/>
                </a:lnTo>
                <a:lnTo>
                  <a:pt x="88261" y="128649"/>
                </a:lnTo>
                <a:lnTo>
                  <a:pt x="90272" y="134344"/>
                </a:lnTo>
                <a:lnTo>
                  <a:pt x="93104" y="151460"/>
                </a:lnTo>
                <a:lnTo>
                  <a:pt x="91227" y="162883"/>
                </a:lnTo>
                <a:lnTo>
                  <a:pt x="89393" y="168596"/>
                </a:lnTo>
                <a:lnTo>
                  <a:pt x="86811" y="190289"/>
                </a:lnTo>
                <a:lnTo>
                  <a:pt x="84836" y="248702"/>
                </a:lnTo>
                <a:lnTo>
                  <a:pt x="83227" y="257241"/>
                </a:lnTo>
                <a:lnTo>
                  <a:pt x="81202" y="265792"/>
                </a:lnTo>
                <a:lnTo>
                  <a:pt x="78352" y="291478"/>
                </a:lnTo>
                <a:lnTo>
                  <a:pt x="76999" y="299094"/>
                </a:lnTo>
                <a:lnTo>
                  <a:pt x="75145" y="306076"/>
                </a:lnTo>
                <a:lnTo>
                  <a:pt x="72957" y="312636"/>
                </a:lnTo>
                <a:lnTo>
                  <a:pt x="70525" y="330084"/>
                </a:lnTo>
                <a:lnTo>
                  <a:pt x="68491" y="348634"/>
                </a:lnTo>
                <a:lnTo>
                  <a:pt x="66616" y="356248"/>
                </a:lnTo>
                <a:lnTo>
                  <a:pt x="64413" y="363229"/>
                </a:lnTo>
                <a:lnTo>
                  <a:pt x="61965" y="381145"/>
                </a:lnTo>
                <a:lnTo>
                  <a:pt x="60394" y="419141"/>
                </a:lnTo>
                <a:lnTo>
                  <a:pt x="58360" y="428017"/>
                </a:lnTo>
                <a:lnTo>
                  <a:pt x="55099" y="436792"/>
                </a:lnTo>
                <a:lnTo>
                  <a:pt x="51020" y="445500"/>
                </a:lnTo>
                <a:lnTo>
                  <a:pt x="48301" y="455115"/>
                </a:lnTo>
                <a:lnTo>
                  <a:pt x="46488" y="465335"/>
                </a:lnTo>
                <a:lnTo>
                  <a:pt x="43578" y="504563"/>
                </a:lnTo>
                <a:lnTo>
                  <a:pt x="42925" y="569038"/>
                </a:lnTo>
                <a:lnTo>
                  <a:pt x="40350" y="589138"/>
                </a:lnTo>
                <a:lnTo>
                  <a:pt x="38330" y="598499"/>
                </a:lnTo>
                <a:lnTo>
                  <a:pt x="35486" y="629876"/>
                </a:lnTo>
                <a:lnTo>
                  <a:pt x="33573" y="674612"/>
                </a:lnTo>
                <a:lnTo>
                  <a:pt x="31907" y="685962"/>
                </a:lnTo>
                <a:lnTo>
                  <a:pt x="29844" y="697338"/>
                </a:lnTo>
                <a:lnTo>
                  <a:pt x="26940" y="727001"/>
                </a:lnTo>
                <a:lnTo>
                  <a:pt x="25824" y="791883"/>
                </a:lnTo>
                <a:lnTo>
                  <a:pt x="23225" y="814546"/>
                </a:lnTo>
                <a:lnTo>
                  <a:pt x="21198" y="825923"/>
                </a:lnTo>
                <a:lnTo>
                  <a:pt x="16993" y="871558"/>
                </a:lnTo>
                <a:lnTo>
                  <a:pt x="15138" y="882981"/>
                </a:lnTo>
                <a:lnTo>
                  <a:pt x="12949" y="894407"/>
                </a:lnTo>
                <a:lnTo>
                  <a:pt x="10517" y="917262"/>
                </a:lnTo>
                <a:lnTo>
                  <a:pt x="8743" y="985838"/>
                </a:lnTo>
                <a:lnTo>
                  <a:pt x="6047" y="1054418"/>
                </a:lnTo>
                <a:lnTo>
                  <a:pt x="4031" y="1065848"/>
                </a:lnTo>
                <a:lnTo>
                  <a:pt x="1194" y="1100138"/>
                </a:lnTo>
                <a:lnTo>
                  <a:pt x="157" y="1159828"/>
                </a:lnTo>
                <a:lnTo>
                  <a:pt x="0" y="1781774"/>
                </a:lnTo>
                <a:lnTo>
                  <a:pt x="2539" y="1799645"/>
                </a:lnTo>
                <a:lnTo>
                  <a:pt x="4550" y="1808411"/>
                </a:lnTo>
                <a:lnTo>
                  <a:pt x="7380" y="1834400"/>
                </a:lnTo>
                <a:lnTo>
                  <a:pt x="8541" y="1903445"/>
                </a:lnTo>
                <a:lnTo>
                  <a:pt x="11098" y="1920395"/>
                </a:lnTo>
                <a:lnTo>
                  <a:pt x="13114" y="1928917"/>
                </a:lnTo>
                <a:lnTo>
                  <a:pt x="15950" y="1950010"/>
                </a:lnTo>
                <a:lnTo>
                  <a:pt x="17124" y="2017131"/>
                </a:lnTo>
                <a:lnTo>
                  <a:pt x="17144" y="2063105"/>
                </a:lnTo>
                <a:lnTo>
                  <a:pt x="19684" y="2074540"/>
                </a:lnTo>
                <a:lnTo>
                  <a:pt x="21695" y="2080257"/>
                </a:lnTo>
                <a:lnTo>
                  <a:pt x="24525" y="2092853"/>
                </a:lnTo>
                <a:lnTo>
                  <a:pt x="22648" y="2102050"/>
                </a:lnTo>
                <a:lnTo>
                  <a:pt x="20813" y="2107169"/>
                </a:lnTo>
                <a:lnTo>
                  <a:pt x="18232" y="2118925"/>
                </a:lnTo>
                <a:lnTo>
                  <a:pt x="17467" y="2132991"/>
                </a:lnTo>
                <a:lnTo>
                  <a:pt x="18312" y="2137322"/>
                </a:lnTo>
                <a:lnTo>
                  <a:pt x="19828" y="2141161"/>
                </a:lnTo>
                <a:lnTo>
                  <a:pt x="21791" y="2144673"/>
                </a:lnTo>
                <a:lnTo>
                  <a:pt x="26512" y="2153656"/>
                </a:lnTo>
                <a:lnTo>
                  <a:pt x="29105" y="2158718"/>
                </a:lnTo>
                <a:lnTo>
                  <a:pt x="31985" y="2166883"/>
                </a:lnTo>
                <a:lnTo>
                  <a:pt x="33834" y="2179885"/>
                </a:lnTo>
                <a:lnTo>
                  <a:pt x="34289" y="2215753"/>
                </a:lnTo>
                <a:lnTo>
                  <a:pt x="35242" y="2217261"/>
                </a:lnTo>
                <a:lnTo>
                  <a:pt x="36829" y="2218267"/>
                </a:lnTo>
                <a:lnTo>
                  <a:pt x="38840" y="2218937"/>
                </a:lnTo>
                <a:lnTo>
                  <a:pt x="40181" y="2220337"/>
                </a:lnTo>
                <a:lnTo>
                  <a:pt x="41074" y="2222222"/>
                </a:lnTo>
                <a:lnTo>
                  <a:pt x="42067" y="2226857"/>
                </a:lnTo>
                <a:lnTo>
                  <a:pt x="42862" y="2271712"/>
                </a:lnTo>
                <a:lnTo>
                  <a:pt x="42862" y="22631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"/>
          <p:cNvSpPr/>
          <p:nvPr/>
        </p:nvSpPr>
        <p:spPr>
          <a:xfrm>
            <a:off x="2248855" y="5280660"/>
            <a:ext cx="291463" cy="300038"/>
          </a:xfrm>
          <a:custGeom>
            <a:avLst/>
            <a:gdLst/>
            <a:ahLst/>
            <a:cxnLst/>
            <a:rect l="0" t="0" r="0" b="0"/>
            <a:pathLst>
              <a:path w="291463" h="300038">
                <a:moveTo>
                  <a:pt x="291462" y="0"/>
                </a:moveTo>
                <a:lnTo>
                  <a:pt x="261550" y="0"/>
                </a:lnTo>
                <a:lnTo>
                  <a:pt x="259138" y="952"/>
                </a:lnTo>
                <a:lnTo>
                  <a:pt x="250175" y="7381"/>
                </a:lnTo>
                <a:lnTo>
                  <a:pt x="244220" y="10583"/>
                </a:lnTo>
                <a:lnTo>
                  <a:pt x="236176" y="14228"/>
                </a:lnTo>
                <a:lnTo>
                  <a:pt x="229425" y="15848"/>
                </a:lnTo>
                <a:lnTo>
                  <a:pt x="223250" y="16568"/>
                </a:lnTo>
                <a:lnTo>
                  <a:pt x="220270" y="16761"/>
                </a:lnTo>
                <a:lnTo>
                  <a:pt x="211879" y="19514"/>
                </a:lnTo>
                <a:lnTo>
                  <a:pt x="206974" y="21582"/>
                </a:lnTo>
                <a:lnTo>
                  <a:pt x="198984" y="23880"/>
                </a:lnTo>
                <a:lnTo>
                  <a:pt x="191306" y="24900"/>
                </a:lnTo>
                <a:lnTo>
                  <a:pt x="186591" y="25172"/>
                </a:lnTo>
                <a:lnTo>
                  <a:pt x="181543" y="25354"/>
                </a:lnTo>
                <a:lnTo>
                  <a:pt x="177225" y="26428"/>
                </a:lnTo>
                <a:lnTo>
                  <a:pt x="169888" y="30160"/>
                </a:lnTo>
                <a:lnTo>
                  <a:pt x="164692" y="31537"/>
                </a:lnTo>
                <a:lnTo>
                  <a:pt x="158371" y="32455"/>
                </a:lnTo>
                <a:lnTo>
                  <a:pt x="151300" y="33066"/>
                </a:lnTo>
                <a:lnTo>
                  <a:pt x="145633" y="33474"/>
                </a:lnTo>
                <a:lnTo>
                  <a:pt x="136797" y="33927"/>
                </a:lnTo>
                <a:lnTo>
                  <a:pt x="127155" y="34128"/>
                </a:lnTo>
                <a:lnTo>
                  <a:pt x="121916" y="34182"/>
                </a:lnTo>
                <a:lnTo>
                  <a:pt x="117471" y="35171"/>
                </a:lnTo>
                <a:lnTo>
                  <a:pt x="106665" y="40160"/>
                </a:lnTo>
                <a:lnTo>
                  <a:pt x="100428" y="41661"/>
                </a:lnTo>
                <a:lnTo>
                  <a:pt x="91561" y="42506"/>
                </a:lnTo>
                <a:lnTo>
                  <a:pt x="83237" y="42704"/>
                </a:lnTo>
                <a:lnTo>
                  <a:pt x="57503" y="42853"/>
                </a:lnTo>
                <a:lnTo>
                  <a:pt x="54527" y="43809"/>
                </a:lnTo>
                <a:lnTo>
                  <a:pt x="45787" y="48752"/>
                </a:lnTo>
                <a:lnTo>
                  <a:pt x="40033" y="50242"/>
                </a:lnTo>
                <a:lnTo>
                  <a:pt x="31439" y="51081"/>
                </a:lnTo>
                <a:lnTo>
                  <a:pt x="22860" y="51330"/>
                </a:lnTo>
                <a:lnTo>
                  <a:pt x="15355" y="51421"/>
                </a:lnTo>
                <a:lnTo>
                  <a:pt x="103" y="51435"/>
                </a:lnTo>
                <a:lnTo>
                  <a:pt x="3" y="60165"/>
                </a:lnTo>
                <a:lnTo>
                  <a:pt x="0" y="64205"/>
                </a:lnTo>
                <a:lnTo>
                  <a:pt x="951" y="65663"/>
                </a:lnTo>
                <a:lnTo>
                  <a:pt x="2538" y="66635"/>
                </a:lnTo>
                <a:lnTo>
                  <a:pt x="4549" y="67284"/>
                </a:lnTo>
                <a:lnTo>
                  <a:pt x="5889" y="68668"/>
                </a:lnTo>
                <a:lnTo>
                  <a:pt x="6782" y="70544"/>
                </a:lnTo>
                <a:lnTo>
                  <a:pt x="7775" y="75168"/>
                </a:lnTo>
                <a:lnTo>
                  <a:pt x="8334" y="84078"/>
                </a:lnTo>
                <a:lnTo>
                  <a:pt x="8538" y="104570"/>
                </a:lnTo>
                <a:lnTo>
                  <a:pt x="8567" y="130151"/>
                </a:lnTo>
                <a:lnTo>
                  <a:pt x="9520" y="133440"/>
                </a:lnTo>
                <a:lnTo>
                  <a:pt x="13120" y="139634"/>
                </a:lnTo>
                <a:lnTo>
                  <a:pt x="15354" y="148102"/>
                </a:lnTo>
                <a:lnTo>
                  <a:pt x="16347" y="157263"/>
                </a:lnTo>
                <a:lnTo>
                  <a:pt x="16789" y="164509"/>
                </a:lnTo>
                <a:lnTo>
                  <a:pt x="16985" y="173445"/>
                </a:lnTo>
                <a:lnTo>
                  <a:pt x="17142" y="250234"/>
                </a:lnTo>
                <a:lnTo>
                  <a:pt x="18095" y="253500"/>
                </a:lnTo>
                <a:lnTo>
                  <a:pt x="23033" y="262648"/>
                </a:lnTo>
                <a:lnTo>
                  <a:pt x="24523" y="268497"/>
                </a:lnTo>
                <a:lnTo>
                  <a:pt x="25361" y="277145"/>
                </a:lnTo>
                <a:lnTo>
                  <a:pt x="25610" y="285740"/>
                </a:lnTo>
                <a:lnTo>
                  <a:pt x="25711" y="293781"/>
                </a:lnTo>
                <a:lnTo>
                  <a:pt x="25714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"/>
          <p:cNvSpPr/>
          <p:nvPr/>
        </p:nvSpPr>
        <p:spPr>
          <a:xfrm>
            <a:off x="2660803" y="4269146"/>
            <a:ext cx="444820" cy="231381"/>
          </a:xfrm>
          <a:custGeom>
            <a:avLst/>
            <a:gdLst/>
            <a:ahLst/>
            <a:cxnLst/>
            <a:rect l="0" t="0" r="0" b="0"/>
            <a:pathLst>
              <a:path w="444820" h="231381">
                <a:moveTo>
                  <a:pt x="188124" y="34249"/>
                </a:moveTo>
                <a:lnTo>
                  <a:pt x="159431" y="34249"/>
                </a:lnTo>
                <a:lnTo>
                  <a:pt x="157566" y="33296"/>
                </a:lnTo>
                <a:lnTo>
                  <a:pt x="156322" y="31708"/>
                </a:lnTo>
                <a:lnTo>
                  <a:pt x="155493" y="29698"/>
                </a:lnTo>
                <a:lnTo>
                  <a:pt x="153987" y="28357"/>
                </a:lnTo>
                <a:lnTo>
                  <a:pt x="152031" y="27464"/>
                </a:lnTo>
                <a:lnTo>
                  <a:pt x="147318" y="26471"/>
                </a:lnTo>
                <a:lnTo>
                  <a:pt x="133726" y="25781"/>
                </a:lnTo>
                <a:lnTo>
                  <a:pt x="103561" y="25679"/>
                </a:lnTo>
                <a:lnTo>
                  <a:pt x="99363" y="26630"/>
                </a:lnTo>
                <a:lnTo>
                  <a:pt x="85783" y="32461"/>
                </a:lnTo>
                <a:lnTo>
                  <a:pt x="82749" y="33058"/>
                </a:lnTo>
                <a:lnTo>
                  <a:pt x="76838" y="36259"/>
                </a:lnTo>
                <a:lnTo>
                  <a:pt x="65616" y="43417"/>
                </a:lnTo>
                <a:lnTo>
                  <a:pt x="56523" y="48801"/>
                </a:lnTo>
                <a:lnTo>
                  <a:pt x="49307" y="54369"/>
                </a:lnTo>
                <a:lnTo>
                  <a:pt x="42925" y="60018"/>
                </a:lnTo>
                <a:lnTo>
                  <a:pt x="39890" y="62859"/>
                </a:lnTo>
                <a:lnTo>
                  <a:pt x="36914" y="66657"/>
                </a:lnTo>
                <a:lnTo>
                  <a:pt x="33977" y="71094"/>
                </a:lnTo>
                <a:lnTo>
                  <a:pt x="31067" y="75957"/>
                </a:lnTo>
                <a:lnTo>
                  <a:pt x="28174" y="80152"/>
                </a:lnTo>
                <a:lnTo>
                  <a:pt x="22420" y="87353"/>
                </a:lnTo>
                <a:lnTo>
                  <a:pt x="20505" y="91559"/>
                </a:lnTo>
                <a:lnTo>
                  <a:pt x="19228" y="96268"/>
                </a:lnTo>
                <a:lnTo>
                  <a:pt x="18377" y="101313"/>
                </a:lnTo>
                <a:lnTo>
                  <a:pt x="16857" y="106580"/>
                </a:lnTo>
                <a:lnTo>
                  <a:pt x="14891" y="111997"/>
                </a:lnTo>
                <a:lnTo>
                  <a:pt x="12628" y="117514"/>
                </a:lnTo>
                <a:lnTo>
                  <a:pt x="10166" y="123096"/>
                </a:lnTo>
                <a:lnTo>
                  <a:pt x="4892" y="134379"/>
                </a:lnTo>
                <a:lnTo>
                  <a:pt x="3104" y="139102"/>
                </a:lnTo>
                <a:lnTo>
                  <a:pt x="1912" y="143204"/>
                </a:lnTo>
                <a:lnTo>
                  <a:pt x="1118" y="146890"/>
                </a:lnTo>
                <a:lnTo>
                  <a:pt x="588" y="151253"/>
                </a:lnTo>
                <a:lnTo>
                  <a:pt x="235" y="156067"/>
                </a:lnTo>
                <a:lnTo>
                  <a:pt x="0" y="161181"/>
                </a:lnTo>
                <a:lnTo>
                  <a:pt x="795" y="166495"/>
                </a:lnTo>
                <a:lnTo>
                  <a:pt x="2278" y="171943"/>
                </a:lnTo>
                <a:lnTo>
                  <a:pt x="4219" y="177480"/>
                </a:lnTo>
                <a:lnTo>
                  <a:pt x="6466" y="182124"/>
                </a:lnTo>
                <a:lnTo>
                  <a:pt x="8916" y="186172"/>
                </a:lnTo>
                <a:lnTo>
                  <a:pt x="11502" y="189824"/>
                </a:lnTo>
                <a:lnTo>
                  <a:pt x="14178" y="194162"/>
                </a:lnTo>
                <a:lnTo>
                  <a:pt x="16915" y="198961"/>
                </a:lnTo>
                <a:lnTo>
                  <a:pt x="19692" y="204064"/>
                </a:lnTo>
                <a:lnTo>
                  <a:pt x="22496" y="208419"/>
                </a:lnTo>
                <a:lnTo>
                  <a:pt x="25318" y="212275"/>
                </a:lnTo>
                <a:lnTo>
                  <a:pt x="28152" y="215797"/>
                </a:lnTo>
                <a:lnTo>
                  <a:pt x="30993" y="218146"/>
                </a:lnTo>
                <a:lnTo>
                  <a:pt x="33840" y="219712"/>
                </a:lnTo>
                <a:lnTo>
                  <a:pt x="44938" y="224456"/>
                </a:lnTo>
                <a:lnTo>
                  <a:pt x="54001" y="228323"/>
                </a:lnTo>
                <a:lnTo>
                  <a:pt x="64458" y="230499"/>
                </a:lnTo>
                <a:lnTo>
                  <a:pt x="76525" y="231235"/>
                </a:lnTo>
                <a:lnTo>
                  <a:pt x="87748" y="231363"/>
                </a:lnTo>
                <a:lnTo>
                  <a:pt x="92631" y="231380"/>
                </a:lnTo>
                <a:lnTo>
                  <a:pt x="96840" y="230440"/>
                </a:lnTo>
                <a:lnTo>
                  <a:pt x="104056" y="226855"/>
                </a:lnTo>
                <a:lnTo>
                  <a:pt x="110438" y="222086"/>
                </a:lnTo>
                <a:lnTo>
                  <a:pt x="116449" y="216792"/>
                </a:lnTo>
                <a:lnTo>
                  <a:pt x="122296" y="211264"/>
                </a:lnTo>
                <a:lnTo>
                  <a:pt x="125189" y="207504"/>
                </a:lnTo>
                <a:lnTo>
                  <a:pt x="128070" y="203093"/>
                </a:lnTo>
                <a:lnTo>
                  <a:pt x="130943" y="198246"/>
                </a:lnTo>
                <a:lnTo>
                  <a:pt x="134763" y="194062"/>
                </a:lnTo>
                <a:lnTo>
                  <a:pt x="144088" y="186875"/>
                </a:lnTo>
                <a:lnTo>
                  <a:pt x="147337" y="182672"/>
                </a:lnTo>
                <a:lnTo>
                  <a:pt x="149502" y="177965"/>
                </a:lnTo>
                <a:lnTo>
                  <a:pt x="150946" y="172922"/>
                </a:lnTo>
                <a:lnTo>
                  <a:pt x="151909" y="167655"/>
                </a:lnTo>
                <a:lnTo>
                  <a:pt x="152551" y="162238"/>
                </a:lnTo>
                <a:lnTo>
                  <a:pt x="152978" y="156723"/>
                </a:lnTo>
                <a:lnTo>
                  <a:pt x="154216" y="151140"/>
                </a:lnTo>
                <a:lnTo>
                  <a:pt x="155994" y="145514"/>
                </a:lnTo>
                <a:lnTo>
                  <a:pt x="158131" y="139858"/>
                </a:lnTo>
                <a:lnTo>
                  <a:pt x="159557" y="134183"/>
                </a:lnTo>
                <a:lnTo>
                  <a:pt x="160506" y="128494"/>
                </a:lnTo>
                <a:lnTo>
                  <a:pt x="161140" y="122796"/>
                </a:lnTo>
                <a:lnTo>
                  <a:pt x="161562" y="117093"/>
                </a:lnTo>
                <a:lnTo>
                  <a:pt x="161843" y="111386"/>
                </a:lnTo>
                <a:lnTo>
                  <a:pt x="162031" y="105676"/>
                </a:lnTo>
                <a:lnTo>
                  <a:pt x="163109" y="100917"/>
                </a:lnTo>
                <a:lnTo>
                  <a:pt x="164780" y="96792"/>
                </a:lnTo>
                <a:lnTo>
                  <a:pt x="168224" y="89668"/>
                </a:lnTo>
                <a:lnTo>
                  <a:pt x="169754" y="83327"/>
                </a:lnTo>
                <a:lnTo>
                  <a:pt x="170163" y="79350"/>
                </a:lnTo>
                <a:lnTo>
                  <a:pt x="170435" y="74794"/>
                </a:lnTo>
                <a:lnTo>
                  <a:pt x="170616" y="69851"/>
                </a:lnTo>
                <a:lnTo>
                  <a:pt x="171690" y="65604"/>
                </a:lnTo>
                <a:lnTo>
                  <a:pt x="173358" y="61819"/>
                </a:lnTo>
                <a:lnTo>
                  <a:pt x="176799" y="55075"/>
                </a:lnTo>
                <a:lnTo>
                  <a:pt x="178328" y="48902"/>
                </a:lnTo>
                <a:lnTo>
                  <a:pt x="177783" y="45923"/>
                </a:lnTo>
                <a:lnTo>
                  <a:pt x="174638" y="40072"/>
                </a:lnTo>
                <a:lnTo>
                  <a:pt x="174371" y="38131"/>
                </a:lnTo>
                <a:lnTo>
                  <a:pt x="175145" y="36837"/>
                </a:lnTo>
                <a:lnTo>
                  <a:pt x="176614" y="35974"/>
                </a:lnTo>
                <a:lnTo>
                  <a:pt x="177593" y="34446"/>
                </a:lnTo>
                <a:lnTo>
                  <a:pt x="179165" y="27691"/>
                </a:lnTo>
                <a:lnTo>
                  <a:pt x="179294" y="27019"/>
                </a:lnTo>
                <a:lnTo>
                  <a:pt x="179475" y="30625"/>
                </a:lnTo>
                <a:lnTo>
                  <a:pt x="179545" y="33930"/>
                </a:lnTo>
                <a:lnTo>
                  <a:pt x="184100" y="38705"/>
                </a:lnTo>
                <a:lnTo>
                  <a:pt x="185442" y="41030"/>
                </a:lnTo>
                <a:lnTo>
                  <a:pt x="186932" y="46153"/>
                </a:lnTo>
                <a:lnTo>
                  <a:pt x="190134" y="51604"/>
                </a:lnTo>
                <a:lnTo>
                  <a:pt x="192322" y="54392"/>
                </a:lnTo>
                <a:lnTo>
                  <a:pt x="194752" y="60029"/>
                </a:lnTo>
                <a:lnTo>
                  <a:pt x="196785" y="66661"/>
                </a:lnTo>
                <a:lnTo>
                  <a:pt x="198660" y="71097"/>
                </a:lnTo>
                <a:lnTo>
                  <a:pt x="200863" y="75959"/>
                </a:lnTo>
                <a:lnTo>
                  <a:pt x="203284" y="80153"/>
                </a:lnTo>
                <a:lnTo>
                  <a:pt x="208514" y="87353"/>
                </a:lnTo>
                <a:lnTo>
                  <a:pt x="211243" y="91559"/>
                </a:lnTo>
                <a:lnTo>
                  <a:pt x="214014" y="96268"/>
                </a:lnTo>
                <a:lnTo>
                  <a:pt x="216814" y="101313"/>
                </a:lnTo>
                <a:lnTo>
                  <a:pt x="219633" y="105628"/>
                </a:lnTo>
                <a:lnTo>
                  <a:pt x="222465" y="109457"/>
                </a:lnTo>
                <a:lnTo>
                  <a:pt x="225306" y="112963"/>
                </a:lnTo>
                <a:lnTo>
                  <a:pt x="228152" y="117205"/>
                </a:lnTo>
                <a:lnTo>
                  <a:pt x="231002" y="121938"/>
                </a:lnTo>
                <a:lnTo>
                  <a:pt x="233854" y="126998"/>
                </a:lnTo>
                <a:lnTo>
                  <a:pt x="236708" y="131324"/>
                </a:lnTo>
                <a:lnTo>
                  <a:pt x="239563" y="135161"/>
                </a:lnTo>
                <a:lnTo>
                  <a:pt x="242419" y="138671"/>
                </a:lnTo>
                <a:lnTo>
                  <a:pt x="250673" y="145111"/>
                </a:lnTo>
                <a:lnTo>
                  <a:pt x="259738" y="151148"/>
                </a:lnTo>
                <a:lnTo>
                  <a:pt x="266943" y="157007"/>
                </a:lnTo>
                <a:lnTo>
                  <a:pt x="273320" y="162785"/>
                </a:lnTo>
                <a:lnTo>
                  <a:pt x="280281" y="168529"/>
                </a:lnTo>
                <a:lnTo>
                  <a:pt x="289725" y="174256"/>
                </a:lnTo>
                <a:lnTo>
                  <a:pt x="300273" y="177437"/>
                </a:lnTo>
                <a:lnTo>
                  <a:pt x="310358" y="178850"/>
                </a:lnTo>
                <a:lnTo>
                  <a:pt x="318015" y="179478"/>
                </a:lnTo>
                <a:lnTo>
                  <a:pt x="327133" y="177218"/>
                </a:lnTo>
                <a:lnTo>
                  <a:pt x="340437" y="173130"/>
                </a:lnTo>
                <a:lnTo>
                  <a:pt x="348211" y="171221"/>
                </a:lnTo>
                <a:lnTo>
                  <a:pt x="358016" y="167198"/>
                </a:lnTo>
                <a:lnTo>
                  <a:pt x="362345" y="163839"/>
                </a:lnTo>
                <a:lnTo>
                  <a:pt x="366184" y="159695"/>
                </a:lnTo>
                <a:lnTo>
                  <a:pt x="369696" y="155026"/>
                </a:lnTo>
                <a:lnTo>
                  <a:pt x="373942" y="150962"/>
                </a:lnTo>
                <a:lnTo>
                  <a:pt x="383740" y="143906"/>
                </a:lnTo>
                <a:lnTo>
                  <a:pt x="388067" y="139739"/>
                </a:lnTo>
                <a:lnTo>
                  <a:pt x="391904" y="135056"/>
                </a:lnTo>
                <a:lnTo>
                  <a:pt x="395415" y="130028"/>
                </a:lnTo>
                <a:lnTo>
                  <a:pt x="398708" y="123819"/>
                </a:lnTo>
                <a:lnTo>
                  <a:pt x="401856" y="116823"/>
                </a:lnTo>
                <a:lnTo>
                  <a:pt x="404907" y="109300"/>
                </a:lnTo>
                <a:lnTo>
                  <a:pt x="408846" y="102380"/>
                </a:lnTo>
                <a:lnTo>
                  <a:pt x="413377" y="95862"/>
                </a:lnTo>
                <a:lnTo>
                  <a:pt x="418302" y="89612"/>
                </a:lnTo>
                <a:lnTo>
                  <a:pt x="421586" y="83540"/>
                </a:lnTo>
                <a:lnTo>
                  <a:pt x="423776" y="77587"/>
                </a:lnTo>
                <a:lnTo>
                  <a:pt x="425235" y="71713"/>
                </a:lnTo>
                <a:lnTo>
                  <a:pt x="427161" y="65893"/>
                </a:lnTo>
                <a:lnTo>
                  <a:pt x="429397" y="60107"/>
                </a:lnTo>
                <a:lnTo>
                  <a:pt x="431840" y="54345"/>
                </a:lnTo>
                <a:lnTo>
                  <a:pt x="437095" y="42863"/>
                </a:lnTo>
                <a:lnTo>
                  <a:pt x="439829" y="37134"/>
                </a:lnTo>
                <a:lnTo>
                  <a:pt x="441653" y="32362"/>
                </a:lnTo>
                <a:lnTo>
                  <a:pt x="442868" y="28229"/>
                </a:lnTo>
                <a:lnTo>
                  <a:pt x="444819" y="19301"/>
                </a:lnTo>
                <a:lnTo>
                  <a:pt x="444026" y="17616"/>
                </a:lnTo>
                <a:lnTo>
                  <a:pt x="439313" y="10694"/>
                </a:lnTo>
                <a:lnTo>
                  <a:pt x="437493" y="3563"/>
                </a:lnTo>
                <a:lnTo>
                  <a:pt x="437067" y="1560"/>
                </a:lnTo>
                <a:lnTo>
                  <a:pt x="436001" y="1027"/>
                </a:lnTo>
                <a:lnTo>
                  <a:pt x="428516" y="0"/>
                </a:lnTo>
                <a:lnTo>
                  <a:pt x="428202" y="6749"/>
                </a:lnTo>
                <a:lnTo>
                  <a:pt x="428154" y="85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"/>
          <p:cNvSpPr/>
          <p:nvPr/>
        </p:nvSpPr>
        <p:spPr>
          <a:xfrm>
            <a:off x="714374" y="5340667"/>
            <a:ext cx="197169" cy="102505"/>
          </a:xfrm>
          <a:custGeom>
            <a:avLst/>
            <a:gdLst/>
            <a:ahLst/>
            <a:cxnLst/>
            <a:rect l="0" t="0" r="0" b="0"/>
            <a:pathLst>
              <a:path w="197169" h="102505">
                <a:moveTo>
                  <a:pt x="0" y="0"/>
                </a:moveTo>
                <a:lnTo>
                  <a:pt x="0" y="8220"/>
                </a:lnTo>
                <a:lnTo>
                  <a:pt x="2540" y="10956"/>
                </a:lnTo>
                <a:lnTo>
                  <a:pt x="8220" y="16783"/>
                </a:lnTo>
                <a:lnTo>
                  <a:pt x="8338" y="18809"/>
                </a:lnTo>
                <a:lnTo>
                  <a:pt x="8468" y="26140"/>
                </a:lnTo>
                <a:lnTo>
                  <a:pt x="8570" y="58780"/>
                </a:lnTo>
                <a:lnTo>
                  <a:pt x="9524" y="63000"/>
                </a:lnTo>
                <a:lnTo>
                  <a:pt x="11112" y="66764"/>
                </a:lnTo>
                <a:lnTo>
                  <a:pt x="13123" y="70227"/>
                </a:lnTo>
                <a:lnTo>
                  <a:pt x="13511" y="73488"/>
                </a:lnTo>
                <a:lnTo>
                  <a:pt x="12818" y="76615"/>
                </a:lnTo>
                <a:lnTo>
                  <a:pt x="11403" y="79652"/>
                </a:lnTo>
                <a:lnTo>
                  <a:pt x="10460" y="82629"/>
                </a:lnTo>
                <a:lnTo>
                  <a:pt x="9831" y="85566"/>
                </a:lnTo>
                <a:lnTo>
                  <a:pt x="8647" y="93786"/>
                </a:lnTo>
                <a:lnTo>
                  <a:pt x="8606" y="96611"/>
                </a:lnTo>
                <a:lnTo>
                  <a:pt x="8575" y="102504"/>
                </a:lnTo>
                <a:lnTo>
                  <a:pt x="11114" y="100167"/>
                </a:lnTo>
                <a:lnTo>
                  <a:pt x="15954" y="95457"/>
                </a:lnTo>
                <a:lnTo>
                  <a:pt x="19156" y="94813"/>
                </a:lnTo>
                <a:lnTo>
                  <a:pt x="21343" y="94641"/>
                </a:lnTo>
                <a:lnTo>
                  <a:pt x="23754" y="93574"/>
                </a:lnTo>
                <a:lnTo>
                  <a:pt x="26314" y="91910"/>
                </a:lnTo>
                <a:lnTo>
                  <a:pt x="28972" y="89849"/>
                </a:lnTo>
                <a:lnTo>
                  <a:pt x="31698" y="88474"/>
                </a:lnTo>
                <a:lnTo>
                  <a:pt x="37266" y="86947"/>
                </a:lnTo>
                <a:lnTo>
                  <a:pt x="40084" y="85587"/>
                </a:lnTo>
                <a:lnTo>
                  <a:pt x="42915" y="83729"/>
                </a:lnTo>
                <a:lnTo>
                  <a:pt x="45755" y="81536"/>
                </a:lnTo>
                <a:lnTo>
                  <a:pt x="49554" y="79123"/>
                </a:lnTo>
                <a:lnTo>
                  <a:pt x="53991" y="76561"/>
                </a:lnTo>
                <a:lnTo>
                  <a:pt x="58854" y="73901"/>
                </a:lnTo>
                <a:lnTo>
                  <a:pt x="63049" y="72127"/>
                </a:lnTo>
                <a:lnTo>
                  <a:pt x="66798" y="70945"/>
                </a:lnTo>
                <a:lnTo>
                  <a:pt x="70249" y="70156"/>
                </a:lnTo>
                <a:lnTo>
                  <a:pt x="73503" y="68679"/>
                </a:lnTo>
                <a:lnTo>
                  <a:pt x="76625" y="66741"/>
                </a:lnTo>
                <a:lnTo>
                  <a:pt x="79658" y="64496"/>
                </a:lnTo>
                <a:lnTo>
                  <a:pt x="83586" y="62048"/>
                </a:lnTo>
                <a:lnTo>
                  <a:pt x="88109" y="59463"/>
                </a:lnTo>
                <a:lnTo>
                  <a:pt x="93029" y="56787"/>
                </a:lnTo>
                <a:lnTo>
                  <a:pt x="98215" y="55003"/>
                </a:lnTo>
                <a:lnTo>
                  <a:pt x="103577" y="53814"/>
                </a:lnTo>
                <a:lnTo>
                  <a:pt x="109056" y="53021"/>
                </a:lnTo>
                <a:lnTo>
                  <a:pt x="113662" y="51540"/>
                </a:lnTo>
                <a:lnTo>
                  <a:pt x="117685" y="49600"/>
                </a:lnTo>
                <a:lnTo>
                  <a:pt x="121319" y="47354"/>
                </a:lnTo>
                <a:lnTo>
                  <a:pt x="125647" y="45857"/>
                </a:lnTo>
                <a:lnTo>
                  <a:pt x="130437" y="44859"/>
                </a:lnTo>
                <a:lnTo>
                  <a:pt x="135536" y="44193"/>
                </a:lnTo>
                <a:lnTo>
                  <a:pt x="139887" y="43750"/>
                </a:lnTo>
                <a:lnTo>
                  <a:pt x="143741" y="43454"/>
                </a:lnTo>
                <a:lnTo>
                  <a:pt x="147262" y="43257"/>
                </a:lnTo>
                <a:lnTo>
                  <a:pt x="153715" y="43038"/>
                </a:lnTo>
                <a:lnTo>
                  <a:pt x="165619" y="42897"/>
                </a:lnTo>
                <a:lnTo>
                  <a:pt x="197168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"/>
          <p:cNvSpPr/>
          <p:nvPr/>
        </p:nvSpPr>
        <p:spPr>
          <a:xfrm>
            <a:off x="825818" y="5272087"/>
            <a:ext cx="127281" cy="197168"/>
          </a:xfrm>
          <a:custGeom>
            <a:avLst/>
            <a:gdLst/>
            <a:ahLst/>
            <a:cxnLst/>
            <a:rect l="0" t="0" r="0" b="0"/>
            <a:pathLst>
              <a:path w="127281" h="197168">
                <a:moveTo>
                  <a:pt x="8571" y="0"/>
                </a:moveTo>
                <a:lnTo>
                  <a:pt x="2" y="0"/>
                </a:lnTo>
                <a:lnTo>
                  <a:pt x="0" y="4551"/>
                </a:lnTo>
                <a:lnTo>
                  <a:pt x="952" y="5892"/>
                </a:lnTo>
                <a:lnTo>
                  <a:pt x="2539" y="6785"/>
                </a:lnTo>
                <a:lnTo>
                  <a:pt x="4550" y="7381"/>
                </a:lnTo>
                <a:lnTo>
                  <a:pt x="6843" y="9684"/>
                </a:lnTo>
                <a:lnTo>
                  <a:pt x="9324" y="13123"/>
                </a:lnTo>
                <a:lnTo>
                  <a:pt x="11931" y="17321"/>
                </a:lnTo>
                <a:lnTo>
                  <a:pt x="14621" y="21072"/>
                </a:lnTo>
                <a:lnTo>
                  <a:pt x="17367" y="24526"/>
                </a:lnTo>
                <a:lnTo>
                  <a:pt x="20150" y="27780"/>
                </a:lnTo>
                <a:lnTo>
                  <a:pt x="22958" y="31855"/>
                </a:lnTo>
                <a:lnTo>
                  <a:pt x="25782" y="36477"/>
                </a:lnTo>
                <a:lnTo>
                  <a:pt x="28618" y="41463"/>
                </a:lnTo>
                <a:lnTo>
                  <a:pt x="31461" y="45740"/>
                </a:lnTo>
                <a:lnTo>
                  <a:pt x="34309" y="49543"/>
                </a:lnTo>
                <a:lnTo>
                  <a:pt x="37159" y="53031"/>
                </a:lnTo>
                <a:lnTo>
                  <a:pt x="40013" y="57262"/>
                </a:lnTo>
                <a:lnTo>
                  <a:pt x="42867" y="61987"/>
                </a:lnTo>
                <a:lnTo>
                  <a:pt x="45723" y="67042"/>
                </a:lnTo>
                <a:lnTo>
                  <a:pt x="48579" y="71365"/>
                </a:lnTo>
                <a:lnTo>
                  <a:pt x="51436" y="75199"/>
                </a:lnTo>
                <a:lnTo>
                  <a:pt x="54293" y="78708"/>
                </a:lnTo>
                <a:lnTo>
                  <a:pt x="57150" y="82952"/>
                </a:lnTo>
                <a:lnTo>
                  <a:pt x="60007" y="87686"/>
                </a:lnTo>
                <a:lnTo>
                  <a:pt x="62864" y="92748"/>
                </a:lnTo>
                <a:lnTo>
                  <a:pt x="68579" y="103451"/>
                </a:lnTo>
                <a:lnTo>
                  <a:pt x="71437" y="108972"/>
                </a:lnTo>
                <a:lnTo>
                  <a:pt x="74294" y="113606"/>
                </a:lnTo>
                <a:lnTo>
                  <a:pt x="77152" y="117647"/>
                </a:lnTo>
                <a:lnTo>
                  <a:pt x="80009" y="121295"/>
                </a:lnTo>
                <a:lnTo>
                  <a:pt x="81914" y="125630"/>
                </a:lnTo>
                <a:lnTo>
                  <a:pt x="83184" y="130426"/>
                </a:lnTo>
                <a:lnTo>
                  <a:pt x="84031" y="135528"/>
                </a:lnTo>
                <a:lnTo>
                  <a:pt x="85548" y="140835"/>
                </a:lnTo>
                <a:lnTo>
                  <a:pt x="87511" y="146277"/>
                </a:lnTo>
                <a:lnTo>
                  <a:pt x="89773" y="151811"/>
                </a:lnTo>
                <a:lnTo>
                  <a:pt x="92233" y="156452"/>
                </a:lnTo>
                <a:lnTo>
                  <a:pt x="94826" y="160499"/>
                </a:lnTo>
                <a:lnTo>
                  <a:pt x="97507" y="164150"/>
                </a:lnTo>
                <a:lnTo>
                  <a:pt x="99294" y="167536"/>
                </a:lnTo>
                <a:lnTo>
                  <a:pt x="100486" y="170745"/>
                </a:lnTo>
                <a:lnTo>
                  <a:pt x="101280" y="173838"/>
                </a:lnTo>
                <a:lnTo>
                  <a:pt x="104703" y="179814"/>
                </a:lnTo>
                <a:lnTo>
                  <a:pt x="110110" y="186861"/>
                </a:lnTo>
                <a:lnTo>
                  <a:pt x="113390" y="190364"/>
                </a:lnTo>
                <a:lnTo>
                  <a:pt x="118705" y="195824"/>
                </a:lnTo>
                <a:lnTo>
                  <a:pt x="120094" y="196272"/>
                </a:lnTo>
                <a:lnTo>
                  <a:pt x="121972" y="196571"/>
                </a:lnTo>
                <a:lnTo>
                  <a:pt x="127280" y="197050"/>
                </a:lnTo>
                <a:lnTo>
                  <a:pt x="123648" y="197133"/>
                </a:lnTo>
                <a:lnTo>
                  <a:pt x="111441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"/>
          <p:cNvSpPr/>
          <p:nvPr/>
        </p:nvSpPr>
        <p:spPr>
          <a:xfrm>
            <a:off x="928699" y="5112843"/>
            <a:ext cx="235249" cy="236398"/>
          </a:xfrm>
          <a:custGeom>
            <a:avLst/>
            <a:gdLst/>
            <a:ahLst/>
            <a:cxnLst/>
            <a:rect l="0" t="0" r="0" b="0"/>
            <a:pathLst>
              <a:path w="235249" h="236398">
                <a:moveTo>
                  <a:pt x="102858" y="4939"/>
                </a:moveTo>
                <a:lnTo>
                  <a:pt x="98307" y="4939"/>
                </a:lnTo>
                <a:lnTo>
                  <a:pt x="96967" y="3987"/>
                </a:lnTo>
                <a:lnTo>
                  <a:pt x="96073" y="2399"/>
                </a:lnTo>
                <a:lnTo>
                  <a:pt x="95477" y="389"/>
                </a:lnTo>
                <a:lnTo>
                  <a:pt x="95080" y="0"/>
                </a:lnTo>
                <a:lnTo>
                  <a:pt x="94815" y="694"/>
                </a:lnTo>
                <a:lnTo>
                  <a:pt x="94390" y="4101"/>
                </a:lnTo>
                <a:lnTo>
                  <a:pt x="89766" y="9242"/>
                </a:lnTo>
                <a:lnTo>
                  <a:pt x="74137" y="25068"/>
                </a:lnTo>
                <a:lnTo>
                  <a:pt x="70376" y="27883"/>
                </a:lnTo>
                <a:lnTo>
                  <a:pt x="65963" y="30713"/>
                </a:lnTo>
                <a:lnTo>
                  <a:pt x="61116" y="33552"/>
                </a:lnTo>
                <a:lnTo>
                  <a:pt x="56933" y="36397"/>
                </a:lnTo>
                <a:lnTo>
                  <a:pt x="49744" y="42098"/>
                </a:lnTo>
                <a:lnTo>
                  <a:pt x="47446" y="44952"/>
                </a:lnTo>
                <a:lnTo>
                  <a:pt x="45914" y="47807"/>
                </a:lnTo>
                <a:lnTo>
                  <a:pt x="44893" y="50663"/>
                </a:lnTo>
                <a:lnTo>
                  <a:pt x="41218" y="56375"/>
                </a:lnTo>
                <a:lnTo>
                  <a:pt x="38905" y="59232"/>
                </a:lnTo>
                <a:lnTo>
                  <a:pt x="36410" y="61137"/>
                </a:lnTo>
                <a:lnTo>
                  <a:pt x="33794" y="62407"/>
                </a:lnTo>
                <a:lnTo>
                  <a:pt x="31098" y="63254"/>
                </a:lnTo>
                <a:lnTo>
                  <a:pt x="25562" y="66735"/>
                </a:lnTo>
                <a:lnTo>
                  <a:pt x="22753" y="68996"/>
                </a:lnTo>
                <a:lnTo>
                  <a:pt x="20879" y="71456"/>
                </a:lnTo>
                <a:lnTo>
                  <a:pt x="19631" y="74049"/>
                </a:lnTo>
                <a:lnTo>
                  <a:pt x="18798" y="76730"/>
                </a:lnTo>
                <a:lnTo>
                  <a:pt x="15333" y="82249"/>
                </a:lnTo>
                <a:lnTo>
                  <a:pt x="10618" y="87876"/>
                </a:lnTo>
                <a:lnTo>
                  <a:pt x="5347" y="93553"/>
                </a:lnTo>
                <a:lnTo>
                  <a:pt x="3561" y="96400"/>
                </a:lnTo>
                <a:lnTo>
                  <a:pt x="1576" y="102103"/>
                </a:lnTo>
                <a:lnTo>
                  <a:pt x="694" y="107813"/>
                </a:lnTo>
                <a:lnTo>
                  <a:pt x="302" y="113526"/>
                </a:lnTo>
                <a:lnTo>
                  <a:pt x="127" y="119240"/>
                </a:lnTo>
                <a:lnTo>
                  <a:pt x="0" y="139215"/>
                </a:lnTo>
                <a:lnTo>
                  <a:pt x="949" y="141128"/>
                </a:lnTo>
                <a:lnTo>
                  <a:pt x="4542" y="145795"/>
                </a:lnTo>
                <a:lnTo>
                  <a:pt x="6834" y="147421"/>
                </a:lnTo>
                <a:lnTo>
                  <a:pt x="11921" y="149227"/>
                </a:lnTo>
                <a:lnTo>
                  <a:pt x="17356" y="152569"/>
                </a:lnTo>
                <a:lnTo>
                  <a:pt x="24056" y="157925"/>
                </a:lnTo>
                <a:lnTo>
                  <a:pt x="27512" y="158658"/>
                </a:lnTo>
                <a:lnTo>
                  <a:pt x="29768" y="158853"/>
                </a:lnTo>
                <a:lnTo>
                  <a:pt x="32223" y="158031"/>
                </a:lnTo>
                <a:lnTo>
                  <a:pt x="37492" y="154578"/>
                </a:lnTo>
                <a:lnTo>
                  <a:pt x="43009" y="149867"/>
                </a:lnTo>
                <a:lnTo>
                  <a:pt x="45814" y="147278"/>
                </a:lnTo>
                <a:lnTo>
                  <a:pt x="49588" y="145552"/>
                </a:lnTo>
                <a:lnTo>
                  <a:pt x="54010" y="144401"/>
                </a:lnTo>
                <a:lnTo>
                  <a:pt x="58863" y="143634"/>
                </a:lnTo>
                <a:lnTo>
                  <a:pt x="63050" y="141217"/>
                </a:lnTo>
                <a:lnTo>
                  <a:pt x="66794" y="137702"/>
                </a:lnTo>
                <a:lnTo>
                  <a:pt x="70243" y="133452"/>
                </a:lnTo>
                <a:lnTo>
                  <a:pt x="74447" y="129667"/>
                </a:lnTo>
                <a:lnTo>
                  <a:pt x="79155" y="126191"/>
                </a:lnTo>
                <a:lnTo>
                  <a:pt x="84198" y="122921"/>
                </a:lnTo>
                <a:lnTo>
                  <a:pt x="88513" y="119789"/>
                </a:lnTo>
                <a:lnTo>
                  <a:pt x="95847" y="113768"/>
                </a:lnTo>
                <a:lnTo>
                  <a:pt x="100089" y="110830"/>
                </a:lnTo>
                <a:lnTo>
                  <a:pt x="104822" y="107918"/>
                </a:lnTo>
                <a:lnTo>
                  <a:pt x="109882" y="105024"/>
                </a:lnTo>
                <a:lnTo>
                  <a:pt x="115161" y="103095"/>
                </a:lnTo>
                <a:lnTo>
                  <a:pt x="120585" y="101809"/>
                </a:lnTo>
                <a:lnTo>
                  <a:pt x="126106" y="100952"/>
                </a:lnTo>
                <a:lnTo>
                  <a:pt x="131692" y="99427"/>
                </a:lnTo>
                <a:lnTo>
                  <a:pt x="137320" y="97459"/>
                </a:lnTo>
                <a:lnTo>
                  <a:pt x="142978" y="95194"/>
                </a:lnTo>
                <a:lnTo>
                  <a:pt x="148655" y="93684"/>
                </a:lnTo>
                <a:lnTo>
                  <a:pt x="154344" y="92678"/>
                </a:lnTo>
                <a:lnTo>
                  <a:pt x="160042" y="92006"/>
                </a:lnTo>
                <a:lnTo>
                  <a:pt x="164793" y="91559"/>
                </a:lnTo>
                <a:lnTo>
                  <a:pt x="168913" y="91261"/>
                </a:lnTo>
                <a:lnTo>
                  <a:pt x="172612" y="91062"/>
                </a:lnTo>
                <a:lnTo>
                  <a:pt x="176983" y="91881"/>
                </a:lnTo>
                <a:lnTo>
                  <a:pt x="181802" y="93381"/>
                </a:lnTo>
                <a:lnTo>
                  <a:pt x="186920" y="95333"/>
                </a:lnTo>
                <a:lnTo>
                  <a:pt x="191284" y="96634"/>
                </a:lnTo>
                <a:lnTo>
                  <a:pt x="195146" y="97502"/>
                </a:lnTo>
                <a:lnTo>
                  <a:pt x="198674" y="98080"/>
                </a:lnTo>
                <a:lnTo>
                  <a:pt x="205133" y="101263"/>
                </a:lnTo>
                <a:lnTo>
                  <a:pt x="211178" y="105852"/>
                </a:lnTo>
                <a:lnTo>
                  <a:pt x="217040" y="111067"/>
                </a:lnTo>
                <a:lnTo>
                  <a:pt x="222821" y="116559"/>
                </a:lnTo>
                <a:lnTo>
                  <a:pt x="225696" y="119358"/>
                </a:lnTo>
                <a:lnTo>
                  <a:pt x="228565" y="123128"/>
                </a:lnTo>
                <a:lnTo>
                  <a:pt x="231430" y="127547"/>
                </a:lnTo>
                <a:lnTo>
                  <a:pt x="234292" y="132398"/>
                </a:lnTo>
                <a:lnTo>
                  <a:pt x="235248" y="136584"/>
                </a:lnTo>
                <a:lnTo>
                  <a:pt x="234933" y="140327"/>
                </a:lnTo>
                <a:lnTo>
                  <a:pt x="233771" y="143776"/>
                </a:lnTo>
                <a:lnTo>
                  <a:pt x="232996" y="147979"/>
                </a:lnTo>
                <a:lnTo>
                  <a:pt x="232479" y="152687"/>
                </a:lnTo>
                <a:lnTo>
                  <a:pt x="232134" y="157730"/>
                </a:lnTo>
                <a:lnTo>
                  <a:pt x="230952" y="162045"/>
                </a:lnTo>
                <a:lnTo>
                  <a:pt x="227099" y="169379"/>
                </a:lnTo>
                <a:lnTo>
                  <a:pt x="224738" y="173621"/>
                </a:lnTo>
                <a:lnTo>
                  <a:pt x="219574" y="183414"/>
                </a:lnTo>
                <a:lnTo>
                  <a:pt x="217816" y="187740"/>
                </a:lnTo>
                <a:lnTo>
                  <a:pt x="215863" y="195086"/>
                </a:lnTo>
                <a:lnTo>
                  <a:pt x="212455" y="201526"/>
                </a:lnTo>
                <a:lnTo>
                  <a:pt x="207765" y="207564"/>
                </a:lnTo>
                <a:lnTo>
                  <a:pt x="202506" y="213422"/>
                </a:lnTo>
                <a:lnTo>
                  <a:pt x="198817" y="216318"/>
                </a:lnTo>
                <a:lnTo>
                  <a:pt x="194453" y="219201"/>
                </a:lnTo>
                <a:lnTo>
                  <a:pt x="189639" y="222075"/>
                </a:lnTo>
                <a:lnTo>
                  <a:pt x="185477" y="224944"/>
                </a:lnTo>
                <a:lnTo>
                  <a:pt x="178313" y="230671"/>
                </a:lnTo>
                <a:lnTo>
                  <a:pt x="171953" y="233852"/>
                </a:lnTo>
                <a:lnTo>
                  <a:pt x="165000" y="235266"/>
                </a:lnTo>
                <a:lnTo>
                  <a:pt x="160478" y="235642"/>
                </a:lnTo>
                <a:lnTo>
                  <a:pt x="151327" y="236062"/>
                </a:lnTo>
                <a:lnTo>
                  <a:pt x="144085" y="236248"/>
                </a:lnTo>
                <a:lnTo>
                  <a:pt x="121728" y="236393"/>
                </a:lnTo>
                <a:lnTo>
                  <a:pt x="111430" y="2363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"/>
          <p:cNvSpPr/>
          <p:nvPr/>
        </p:nvSpPr>
        <p:spPr>
          <a:xfrm>
            <a:off x="2154554" y="3797620"/>
            <a:ext cx="145734" cy="111440"/>
          </a:xfrm>
          <a:custGeom>
            <a:avLst/>
            <a:gdLst/>
            <a:ahLst/>
            <a:cxnLst/>
            <a:rect l="0" t="0" r="0" b="0"/>
            <a:pathLst>
              <a:path w="145734" h="111440">
                <a:moveTo>
                  <a:pt x="0" y="8570"/>
                </a:moveTo>
                <a:lnTo>
                  <a:pt x="0" y="0"/>
                </a:lnTo>
                <a:lnTo>
                  <a:pt x="0" y="12767"/>
                </a:lnTo>
                <a:lnTo>
                  <a:pt x="953" y="15178"/>
                </a:lnTo>
                <a:lnTo>
                  <a:pt x="2540" y="17738"/>
                </a:lnTo>
                <a:lnTo>
                  <a:pt x="7381" y="24139"/>
                </a:lnTo>
                <a:lnTo>
                  <a:pt x="8043" y="27555"/>
                </a:lnTo>
                <a:lnTo>
                  <a:pt x="8220" y="29799"/>
                </a:lnTo>
                <a:lnTo>
                  <a:pt x="9290" y="32247"/>
                </a:lnTo>
                <a:lnTo>
                  <a:pt x="10956" y="34832"/>
                </a:lnTo>
                <a:lnTo>
                  <a:pt x="13019" y="37508"/>
                </a:lnTo>
                <a:lnTo>
                  <a:pt x="14395" y="41197"/>
                </a:lnTo>
                <a:lnTo>
                  <a:pt x="15312" y="45561"/>
                </a:lnTo>
                <a:lnTo>
                  <a:pt x="15923" y="50376"/>
                </a:lnTo>
                <a:lnTo>
                  <a:pt x="16330" y="54538"/>
                </a:lnTo>
                <a:lnTo>
                  <a:pt x="16602" y="58265"/>
                </a:lnTo>
                <a:lnTo>
                  <a:pt x="16783" y="61702"/>
                </a:lnTo>
                <a:lnTo>
                  <a:pt x="16984" y="68062"/>
                </a:lnTo>
                <a:lnTo>
                  <a:pt x="17098" y="79537"/>
                </a:lnTo>
                <a:lnTo>
                  <a:pt x="17146" y="111319"/>
                </a:lnTo>
                <a:lnTo>
                  <a:pt x="21696" y="111404"/>
                </a:lnTo>
                <a:lnTo>
                  <a:pt x="37619" y="111439"/>
                </a:lnTo>
                <a:lnTo>
                  <a:pt x="40319" y="110487"/>
                </a:lnTo>
                <a:lnTo>
                  <a:pt x="43072" y="108900"/>
                </a:lnTo>
                <a:lnTo>
                  <a:pt x="45860" y="106888"/>
                </a:lnTo>
                <a:lnTo>
                  <a:pt x="48671" y="105548"/>
                </a:lnTo>
                <a:lnTo>
                  <a:pt x="51497" y="104654"/>
                </a:lnTo>
                <a:lnTo>
                  <a:pt x="54334" y="104059"/>
                </a:lnTo>
                <a:lnTo>
                  <a:pt x="57178" y="103662"/>
                </a:lnTo>
                <a:lnTo>
                  <a:pt x="60026" y="103397"/>
                </a:lnTo>
                <a:lnTo>
                  <a:pt x="62878" y="103220"/>
                </a:lnTo>
                <a:lnTo>
                  <a:pt x="66684" y="102150"/>
                </a:lnTo>
                <a:lnTo>
                  <a:pt x="71126" y="100484"/>
                </a:lnTo>
                <a:lnTo>
                  <a:pt x="75992" y="98421"/>
                </a:lnTo>
                <a:lnTo>
                  <a:pt x="80189" y="97045"/>
                </a:lnTo>
                <a:lnTo>
                  <a:pt x="83940" y="96129"/>
                </a:lnTo>
                <a:lnTo>
                  <a:pt x="87392" y="95517"/>
                </a:lnTo>
                <a:lnTo>
                  <a:pt x="90647" y="94157"/>
                </a:lnTo>
                <a:lnTo>
                  <a:pt x="93769" y="92298"/>
                </a:lnTo>
                <a:lnTo>
                  <a:pt x="96803" y="90106"/>
                </a:lnTo>
                <a:lnTo>
                  <a:pt x="99778" y="88645"/>
                </a:lnTo>
                <a:lnTo>
                  <a:pt x="102714" y="87671"/>
                </a:lnTo>
                <a:lnTo>
                  <a:pt x="105623" y="87021"/>
                </a:lnTo>
                <a:lnTo>
                  <a:pt x="108516" y="86588"/>
                </a:lnTo>
                <a:lnTo>
                  <a:pt x="111397" y="86299"/>
                </a:lnTo>
                <a:lnTo>
                  <a:pt x="114269" y="86107"/>
                </a:lnTo>
                <a:lnTo>
                  <a:pt x="117137" y="85979"/>
                </a:lnTo>
                <a:lnTo>
                  <a:pt x="122864" y="85836"/>
                </a:lnTo>
                <a:lnTo>
                  <a:pt x="125724" y="84846"/>
                </a:lnTo>
                <a:lnTo>
                  <a:pt x="128584" y="83233"/>
                </a:lnTo>
                <a:lnTo>
                  <a:pt x="131443" y="81205"/>
                </a:lnTo>
                <a:lnTo>
                  <a:pt x="134301" y="79853"/>
                </a:lnTo>
                <a:lnTo>
                  <a:pt x="137159" y="78952"/>
                </a:lnTo>
                <a:lnTo>
                  <a:pt x="144039" y="77506"/>
                </a:lnTo>
                <a:lnTo>
                  <a:pt x="144604" y="76435"/>
                </a:lnTo>
                <a:lnTo>
                  <a:pt x="144980" y="74768"/>
                </a:lnTo>
                <a:lnTo>
                  <a:pt x="145733" y="685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"/>
          <p:cNvSpPr/>
          <p:nvPr/>
        </p:nvSpPr>
        <p:spPr>
          <a:xfrm>
            <a:off x="2257434" y="3780472"/>
            <a:ext cx="77144" cy="240031"/>
          </a:xfrm>
          <a:custGeom>
            <a:avLst/>
            <a:gdLst/>
            <a:ahLst/>
            <a:cxnLst/>
            <a:rect l="0" t="0" r="0" b="0"/>
            <a:pathLst>
              <a:path w="77144" h="240031">
                <a:moveTo>
                  <a:pt x="8563" y="0"/>
                </a:moveTo>
                <a:lnTo>
                  <a:pt x="22" y="0"/>
                </a:lnTo>
                <a:lnTo>
                  <a:pt x="0" y="4551"/>
                </a:lnTo>
                <a:lnTo>
                  <a:pt x="949" y="6844"/>
                </a:lnTo>
                <a:lnTo>
                  <a:pt x="2535" y="9325"/>
                </a:lnTo>
                <a:lnTo>
                  <a:pt x="4544" y="11932"/>
                </a:lnTo>
                <a:lnTo>
                  <a:pt x="5884" y="15574"/>
                </a:lnTo>
                <a:lnTo>
                  <a:pt x="6777" y="19908"/>
                </a:lnTo>
                <a:lnTo>
                  <a:pt x="7372" y="24702"/>
                </a:lnTo>
                <a:lnTo>
                  <a:pt x="8722" y="29803"/>
                </a:lnTo>
                <a:lnTo>
                  <a:pt x="10574" y="35109"/>
                </a:lnTo>
                <a:lnTo>
                  <a:pt x="12761" y="40551"/>
                </a:lnTo>
                <a:lnTo>
                  <a:pt x="14219" y="46084"/>
                </a:lnTo>
                <a:lnTo>
                  <a:pt x="15191" y="51678"/>
                </a:lnTo>
                <a:lnTo>
                  <a:pt x="15839" y="57312"/>
                </a:lnTo>
                <a:lnTo>
                  <a:pt x="17224" y="62973"/>
                </a:lnTo>
                <a:lnTo>
                  <a:pt x="19099" y="68652"/>
                </a:lnTo>
                <a:lnTo>
                  <a:pt x="21302" y="74343"/>
                </a:lnTo>
                <a:lnTo>
                  <a:pt x="23723" y="80042"/>
                </a:lnTo>
                <a:lnTo>
                  <a:pt x="28953" y="91454"/>
                </a:lnTo>
                <a:lnTo>
                  <a:pt x="30729" y="97164"/>
                </a:lnTo>
                <a:lnTo>
                  <a:pt x="31913" y="102877"/>
                </a:lnTo>
                <a:lnTo>
                  <a:pt x="32702" y="108589"/>
                </a:lnTo>
                <a:lnTo>
                  <a:pt x="34181" y="114303"/>
                </a:lnTo>
                <a:lnTo>
                  <a:pt x="36119" y="120017"/>
                </a:lnTo>
                <a:lnTo>
                  <a:pt x="38364" y="125731"/>
                </a:lnTo>
                <a:lnTo>
                  <a:pt x="39860" y="131446"/>
                </a:lnTo>
                <a:lnTo>
                  <a:pt x="40858" y="137160"/>
                </a:lnTo>
                <a:lnTo>
                  <a:pt x="41523" y="142876"/>
                </a:lnTo>
                <a:lnTo>
                  <a:pt x="42918" y="148590"/>
                </a:lnTo>
                <a:lnTo>
                  <a:pt x="44802" y="154305"/>
                </a:lnTo>
                <a:lnTo>
                  <a:pt x="47010" y="160020"/>
                </a:lnTo>
                <a:lnTo>
                  <a:pt x="48482" y="165735"/>
                </a:lnTo>
                <a:lnTo>
                  <a:pt x="49463" y="171450"/>
                </a:lnTo>
                <a:lnTo>
                  <a:pt x="50117" y="177165"/>
                </a:lnTo>
                <a:lnTo>
                  <a:pt x="50553" y="181928"/>
                </a:lnTo>
                <a:lnTo>
                  <a:pt x="50844" y="186055"/>
                </a:lnTo>
                <a:lnTo>
                  <a:pt x="51038" y="189759"/>
                </a:lnTo>
                <a:lnTo>
                  <a:pt x="52119" y="194134"/>
                </a:lnTo>
                <a:lnTo>
                  <a:pt x="53793" y="198955"/>
                </a:lnTo>
                <a:lnTo>
                  <a:pt x="55862" y="204074"/>
                </a:lnTo>
                <a:lnTo>
                  <a:pt x="57240" y="208439"/>
                </a:lnTo>
                <a:lnTo>
                  <a:pt x="58772" y="215830"/>
                </a:lnTo>
                <a:lnTo>
                  <a:pt x="59635" y="220795"/>
                </a:lnTo>
                <a:lnTo>
                  <a:pt x="60708" y="222444"/>
                </a:lnTo>
                <a:lnTo>
                  <a:pt x="62376" y="224496"/>
                </a:lnTo>
                <a:lnTo>
                  <a:pt x="64441" y="226817"/>
                </a:lnTo>
                <a:lnTo>
                  <a:pt x="66770" y="228364"/>
                </a:lnTo>
                <a:lnTo>
                  <a:pt x="69275" y="229395"/>
                </a:lnTo>
                <a:lnTo>
                  <a:pt x="71898" y="230083"/>
                </a:lnTo>
                <a:lnTo>
                  <a:pt x="73646" y="231493"/>
                </a:lnTo>
                <a:lnTo>
                  <a:pt x="74812" y="233386"/>
                </a:lnTo>
                <a:lnTo>
                  <a:pt x="77143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"/>
          <p:cNvSpPr/>
          <p:nvPr/>
        </p:nvSpPr>
        <p:spPr>
          <a:xfrm>
            <a:off x="2334577" y="3694747"/>
            <a:ext cx="145616" cy="265382"/>
          </a:xfrm>
          <a:custGeom>
            <a:avLst/>
            <a:gdLst/>
            <a:ahLst/>
            <a:cxnLst/>
            <a:rect l="0" t="0" r="0" b="0"/>
            <a:pathLst>
              <a:path w="145616" h="265382">
                <a:moveTo>
                  <a:pt x="120015" y="0"/>
                </a:moveTo>
                <a:lnTo>
                  <a:pt x="115464" y="0"/>
                </a:lnTo>
                <a:lnTo>
                  <a:pt x="113171" y="953"/>
                </a:lnTo>
                <a:lnTo>
                  <a:pt x="110690" y="2540"/>
                </a:lnTo>
                <a:lnTo>
                  <a:pt x="108083" y="4551"/>
                </a:lnTo>
                <a:lnTo>
                  <a:pt x="105393" y="6844"/>
                </a:lnTo>
                <a:lnTo>
                  <a:pt x="102647" y="9325"/>
                </a:lnTo>
                <a:lnTo>
                  <a:pt x="99864" y="11932"/>
                </a:lnTo>
                <a:lnTo>
                  <a:pt x="96103" y="13670"/>
                </a:lnTo>
                <a:lnTo>
                  <a:pt x="91691" y="14828"/>
                </a:lnTo>
                <a:lnTo>
                  <a:pt x="86845" y="15600"/>
                </a:lnTo>
                <a:lnTo>
                  <a:pt x="81709" y="17068"/>
                </a:lnTo>
                <a:lnTo>
                  <a:pt x="76380" y="18999"/>
                </a:lnTo>
                <a:lnTo>
                  <a:pt x="70923" y="21238"/>
                </a:lnTo>
                <a:lnTo>
                  <a:pt x="66332" y="22731"/>
                </a:lnTo>
                <a:lnTo>
                  <a:pt x="62319" y="23727"/>
                </a:lnTo>
                <a:lnTo>
                  <a:pt x="58691" y="24390"/>
                </a:lnTo>
                <a:lnTo>
                  <a:pt x="54367" y="25785"/>
                </a:lnTo>
                <a:lnTo>
                  <a:pt x="49580" y="27668"/>
                </a:lnTo>
                <a:lnTo>
                  <a:pt x="44483" y="29875"/>
                </a:lnTo>
                <a:lnTo>
                  <a:pt x="40133" y="32299"/>
                </a:lnTo>
                <a:lnTo>
                  <a:pt x="36280" y="34868"/>
                </a:lnTo>
                <a:lnTo>
                  <a:pt x="32759" y="37533"/>
                </a:lnTo>
                <a:lnTo>
                  <a:pt x="29460" y="39309"/>
                </a:lnTo>
                <a:lnTo>
                  <a:pt x="26307" y="40494"/>
                </a:lnTo>
                <a:lnTo>
                  <a:pt x="23253" y="41283"/>
                </a:lnTo>
                <a:lnTo>
                  <a:pt x="20265" y="41810"/>
                </a:lnTo>
                <a:lnTo>
                  <a:pt x="17320" y="42161"/>
                </a:lnTo>
                <a:lnTo>
                  <a:pt x="14404" y="42395"/>
                </a:lnTo>
                <a:lnTo>
                  <a:pt x="12460" y="43503"/>
                </a:lnTo>
                <a:lnTo>
                  <a:pt x="11164" y="45195"/>
                </a:lnTo>
                <a:lnTo>
                  <a:pt x="8724" y="51070"/>
                </a:lnTo>
                <a:lnTo>
                  <a:pt x="8581" y="59192"/>
                </a:lnTo>
                <a:lnTo>
                  <a:pt x="8573" y="71907"/>
                </a:lnTo>
                <a:lnTo>
                  <a:pt x="9525" y="73656"/>
                </a:lnTo>
                <a:lnTo>
                  <a:pt x="11113" y="74821"/>
                </a:lnTo>
                <a:lnTo>
                  <a:pt x="13123" y="75599"/>
                </a:lnTo>
                <a:lnTo>
                  <a:pt x="14464" y="77069"/>
                </a:lnTo>
                <a:lnTo>
                  <a:pt x="15358" y="79002"/>
                </a:lnTo>
                <a:lnTo>
                  <a:pt x="16792" y="84397"/>
                </a:lnTo>
                <a:lnTo>
                  <a:pt x="19528" y="87675"/>
                </a:lnTo>
                <a:lnTo>
                  <a:pt x="21591" y="89883"/>
                </a:lnTo>
                <a:lnTo>
                  <a:pt x="22967" y="92307"/>
                </a:lnTo>
                <a:lnTo>
                  <a:pt x="24495" y="97540"/>
                </a:lnTo>
                <a:lnTo>
                  <a:pt x="25174" y="103041"/>
                </a:lnTo>
                <a:lnTo>
                  <a:pt x="25355" y="105842"/>
                </a:lnTo>
                <a:lnTo>
                  <a:pt x="26429" y="107708"/>
                </a:lnTo>
                <a:lnTo>
                  <a:pt x="28097" y="108953"/>
                </a:lnTo>
                <a:lnTo>
                  <a:pt x="30161" y="109783"/>
                </a:lnTo>
                <a:lnTo>
                  <a:pt x="31537" y="111289"/>
                </a:lnTo>
                <a:lnTo>
                  <a:pt x="32455" y="113245"/>
                </a:lnTo>
                <a:lnTo>
                  <a:pt x="33474" y="117959"/>
                </a:lnTo>
                <a:lnTo>
                  <a:pt x="33928" y="123229"/>
                </a:lnTo>
                <a:lnTo>
                  <a:pt x="35001" y="125015"/>
                </a:lnTo>
                <a:lnTo>
                  <a:pt x="36669" y="126206"/>
                </a:lnTo>
                <a:lnTo>
                  <a:pt x="41639" y="128117"/>
                </a:lnTo>
                <a:lnTo>
                  <a:pt x="44859" y="128378"/>
                </a:lnTo>
                <a:lnTo>
                  <a:pt x="47051" y="128448"/>
                </a:lnTo>
                <a:lnTo>
                  <a:pt x="48512" y="129447"/>
                </a:lnTo>
                <a:lnTo>
                  <a:pt x="49486" y="131065"/>
                </a:lnTo>
                <a:lnTo>
                  <a:pt x="51050" y="135956"/>
                </a:lnTo>
                <a:lnTo>
                  <a:pt x="52131" y="136357"/>
                </a:lnTo>
                <a:lnTo>
                  <a:pt x="55872" y="136804"/>
                </a:lnTo>
                <a:lnTo>
                  <a:pt x="57250" y="135970"/>
                </a:lnTo>
                <a:lnTo>
                  <a:pt x="58169" y="134461"/>
                </a:lnTo>
                <a:lnTo>
                  <a:pt x="58782" y="132504"/>
                </a:lnTo>
                <a:lnTo>
                  <a:pt x="60143" y="131198"/>
                </a:lnTo>
                <a:lnTo>
                  <a:pt x="62003" y="130328"/>
                </a:lnTo>
                <a:lnTo>
                  <a:pt x="64195" y="129748"/>
                </a:lnTo>
                <a:lnTo>
                  <a:pt x="66609" y="129361"/>
                </a:lnTo>
                <a:lnTo>
                  <a:pt x="69171" y="129104"/>
                </a:lnTo>
                <a:lnTo>
                  <a:pt x="71832" y="128932"/>
                </a:lnTo>
                <a:lnTo>
                  <a:pt x="74558" y="128817"/>
                </a:lnTo>
                <a:lnTo>
                  <a:pt x="80127" y="128689"/>
                </a:lnTo>
                <a:lnTo>
                  <a:pt x="82945" y="127703"/>
                </a:lnTo>
                <a:lnTo>
                  <a:pt x="85777" y="126093"/>
                </a:lnTo>
                <a:lnTo>
                  <a:pt x="88617" y="124067"/>
                </a:lnTo>
                <a:lnTo>
                  <a:pt x="91463" y="122716"/>
                </a:lnTo>
                <a:lnTo>
                  <a:pt x="94313" y="121816"/>
                </a:lnTo>
                <a:lnTo>
                  <a:pt x="101180" y="120371"/>
                </a:lnTo>
                <a:lnTo>
                  <a:pt x="103648" y="121205"/>
                </a:lnTo>
                <a:lnTo>
                  <a:pt x="107199" y="122713"/>
                </a:lnTo>
                <a:lnTo>
                  <a:pt x="117483" y="127427"/>
                </a:lnTo>
                <a:lnTo>
                  <a:pt x="121430" y="130612"/>
                </a:lnTo>
                <a:lnTo>
                  <a:pt x="123816" y="132794"/>
                </a:lnTo>
                <a:lnTo>
                  <a:pt x="126359" y="134250"/>
                </a:lnTo>
                <a:lnTo>
                  <a:pt x="129007" y="135220"/>
                </a:lnTo>
                <a:lnTo>
                  <a:pt x="131724" y="135867"/>
                </a:lnTo>
                <a:lnTo>
                  <a:pt x="133536" y="137250"/>
                </a:lnTo>
                <a:lnTo>
                  <a:pt x="134744" y="139125"/>
                </a:lnTo>
                <a:lnTo>
                  <a:pt x="135549" y="141328"/>
                </a:lnTo>
                <a:lnTo>
                  <a:pt x="138984" y="146315"/>
                </a:lnTo>
                <a:lnTo>
                  <a:pt x="141234" y="148978"/>
                </a:lnTo>
                <a:lnTo>
                  <a:pt x="142733" y="151706"/>
                </a:lnTo>
                <a:lnTo>
                  <a:pt x="144399" y="157277"/>
                </a:lnTo>
                <a:lnTo>
                  <a:pt x="145140" y="162929"/>
                </a:lnTo>
                <a:lnTo>
                  <a:pt x="145469" y="169568"/>
                </a:lnTo>
                <a:lnTo>
                  <a:pt x="145615" y="178869"/>
                </a:lnTo>
                <a:lnTo>
                  <a:pt x="144702" y="183063"/>
                </a:lnTo>
                <a:lnTo>
                  <a:pt x="141147" y="190264"/>
                </a:lnTo>
                <a:lnTo>
                  <a:pt x="139818" y="194470"/>
                </a:lnTo>
                <a:lnTo>
                  <a:pt x="138932" y="199180"/>
                </a:lnTo>
                <a:lnTo>
                  <a:pt x="138341" y="204224"/>
                </a:lnTo>
                <a:lnTo>
                  <a:pt x="136995" y="208539"/>
                </a:lnTo>
                <a:lnTo>
                  <a:pt x="132959" y="215874"/>
                </a:lnTo>
                <a:lnTo>
                  <a:pt x="130550" y="219164"/>
                </a:lnTo>
                <a:lnTo>
                  <a:pt x="127990" y="222309"/>
                </a:lnTo>
                <a:lnTo>
                  <a:pt x="125332" y="225359"/>
                </a:lnTo>
                <a:lnTo>
                  <a:pt x="122607" y="228344"/>
                </a:lnTo>
                <a:lnTo>
                  <a:pt x="117040" y="234201"/>
                </a:lnTo>
                <a:lnTo>
                  <a:pt x="100002" y="251450"/>
                </a:lnTo>
                <a:lnTo>
                  <a:pt x="96195" y="253358"/>
                </a:lnTo>
                <a:lnTo>
                  <a:pt x="91753" y="254631"/>
                </a:lnTo>
                <a:lnTo>
                  <a:pt x="86886" y="255479"/>
                </a:lnTo>
                <a:lnTo>
                  <a:pt x="81737" y="256044"/>
                </a:lnTo>
                <a:lnTo>
                  <a:pt x="76398" y="256421"/>
                </a:lnTo>
                <a:lnTo>
                  <a:pt x="70935" y="256673"/>
                </a:lnTo>
                <a:lnTo>
                  <a:pt x="66340" y="257793"/>
                </a:lnTo>
                <a:lnTo>
                  <a:pt x="62324" y="259492"/>
                </a:lnTo>
                <a:lnTo>
                  <a:pt x="58694" y="261577"/>
                </a:lnTo>
                <a:lnTo>
                  <a:pt x="55322" y="262967"/>
                </a:lnTo>
                <a:lnTo>
                  <a:pt x="52121" y="263894"/>
                </a:lnTo>
                <a:lnTo>
                  <a:pt x="49035" y="264512"/>
                </a:lnTo>
                <a:lnTo>
                  <a:pt x="46025" y="264924"/>
                </a:lnTo>
                <a:lnTo>
                  <a:pt x="43066" y="265198"/>
                </a:lnTo>
                <a:lnTo>
                  <a:pt x="40141" y="265381"/>
                </a:lnTo>
                <a:lnTo>
                  <a:pt x="37238" y="264551"/>
                </a:lnTo>
                <a:lnTo>
                  <a:pt x="34350" y="263045"/>
                </a:lnTo>
                <a:lnTo>
                  <a:pt x="31473" y="261088"/>
                </a:lnTo>
                <a:lnTo>
                  <a:pt x="28602" y="259784"/>
                </a:lnTo>
                <a:lnTo>
                  <a:pt x="25735" y="258914"/>
                </a:lnTo>
                <a:lnTo>
                  <a:pt x="22872" y="258335"/>
                </a:lnTo>
                <a:lnTo>
                  <a:pt x="20010" y="257948"/>
                </a:lnTo>
                <a:lnTo>
                  <a:pt x="17150" y="257690"/>
                </a:lnTo>
                <a:lnTo>
                  <a:pt x="10267" y="257277"/>
                </a:lnTo>
                <a:lnTo>
                  <a:pt x="6786" y="257220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"/>
          <p:cNvSpPr/>
          <p:nvPr/>
        </p:nvSpPr>
        <p:spPr>
          <a:xfrm>
            <a:off x="1400174" y="5409247"/>
            <a:ext cx="85726" cy="360046"/>
          </a:xfrm>
          <a:custGeom>
            <a:avLst/>
            <a:gdLst/>
            <a:ahLst/>
            <a:cxnLst/>
            <a:rect l="0" t="0" r="0" b="0"/>
            <a:pathLst>
              <a:path w="85726" h="360046">
                <a:moveTo>
                  <a:pt x="85725" y="0"/>
                </a:moveTo>
                <a:lnTo>
                  <a:pt x="62422" y="0"/>
                </a:lnTo>
                <a:lnTo>
                  <a:pt x="60665" y="953"/>
                </a:lnTo>
                <a:lnTo>
                  <a:pt x="58541" y="2540"/>
                </a:lnTo>
                <a:lnTo>
                  <a:pt x="56172" y="4551"/>
                </a:lnTo>
                <a:lnTo>
                  <a:pt x="53641" y="5892"/>
                </a:lnTo>
                <a:lnTo>
                  <a:pt x="51001" y="6785"/>
                </a:lnTo>
                <a:lnTo>
                  <a:pt x="44471" y="8219"/>
                </a:lnTo>
                <a:lnTo>
                  <a:pt x="42982" y="9290"/>
                </a:lnTo>
                <a:lnTo>
                  <a:pt x="41037" y="10956"/>
                </a:lnTo>
                <a:lnTo>
                  <a:pt x="34685" y="16783"/>
                </a:lnTo>
                <a:lnTo>
                  <a:pt x="29857" y="21589"/>
                </a:lnTo>
                <a:lnTo>
                  <a:pt x="28477" y="23917"/>
                </a:lnTo>
                <a:lnTo>
                  <a:pt x="26944" y="29045"/>
                </a:lnTo>
                <a:lnTo>
                  <a:pt x="26263" y="37039"/>
                </a:lnTo>
                <a:lnTo>
                  <a:pt x="25960" y="46942"/>
                </a:lnTo>
                <a:lnTo>
                  <a:pt x="25732" y="85797"/>
                </a:lnTo>
                <a:lnTo>
                  <a:pt x="25719" y="137666"/>
                </a:lnTo>
                <a:lnTo>
                  <a:pt x="24766" y="147022"/>
                </a:lnTo>
                <a:lnTo>
                  <a:pt x="23178" y="157070"/>
                </a:lnTo>
                <a:lnTo>
                  <a:pt x="21167" y="167578"/>
                </a:lnTo>
                <a:lnTo>
                  <a:pt x="19827" y="177442"/>
                </a:lnTo>
                <a:lnTo>
                  <a:pt x="18933" y="186874"/>
                </a:lnTo>
                <a:lnTo>
                  <a:pt x="18337" y="196020"/>
                </a:lnTo>
                <a:lnTo>
                  <a:pt x="17940" y="204975"/>
                </a:lnTo>
                <a:lnTo>
                  <a:pt x="17499" y="222546"/>
                </a:lnTo>
                <a:lnTo>
                  <a:pt x="17145" y="359498"/>
                </a:lnTo>
                <a:lnTo>
                  <a:pt x="14605" y="359802"/>
                </a:lnTo>
                <a:lnTo>
                  <a:pt x="8926" y="360031"/>
                </a:lnTo>
                <a:lnTo>
                  <a:pt x="0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"/>
          <p:cNvSpPr/>
          <p:nvPr/>
        </p:nvSpPr>
        <p:spPr>
          <a:xfrm>
            <a:off x="2274569" y="4732382"/>
            <a:ext cx="540069" cy="25325"/>
          </a:xfrm>
          <a:custGeom>
            <a:avLst/>
            <a:gdLst/>
            <a:ahLst/>
            <a:cxnLst/>
            <a:rect l="0" t="0" r="0" b="0"/>
            <a:pathLst>
              <a:path w="540069" h="25325">
                <a:moveTo>
                  <a:pt x="0" y="8210"/>
                </a:moveTo>
                <a:lnTo>
                  <a:pt x="13123" y="8210"/>
                </a:lnTo>
                <a:lnTo>
                  <a:pt x="14464" y="9163"/>
                </a:lnTo>
                <a:lnTo>
                  <a:pt x="15358" y="10750"/>
                </a:lnTo>
                <a:lnTo>
                  <a:pt x="15953" y="12761"/>
                </a:lnTo>
                <a:lnTo>
                  <a:pt x="17303" y="14101"/>
                </a:lnTo>
                <a:lnTo>
                  <a:pt x="19156" y="14995"/>
                </a:lnTo>
                <a:lnTo>
                  <a:pt x="24422" y="16430"/>
                </a:lnTo>
                <a:lnTo>
                  <a:pt x="38197" y="16713"/>
                </a:lnTo>
                <a:lnTo>
                  <a:pt x="79278" y="16780"/>
                </a:lnTo>
                <a:lnTo>
                  <a:pt x="86189" y="17733"/>
                </a:lnTo>
                <a:lnTo>
                  <a:pt x="92702" y="19321"/>
                </a:lnTo>
                <a:lnTo>
                  <a:pt x="98949" y="21332"/>
                </a:lnTo>
                <a:lnTo>
                  <a:pt x="105971" y="22673"/>
                </a:lnTo>
                <a:lnTo>
                  <a:pt x="113510" y="23567"/>
                </a:lnTo>
                <a:lnTo>
                  <a:pt x="121394" y="24163"/>
                </a:lnTo>
                <a:lnTo>
                  <a:pt x="137773" y="24826"/>
                </a:lnTo>
                <a:lnTo>
                  <a:pt x="165600" y="25198"/>
                </a:lnTo>
                <a:lnTo>
                  <a:pt x="209136" y="25324"/>
                </a:lnTo>
                <a:lnTo>
                  <a:pt x="220387" y="24382"/>
                </a:lnTo>
                <a:lnTo>
                  <a:pt x="231697" y="22801"/>
                </a:lnTo>
                <a:lnTo>
                  <a:pt x="243047" y="20795"/>
                </a:lnTo>
                <a:lnTo>
                  <a:pt x="255377" y="19458"/>
                </a:lnTo>
                <a:lnTo>
                  <a:pt x="268359" y="18566"/>
                </a:lnTo>
                <a:lnTo>
                  <a:pt x="294531" y="17575"/>
                </a:lnTo>
                <a:lnTo>
                  <a:pt x="330685" y="17018"/>
                </a:lnTo>
                <a:lnTo>
                  <a:pt x="353981" y="16887"/>
                </a:lnTo>
                <a:lnTo>
                  <a:pt x="365528" y="15900"/>
                </a:lnTo>
                <a:lnTo>
                  <a:pt x="377035" y="14289"/>
                </a:lnTo>
                <a:lnTo>
                  <a:pt x="388517" y="12263"/>
                </a:lnTo>
                <a:lnTo>
                  <a:pt x="399982" y="10912"/>
                </a:lnTo>
                <a:lnTo>
                  <a:pt x="411435" y="10011"/>
                </a:lnTo>
                <a:lnTo>
                  <a:pt x="432415" y="9011"/>
                </a:lnTo>
                <a:lnTo>
                  <a:pt x="448090" y="8566"/>
                </a:lnTo>
                <a:lnTo>
                  <a:pt x="455889" y="7495"/>
                </a:lnTo>
                <a:lnTo>
                  <a:pt x="463946" y="5828"/>
                </a:lnTo>
                <a:lnTo>
                  <a:pt x="472175" y="3765"/>
                </a:lnTo>
                <a:lnTo>
                  <a:pt x="479566" y="2389"/>
                </a:lnTo>
                <a:lnTo>
                  <a:pt x="486399" y="1472"/>
                </a:lnTo>
                <a:lnTo>
                  <a:pt x="492858" y="860"/>
                </a:lnTo>
                <a:lnTo>
                  <a:pt x="505116" y="181"/>
                </a:lnTo>
                <a:lnTo>
                  <a:pt x="511052" y="0"/>
                </a:lnTo>
                <a:lnTo>
                  <a:pt x="515961" y="832"/>
                </a:lnTo>
                <a:lnTo>
                  <a:pt x="520187" y="2339"/>
                </a:lnTo>
                <a:lnTo>
                  <a:pt x="523956" y="4296"/>
                </a:lnTo>
                <a:lnTo>
                  <a:pt x="527422" y="5601"/>
                </a:lnTo>
                <a:lnTo>
                  <a:pt x="530685" y="6470"/>
                </a:lnTo>
                <a:lnTo>
                  <a:pt x="540068" y="82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"/>
          <p:cNvSpPr/>
          <p:nvPr/>
        </p:nvSpPr>
        <p:spPr>
          <a:xfrm>
            <a:off x="2694622" y="2254614"/>
            <a:ext cx="231458" cy="257125"/>
          </a:xfrm>
          <a:custGeom>
            <a:avLst/>
            <a:gdLst/>
            <a:ahLst/>
            <a:cxnLst/>
            <a:rect l="0" t="0" r="0" b="0"/>
            <a:pathLst>
              <a:path w="231458" h="257125">
                <a:moveTo>
                  <a:pt x="0" y="17098"/>
                </a:moveTo>
                <a:lnTo>
                  <a:pt x="0" y="30117"/>
                </a:lnTo>
                <a:lnTo>
                  <a:pt x="953" y="31492"/>
                </a:lnTo>
                <a:lnTo>
                  <a:pt x="2540" y="32409"/>
                </a:lnTo>
                <a:lnTo>
                  <a:pt x="4551" y="33020"/>
                </a:lnTo>
                <a:lnTo>
                  <a:pt x="5891" y="34380"/>
                </a:lnTo>
                <a:lnTo>
                  <a:pt x="6785" y="36240"/>
                </a:lnTo>
                <a:lnTo>
                  <a:pt x="7778" y="40845"/>
                </a:lnTo>
                <a:lnTo>
                  <a:pt x="8219" y="46067"/>
                </a:lnTo>
                <a:lnTo>
                  <a:pt x="9290" y="48793"/>
                </a:lnTo>
                <a:lnTo>
                  <a:pt x="15347" y="58133"/>
                </a:lnTo>
                <a:lnTo>
                  <a:pt x="17851" y="62553"/>
                </a:lnTo>
                <a:lnTo>
                  <a:pt x="20473" y="67403"/>
                </a:lnTo>
                <a:lnTo>
                  <a:pt x="23387" y="75334"/>
                </a:lnTo>
                <a:lnTo>
                  <a:pt x="24681" y="82033"/>
                </a:lnTo>
                <a:lnTo>
                  <a:pt x="25257" y="88186"/>
                </a:lnTo>
                <a:lnTo>
                  <a:pt x="26363" y="92112"/>
                </a:lnTo>
                <a:lnTo>
                  <a:pt x="28053" y="96635"/>
                </a:lnTo>
                <a:lnTo>
                  <a:pt x="30132" y="101555"/>
                </a:lnTo>
                <a:lnTo>
                  <a:pt x="32442" y="109562"/>
                </a:lnTo>
                <a:lnTo>
                  <a:pt x="34421" y="117248"/>
                </a:lnTo>
                <a:lnTo>
                  <a:pt x="36282" y="121965"/>
                </a:lnTo>
                <a:lnTo>
                  <a:pt x="38476" y="127014"/>
                </a:lnTo>
                <a:lnTo>
                  <a:pt x="39938" y="131333"/>
                </a:lnTo>
                <a:lnTo>
                  <a:pt x="41563" y="138672"/>
                </a:lnTo>
                <a:lnTo>
                  <a:pt x="41996" y="142915"/>
                </a:lnTo>
                <a:lnTo>
                  <a:pt x="42285" y="147648"/>
                </a:lnTo>
                <a:lnTo>
                  <a:pt x="42477" y="152709"/>
                </a:lnTo>
                <a:lnTo>
                  <a:pt x="43558" y="157035"/>
                </a:lnTo>
                <a:lnTo>
                  <a:pt x="47299" y="164382"/>
                </a:lnTo>
                <a:lnTo>
                  <a:pt x="48678" y="168628"/>
                </a:lnTo>
                <a:lnTo>
                  <a:pt x="49597" y="173363"/>
                </a:lnTo>
                <a:lnTo>
                  <a:pt x="50210" y="178424"/>
                </a:lnTo>
                <a:lnTo>
                  <a:pt x="51571" y="182751"/>
                </a:lnTo>
                <a:lnTo>
                  <a:pt x="55623" y="190099"/>
                </a:lnTo>
                <a:lnTo>
                  <a:pt x="58037" y="194345"/>
                </a:lnTo>
                <a:lnTo>
                  <a:pt x="63259" y="204142"/>
                </a:lnTo>
                <a:lnTo>
                  <a:pt x="65033" y="208469"/>
                </a:lnTo>
                <a:lnTo>
                  <a:pt x="67004" y="215817"/>
                </a:lnTo>
                <a:lnTo>
                  <a:pt x="70419" y="222258"/>
                </a:lnTo>
                <a:lnTo>
                  <a:pt x="72664" y="225308"/>
                </a:lnTo>
                <a:lnTo>
                  <a:pt x="75157" y="231238"/>
                </a:lnTo>
                <a:lnTo>
                  <a:pt x="76266" y="237049"/>
                </a:lnTo>
                <a:lnTo>
                  <a:pt x="76759" y="242807"/>
                </a:lnTo>
                <a:lnTo>
                  <a:pt x="76978" y="248540"/>
                </a:lnTo>
                <a:lnTo>
                  <a:pt x="77152" y="257108"/>
                </a:lnTo>
                <a:lnTo>
                  <a:pt x="77153" y="257124"/>
                </a:lnTo>
                <a:lnTo>
                  <a:pt x="77153" y="249747"/>
                </a:lnTo>
                <a:lnTo>
                  <a:pt x="71261" y="241947"/>
                </a:lnTo>
                <a:lnTo>
                  <a:pt x="68422" y="234003"/>
                </a:lnTo>
                <a:lnTo>
                  <a:pt x="64382" y="228435"/>
                </a:lnTo>
                <a:lnTo>
                  <a:pt x="61952" y="222786"/>
                </a:lnTo>
                <a:lnTo>
                  <a:pt x="59919" y="216147"/>
                </a:lnTo>
                <a:lnTo>
                  <a:pt x="58044" y="211710"/>
                </a:lnTo>
                <a:lnTo>
                  <a:pt x="55841" y="206847"/>
                </a:lnTo>
                <a:lnTo>
                  <a:pt x="54372" y="201700"/>
                </a:lnTo>
                <a:lnTo>
                  <a:pt x="53393" y="196363"/>
                </a:lnTo>
                <a:lnTo>
                  <a:pt x="52740" y="190901"/>
                </a:lnTo>
                <a:lnTo>
                  <a:pt x="51353" y="185354"/>
                </a:lnTo>
                <a:lnTo>
                  <a:pt x="49475" y="179751"/>
                </a:lnTo>
                <a:lnTo>
                  <a:pt x="47271" y="174111"/>
                </a:lnTo>
                <a:lnTo>
                  <a:pt x="45801" y="168446"/>
                </a:lnTo>
                <a:lnTo>
                  <a:pt x="44822" y="162764"/>
                </a:lnTo>
                <a:lnTo>
                  <a:pt x="44169" y="157071"/>
                </a:lnTo>
                <a:lnTo>
                  <a:pt x="43733" y="151371"/>
                </a:lnTo>
                <a:lnTo>
                  <a:pt x="43443" y="145666"/>
                </a:lnTo>
                <a:lnTo>
                  <a:pt x="43121" y="134247"/>
                </a:lnTo>
                <a:lnTo>
                  <a:pt x="42896" y="105680"/>
                </a:lnTo>
                <a:lnTo>
                  <a:pt x="43838" y="99965"/>
                </a:lnTo>
                <a:lnTo>
                  <a:pt x="45418" y="94250"/>
                </a:lnTo>
                <a:lnTo>
                  <a:pt x="47423" y="88535"/>
                </a:lnTo>
                <a:lnTo>
                  <a:pt x="49713" y="82821"/>
                </a:lnTo>
                <a:lnTo>
                  <a:pt x="52192" y="77106"/>
                </a:lnTo>
                <a:lnTo>
                  <a:pt x="57486" y="65675"/>
                </a:lnTo>
                <a:lnTo>
                  <a:pt x="63015" y="54246"/>
                </a:lnTo>
                <a:lnTo>
                  <a:pt x="65822" y="49483"/>
                </a:lnTo>
                <a:lnTo>
                  <a:pt x="71482" y="41651"/>
                </a:lnTo>
                <a:lnTo>
                  <a:pt x="74324" y="37277"/>
                </a:lnTo>
                <a:lnTo>
                  <a:pt x="77172" y="32456"/>
                </a:lnTo>
                <a:lnTo>
                  <a:pt x="80023" y="27337"/>
                </a:lnTo>
                <a:lnTo>
                  <a:pt x="83829" y="22971"/>
                </a:lnTo>
                <a:lnTo>
                  <a:pt x="88271" y="19109"/>
                </a:lnTo>
                <a:lnTo>
                  <a:pt x="93137" y="15581"/>
                </a:lnTo>
                <a:lnTo>
                  <a:pt x="97334" y="12277"/>
                </a:lnTo>
                <a:lnTo>
                  <a:pt x="104537" y="6065"/>
                </a:lnTo>
                <a:lnTo>
                  <a:pt x="107791" y="4028"/>
                </a:lnTo>
                <a:lnTo>
                  <a:pt x="113947" y="1764"/>
                </a:lnTo>
                <a:lnTo>
                  <a:pt x="118827" y="1160"/>
                </a:lnTo>
                <a:lnTo>
                  <a:pt x="124938" y="758"/>
                </a:lnTo>
                <a:lnTo>
                  <a:pt x="142111" y="192"/>
                </a:lnTo>
                <a:lnTo>
                  <a:pt x="156447" y="0"/>
                </a:lnTo>
                <a:lnTo>
                  <a:pt x="160496" y="937"/>
                </a:lnTo>
                <a:lnTo>
                  <a:pt x="165100" y="2514"/>
                </a:lnTo>
                <a:lnTo>
                  <a:pt x="170074" y="4518"/>
                </a:lnTo>
                <a:lnTo>
                  <a:pt x="174342" y="5854"/>
                </a:lnTo>
                <a:lnTo>
                  <a:pt x="178141" y="6745"/>
                </a:lnTo>
                <a:lnTo>
                  <a:pt x="181626" y="7338"/>
                </a:lnTo>
                <a:lnTo>
                  <a:pt x="188037" y="10538"/>
                </a:lnTo>
                <a:lnTo>
                  <a:pt x="195015" y="15135"/>
                </a:lnTo>
                <a:lnTo>
                  <a:pt x="199542" y="17694"/>
                </a:lnTo>
                <a:lnTo>
                  <a:pt x="211395" y="24095"/>
                </a:lnTo>
                <a:lnTo>
                  <a:pt x="217999" y="29755"/>
                </a:lnTo>
                <a:lnTo>
                  <a:pt x="220580" y="31251"/>
                </a:lnTo>
                <a:lnTo>
                  <a:pt x="225988" y="32913"/>
                </a:lnTo>
                <a:lnTo>
                  <a:pt x="227811" y="34309"/>
                </a:lnTo>
                <a:lnTo>
                  <a:pt x="229027" y="36192"/>
                </a:lnTo>
                <a:lnTo>
                  <a:pt x="231457" y="428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"/>
          <p:cNvSpPr/>
          <p:nvPr/>
        </p:nvSpPr>
        <p:spPr>
          <a:xfrm>
            <a:off x="3054667" y="2306002"/>
            <a:ext cx="145734" cy="8574"/>
          </a:xfrm>
          <a:custGeom>
            <a:avLst/>
            <a:gdLst/>
            <a:ahLst/>
            <a:cxnLst/>
            <a:rect l="0" t="0" r="0" b="0"/>
            <a:pathLst>
              <a:path w="145734" h="8574">
                <a:moveTo>
                  <a:pt x="0" y="0"/>
                </a:moveTo>
                <a:lnTo>
                  <a:pt x="131089" y="0"/>
                </a:lnTo>
                <a:lnTo>
                  <a:pt x="134065" y="953"/>
                </a:lnTo>
                <a:lnTo>
                  <a:pt x="137002" y="2540"/>
                </a:lnTo>
                <a:lnTo>
                  <a:pt x="145733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"/>
          <p:cNvSpPr/>
          <p:nvPr/>
        </p:nvSpPr>
        <p:spPr>
          <a:xfrm>
            <a:off x="3054667" y="2400652"/>
            <a:ext cx="214313" cy="8221"/>
          </a:xfrm>
          <a:custGeom>
            <a:avLst/>
            <a:gdLst/>
            <a:ahLst/>
            <a:cxnLst/>
            <a:rect l="0" t="0" r="0" b="0"/>
            <a:pathLst>
              <a:path w="214313" h="8221">
                <a:moveTo>
                  <a:pt x="0" y="8220"/>
                </a:moveTo>
                <a:lnTo>
                  <a:pt x="130282" y="8220"/>
                </a:lnTo>
                <a:lnTo>
                  <a:pt x="136385" y="7268"/>
                </a:lnTo>
                <a:lnTo>
                  <a:pt x="141406" y="5680"/>
                </a:lnTo>
                <a:lnTo>
                  <a:pt x="145706" y="3669"/>
                </a:lnTo>
                <a:lnTo>
                  <a:pt x="150477" y="2329"/>
                </a:lnTo>
                <a:lnTo>
                  <a:pt x="155563" y="1435"/>
                </a:lnTo>
                <a:lnTo>
                  <a:pt x="160859" y="839"/>
                </a:lnTo>
                <a:lnTo>
                  <a:pt x="166294" y="442"/>
                </a:lnTo>
                <a:lnTo>
                  <a:pt x="171823" y="177"/>
                </a:lnTo>
                <a:lnTo>
                  <a:pt x="177414" y="0"/>
                </a:lnTo>
                <a:lnTo>
                  <a:pt x="182093" y="836"/>
                </a:lnTo>
                <a:lnTo>
                  <a:pt x="186166" y="2344"/>
                </a:lnTo>
                <a:lnTo>
                  <a:pt x="189833" y="4303"/>
                </a:lnTo>
                <a:lnTo>
                  <a:pt x="193230" y="5609"/>
                </a:lnTo>
                <a:lnTo>
                  <a:pt x="196448" y="6479"/>
                </a:lnTo>
                <a:lnTo>
                  <a:pt x="199545" y="7059"/>
                </a:lnTo>
                <a:lnTo>
                  <a:pt x="202562" y="7446"/>
                </a:lnTo>
                <a:lnTo>
                  <a:pt x="205527" y="7704"/>
                </a:lnTo>
                <a:lnTo>
                  <a:pt x="214312" y="82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2"/>
          <p:cNvSpPr/>
          <p:nvPr/>
        </p:nvSpPr>
        <p:spPr>
          <a:xfrm>
            <a:off x="3414725" y="2280285"/>
            <a:ext cx="317171" cy="222774"/>
          </a:xfrm>
          <a:custGeom>
            <a:avLst/>
            <a:gdLst/>
            <a:ahLst/>
            <a:cxnLst/>
            <a:rect l="0" t="0" r="0" b="0"/>
            <a:pathLst>
              <a:path w="317171" h="222774">
                <a:moveTo>
                  <a:pt x="188582" y="8572"/>
                </a:moveTo>
                <a:lnTo>
                  <a:pt x="184032" y="8572"/>
                </a:lnTo>
                <a:lnTo>
                  <a:pt x="182691" y="7619"/>
                </a:lnTo>
                <a:lnTo>
                  <a:pt x="181797" y="6032"/>
                </a:lnTo>
                <a:lnTo>
                  <a:pt x="180363" y="1191"/>
                </a:lnTo>
                <a:lnTo>
                  <a:pt x="179293" y="794"/>
                </a:lnTo>
                <a:lnTo>
                  <a:pt x="170731" y="157"/>
                </a:lnTo>
                <a:lnTo>
                  <a:pt x="162655" y="46"/>
                </a:lnTo>
                <a:lnTo>
                  <a:pt x="121516" y="0"/>
                </a:lnTo>
                <a:lnTo>
                  <a:pt x="116249" y="953"/>
                </a:lnTo>
                <a:lnTo>
                  <a:pt x="110833" y="2540"/>
                </a:lnTo>
                <a:lnTo>
                  <a:pt x="105317" y="4551"/>
                </a:lnTo>
                <a:lnTo>
                  <a:pt x="99734" y="6844"/>
                </a:lnTo>
                <a:lnTo>
                  <a:pt x="94108" y="9325"/>
                </a:lnTo>
                <a:lnTo>
                  <a:pt x="88451" y="11931"/>
                </a:lnTo>
                <a:lnTo>
                  <a:pt x="82776" y="15574"/>
                </a:lnTo>
                <a:lnTo>
                  <a:pt x="77087" y="19908"/>
                </a:lnTo>
                <a:lnTo>
                  <a:pt x="71389" y="24702"/>
                </a:lnTo>
                <a:lnTo>
                  <a:pt x="65686" y="28850"/>
                </a:lnTo>
                <a:lnTo>
                  <a:pt x="59979" y="32568"/>
                </a:lnTo>
                <a:lnTo>
                  <a:pt x="54269" y="35999"/>
                </a:lnTo>
                <a:lnTo>
                  <a:pt x="49510" y="40192"/>
                </a:lnTo>
                <a:lnTo>
                  <a:pt x="45385" y="44892"/>
                </a:lnTo>
                <a:lnTo>
                  <a:pt x="41683" y="49931"/>
                </a:lnTo>
                <a:lnTo>
                  <a:pt x="38261" y="55194"/>
                </a:lnTo>
                <a:lnTo>
                  <a:pt x="35028" y="60608"/>
                </a:lnTo>
                <a:lnTo>
                  <a:pt x="31920" y="66123"/>
                </a:lnTo>
                <a:lnTo>
                  <a:pt x="28896" y="70752"/>
                </a:lnTo>
                <a:lnTo>
                  <a:pt x="25927" y="74790"/>
                </a:lnTo>
                <a:lnTo>
                  <a:pt x="22995" y="78435"/>
                </a:lnTo>
                <a:lnTo>
                  <a:pt x="20088" y="82770"/>
                </a:lnTo>
                <a:lnTo>
                  <a:pt x="17198" y="87565"/>
                </a:lnTo>
                <a:lnTo>
                  <a:pt x="14319" y="92666"/>
                </a:lnTo>
                <a:lnTo>
                  <a:pt x="8579" y="103415"/>
                </a:lnTo>
                <a:lnTo>
                  <a:pt x="5715" y="108948"/>
                </a:lnTo>
                <a:lnTo>
                  <a:pt x="3806" y="114542"/>
                </a:lnTo>
                <a:lnTo>
                  <a:pt x="2533" y="120176"/>
                </a:lnTo>
                <a:lnTo>
                  <a:pt x="1684" y="125837"/>
                </a:lnTo>
                <a:lnTo>
                  <a:pt x="1118" y="131516"/>
                </a:lnTo>
                <a:lnTo>
                  <a:pt x="742" y="137207"/>
                </a:lnTo>
                <a:lnTo>
                  <a:pt x="490" y="142906"/>
                </a:lnTo>
                <a:lnTo>
                  <a:pt x="211" y="154319"/>
                </a:lnTo>
                <a:lnTo>
                  <a:pt x="0" y="186930"/>
                </a:lnTo>
                <a:lnTo>
                  <a:pt x="948" y="191295"/>
                </a:lnTo>
                <a:lnTo>
                  <a:pt x="2533" y="195157"/>
                </a:lnTo>
                <a:lnTo>
                  <a:pt x="6833" y="201989"/>
                </a:lnTo>
                <a:lnTo>
                  <a:pt x="11920" y="208200"/>
                </a:lnTo>
                <a:lnTo>
                  <a:pt x="17356" y="214136"/>
                </a:lnTo>
                <a:lnTo>
                  <a:pt x="20138" y="217052"/>
                </a:lnTo>
                <a:lnTo>
                  <a:pt x="23899" y="218996"/>
                </a:lnTo>
                <a:lnTo>
                  <a:pt x="33157" y="221156"/>
                </a:lnTo>
                <a:lnTo>
                  <a:pt x="41082" y="222116"/>
                </a:lnTo>
                <a:lnTo>
                  <a:pt x="48731" y="222543"/>
                </a:lnTo>
                <a:lnTo>
                  <a:pt x="58481" y="222733"/>
                </a:lnTo>
                <a:lnTo>
                  <a:pt x="63748" y="221831"/>
                </a:lnTo>
                <a:lnTo>
                  <a:pt x="69165" y="220277"/>
                </a:lnTo>
                <a:lnTo>
                  <a:pt x="74680" y="218289"/>
                </a:lnTo>
                <a:lnTo>
                  <a:pt x="83349" y="216080"/>
                </a:lnTo>
                <a:lnTo>
                  <a:pt x="92281" y="214145"/>
                </a:lnTo>
                <a:lnTo>
                  <a:pt x="98664" y="212296"/>
                </a:lnTo>
                <a:lnTo>
                  <a:pt x="105777" y="210110"/>
                </a:lnTo>
                <a:lnTo>
                  <a:pt x="111471" y="207701"/>
                </a:lnTo>
                <a:lnTo>
                  <a:pt x="120338" y="202484"/>
                </a:lnTo>
                <a:lnTo>
                  <a:pt x="124989" y="198807"/>
                </a:lnTo>
                <a:lnTo>
                  <a:pt x="129994" y="194450"/>
                </a:lnTo>
                <a:lnTo>
                  <a:pt x="135236" y="189641"/>
                </a:lnTo>
                <a:lnTo>
                  <a:pt x="140635" y="185482"/>
                </a:lnTo>
                <a:lnTo>
                  <a:pt x="146140" y="181757"/>
                </a:lnTo>
                <a:lnTo>
                  <a:pt x="151715" y="178321"/>
                </a:lnTo>
                <a:lnTo>
                  <a:pt x="156384" y="174126"/>
                </a:lnTo>
                <a:lnTo>
                  <a:pt x="160449" y="169424"/>
                </a:lnTo>
                <a:lnTo>
                  <a:pt x="164112" y="164384"/>
                </a:lnTo>
                <a:lnTo>
                  <a:pt x="168459" y="160072"/>
                </a:lnTo>
                <a:lnTo>
                  <a:pt x="173261" y="156244"/>
                </a:lnTo>
                <a:lnTo>
                  <a:pt x="178368" y="152740"/>
                </a:lnTo>
                <a:lnTo>
                  <a:pt x="182725" y="148499"/>
                </a:lnTo>
                <a:lnTo>
                  <a:pt x="186583" y="143767"/>
                </a:lnTo>
                <a:lnTo>
                  <a:pt x="190107" y="138707"/>
                </a:lnTo>
                <a:lnTo>
                  <a:pt x="193408" y="134381"/>
                </a:lnTo>
                <a:lnTo>
                  <a:pt x="196562" y="130545"/>
                </a:lnTo>
                <a:lnTo>
                  <a:pt x="199617" y="127035"/>
                </a:lnTo>
                <a:lnTo>
                  <a:pt x="201654" y="122790"/>
                </a:lnTo>
                <a:lnTo>
                  <a:pt x="203011" y="118055"/>
                </a:lnTo>
                <a:lnTo>
                  <a:pt x="203916" y="112993"/>
                </a:lnTo>
                <a:lnTo>
                  <a:pt x="204520" y="107714"/>
                </a:lnTo>
                <a:lnTo>
                  <a:pt x="204922" y="102289"/>
                </a:lnTo>
                <a:lnTo>
                  <a:pt x="205369" y="92134"/>
                </a:lnTo>
                <a:lnTo>
                  <a:pt x="205621" y="81062"/>
                </a:lnTo>
                <a:lnTo>
                  <a:pt x="205680" y="74762"/>
                </a:lnTo>
                <a:lnTo>
                  <a:pt x="204743" y="71749"/>
                </a:lnTo>
                <a:lnTo>
                  <a:pt x="201162" y="65861"/>
                </a:lnTo>
                <a:lnTo>
                  <a:pt x="198874" y="62004"/>
                </a:lnTo>
                <a:lnTo>
                  <a:pt x="196396" y="57529"/>
                </a:lnTo>
                <a:lnTo>
                  <a:pt x="190125" y="45759"/>
                </a:lnTo>
                <a:lnTo>
                  <a:pt x="184489" y="39170"/>
                </a:lnTo>
                <a:lnTo>
                  <a:pt x="182996" y="36590"/>
                </a:lnTo>
                <a:lnTo>
                  <a:pt x="181336" y="31185"/>
                </a:lnTo>
                <a:lnTo>
                  <a:pt x="179942" y="29362"/>
                </a:lnTo>
                <a:lnTo>
                  <a:pt x="178059" y="28147"/>
                </a:lnTo>
                <a:lnTo>
                  <a:pt x="171825" y="25859"/>
                </a:lnTo>
                <a:lnTo>
                  <a:pt x="171513" y="32589"/>
                </a:lnTo>
                <a:lnTo>
                  <a:pt x="171437" y="78822"/>
                </a:lnTo>
                <a:lnTo>
                  <a:pt x="172390" y="83028"/>
                </a:lnTo>
                <a:lnTo>
                  <a:pt x="173977" y="87737"/>
                </a:lnTo>
                <a:lnTo>
                  <a:pt x="175988" y="92781"/>
                </a:lnTo>
                <a:lnTo>
                  <a:pt x="177329" y="99001"/>
                </a:lnTo>
                <a:lnTo>
                  <a:pt x="178222" y="106006"/>
                </a:lnTo>
                <a:lnTo>
                  <a:pt x="178818" y="113533"/>
                </a:lnTo>
                <a:lnTo>
                  <a:pt x="180167" y="120456"/>
                </a:lnTo>
                <a:lnTo>
                  <a:pt x="182020" y="126976"/>
                </a:lnTo>
                <a:lnTo>
                  <a:pt x="184207" y="133228"/>
                </a:lnTo>
                <a:lnTo>
                  <a:pt x="186618" y="139301"/>
                </a:lnTo>
                <a:lnTo>
                  <a:pt x="189178" y="145255"/>
                </a:lnTo>
                <a:lnTo>
                  <a:pt x="194562" y="156950"/>
                </a:lnTo>
                <a:lnTo>
                  <a:pt x="200130" y="168498"/>
                </a:lnTo>
                <a:lnTo>
                  <a:pt x="202948" y="173292"/>
                </a:lnTo>
                <a:lnTo>
                  <a:pt x="205779" y="177440"/>
                </a:lnTo>
                <a:lnTo>
                  <a:pt x="208619" y="181158"/>
                </a:lnTo>
                <a:lnTo>
                  <a:pt x="214315" y="187830"/>
                </a:lnTo>
                <a:lnTo>
                  <a:pt x="217168" y="190942"/>
                </a:lnTo>
                <a:lnTo>
                  <a:pt x="220021" y="194922"/>
                </a:lnTo>
                <a:lnTo>
                  <a:pt x="222876" y="199480"/>
                </a:lnTo>
                <a:lnTo>
                  <a:pt x="225733" y="204424"/>
                </a:lnTo>
                <a:lnTo>
                  <a:pt x="228589" y="207720"/>
                </a:lnTo>
                <a:lnTo>
                  <a:pt x="231446" y="209918"/>
                </a:lnTo>
                <a:lnTo>
                  <a:pt x="237160" y="212359"/>
                </a:lnTo>
                <a:lnTo>
                  <a:pt x="242875" y="213444"/>
                </a:lnTo>
                <a:lnTo>
                  <a:pt x="245732" y="214686"/>
                </a:lnTo>
                <a:lnTo>
                  <a:pt x="254305" y="220032"/>
                </a:lnTo>
                <a:lnTo>
                  <a:pt x="260019" y="221617"/>
                </a:lnTo>
                <a:lnTo>
                  <a:pt x="268592" y="222509"/>
                </a:lnTo>
                <a:lnTo>
                  <a:pt x="277164" y="222773"/>
                </a:lnTo>
                <a:lnTo>
                  <a:pt x="280022" y="221858"/>
                </a:lnTo>
                <a:lnTo>
                  <a:pt x="285737" y="218301"/>
                </a:lnTo>
                <a:lnTo>
                  <a:pt x="293992" y="216085"/>
                </a:lnTo>
                <a:lnTo>
                  <a:pt x="305712" y="214662"/>
                </a:lnTo>
                <a:lnTo>
                  <a:pt x="309855" y="211928"/>
                </a:lnTo>
                <a:lnTo>
                  <a:pt x="317170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"/>
          <p:cNvSpPr/>
          <p:nvPr/>
        </p:nvSpPr>
        <p:spPr>
          <a:xfrm>
            <a:off x="3800475" y="2134660"/>
            <a:ext cx="454343" cy="351355"/>
          </a:xfrm>
          <a:custGeom>
            <a:avLst/>
            <a:gdLst/>
            <a:ahLst/>
            <a:cxnLst/>
            <a:rect l="0" t="0" r="0" b="0"/>
            <a:pathLst>
              <a:path w="454343" h="351355">
                <a:moveTo>
                  <a:pt x="0" y="214204"/>
                </a:moveTo>
                <a:lnTo>
                  <a:pt x="0" y="218756"/>
                </a:lnTo>
                <a:lnTo>
                  <a:pt x="952" y="220096"/>
                </a:lnTo>
                <a:lnTo>
                  <a:pt x="2540" y="220990"/>
                </a:lnTo>
                <a:lnTo>
                  <a:pt x="4550" y="221585"/>
                </a:lnTo>
                <a:lnTo>
                  <a:pt x="5891" y="222935"/>
                </a:lnTo>
                <a:lnTo>
                  <a:pt x="6785" y="224788"/>
                </a:lnTo>
                <a:lnTo>
                  <a:pt x="7380" y="226975"/>
                </a:lnTo>
                <a:lnTo>
                  <a:pt x="10583" y="231945"/>
                </a:lnTo>
                <a:lnTo>
                  <a:pt x="12770" y="234604"/>
                </a:lnTo>
                <a:lnTo>
                  <a:pt x="15181" y="236377"/>
                </a:lnTo>
                <a:lnTo>
                  <a:pt x="20399" y="238347"/>
                </a:lnTo>
                <a:lnTo>
                  <a:pt x="23124" y="240777"/>
                </a:lnTo>
                <a:lnTo>
                  <a:pt x="28693" y="248557"/>
                </a:lnTo>
                <a:lnTo>
                  <a:pt x="37182" y="259096"/>
                </a:lnTo>
                <a:lnTo>
                  <a:pt x="42878" y="267811"/>
                </a:lnTo>
                <a:lnTo>
                  <a:pt x="48584" y="277082"/>
                </a:lnTo>
                <a:lnTo>
                  <a:pt x="54295" y="284378"/>
                </a:lnTo>
                <a:lnTo>
                  <a:pt x="62548" y="293335"/>
                </a:lnTo>
                <a:lnTo>
                  <a:pt x="82073" y="313349"/>
                </a:lnTo>
                <a:lnTo>
                  <a:pt x="88229" y="319546"/>
                </a:lnTo>
                <a:lnTo>
                  <a:pt x="90252" y="322532"/>
                </a:lnTo>
                <a:lnTo>
                  <a:pt x="92499" y="328390"/>
                </a:lnTo>
                <a:lnTo>
                  <a:pt x="95003" y="331286"/>
                </a:lnTo>
                <a:lnTo>
                  <a:pt x="108901" y="341089"/>
                </a:lnTo>
                <a:lnTo>
                  <a:pt x="115240" y="346838"/>
                </a:lnTo>
                <a:lnTo>
                  <a:pt x="117784" y="348347"/>
                </a:lnTo>
                <a:lnTo>
                  <a:pt x="128545" y="351354"/>
                </a:lnTo>
                <a:lnTo>
                  <a:pt x="128582" y="342038"/>
                </a:lnTo>
                <a:lnTo>
                  <a:pt x="128586" y="331213"/>
                </a:lnTo>
                <a:lnTo>
                  <a:pt x="126047" y="323041"/>
                </a:lnTo>
                <a:lnTo>
                  <a:pt x="122695" y="313059"/>
                </a:lnTo>
                <a:lnTo>
                  <a:pt x="121206" y="302272"/>
                </a:lnTo>
                <a:lnTo>
                  <a:pt x="120809" y="296729"/>
                </a:lnTo>
                <a:lnTo>
                  <a:pt x="120544" y="291128"/>
                </a:lnTo>
                <a:lnTo>
                  <a:pt x="120368" y="285490"/>
                </a:lnTo>
                <a:lnTo>
                  <a:pt x="119298" y="279825"/>
                </a:lnTo>
                <a:lnTo>
                  <a:pt x="117632" y="274144"/>
                </a:lnTo>
                <a:lnTo>
                  <a:pt x="115568" y="268452"/>
                </a:lnTo>
                <a:lnTo>
                  <a:pt x="114193" y="261800"/>
                </a:lnTo>
                <a:lnTo>
                  <a:pt x="113276" y="254507"/>
                </a:lnTo>
                <a:lnTo>
                  <a:pt x="112665" y="246788"/>
                </a:lnTo>
                <a:lnTo>
                  <a:pt x="111304" y="239737"/>
                </a:lnTo>
                <a:lnTo>
                  <a:pt x="109445" y="233131"/>
                </a:lnTo>
                <a:lnTo>
                  <a:pt x="107253" y="226822"/>
                </a:lnTo>
                <a:lnTo>
                  <a:pt x="105792" y="219759"/>
                </a:lnTo>
                <a:lnTo>
                  <a:pt x="104818" y="212193"/>
                </a:lnTo>
                <a:lnTo>
                  <a:pt x="104168" y="204291"/>
                </a:lnTo>
                <a:lnTo>
                  <a:pt x="103735" y="197118"/>
                </a:lnTo>
                <a:lnTo>
                  <a:pt x="103254" y="184068"/>
                </a:lnTo>
                <a:lnTo>
                  <a:pt x="102984" y="161460"/>
                </a:lnTo>
                <a:lnTo>
                  <a:pt x="101993" y="154277"/>
                </a:lnTo>
                <a:lnTo>
                  <a:pt x="100381" y="147583"/>
                </a:lnTo>
                <a:lnTo>
                  <a:pt x="98352" y="141215"/>
                </a:lnTo>
                <a:lnTo>
                  <a:pt x="97001" y="135065"/>
                </a:lnTo>
                <a:lnTo>
                  <a:pt x="96099" y="129060"/>
                </a:lnTo>
                <a:lnTo>
                  <a:pt x="95499" y="123151"/>
                </a:lnTo>
                <a:lnTo>
                  <a:pt x="94146" y="117307"/>
                </a:lnTo>
                <a:lnTo>
                  <a:pt x="92291" y="111506"/>
                </a:lnTo>
                <a:lnTo>
                  <a:pt x="90102" y="105734"/>
                </a:lnTo>
                <a:lnTo>
                  <a:pt x="88643" y="99981"/>
                </a:lnTo>
                <a:lnTo>
                  <a:pt x="87671" y="94240"/>
                </a:lnTo>
                <a:lnTo>
                  <a:pt x="87022" y="88509"/>
                </a:lnTo>
                <a:lnTo>
                  <a:pt x="83761" y="79600"/>
                </a:lnTo>
                <a:lnTo>
                  <a:pt x="80089" y="72465"/>
                </a:lnTo>
                <a:lnTo>
                  <a:pt x="78458" y="66119"/>
                </a:lnTo>
                <a:lnTo>
                  <a:pt x="77410" y="55237"/>
                </a:lnTo>
                <a:lnTo>
                  <a:pt x="77167" y="44771"/>
                </a:lnTo>
                <a:lnTo>
                  <a:pt x="77162" y="44099"/>
                </a:lnTo>
                <a:lnTo>
                  <a:pt x="81706" y="38602"/>
                </a:lnTo>
                <a:lnTo>
                  <a:pt x="83998" y="37129"/>
                </a:lnTo>
                <a:lnTo>
                  <a:pt x="89085" y="35492"/>
                </a:lnTo>
                <a:lnTo>
                  <a:pt x="101064" y="33488"/>
                </a:lnTo>
                <a:lnTo>
                  <a:pt x="110322" y="29746"/>
                </a:lnTo>
                <a:lnTo>
                  <a:pt x="123327" y="27448"/>
                </a:lnTo>
                <a:lnTo>
                  <a:pt x="130795" y="26835"/>
                </a:lnTo>
                <a:lnTo>
                  <a:pt x="138632" y="26427"/>
                </a:lnTo>
                <a:lnTo>
                  <a:pt x="154959" y="25973"/>
                </a:lnTo>
                <a:lnTo>
                  <a:pt x="163313" y="24899"/>
                </a:lnTo>
                <a:lnTo>
                  <a:pt x="171740" y="23231"/>
                </a:lnTo>
                <a:lnTo>
                  <a:pt x="180216" y="21166"/>
                </a:lnTo>
                <a:lnTo>
                  <a:pt x="189676" y="19790"/>
                </a:lnTo>
                <a:lnTo>
                  <a:pt x="199793" y="18872"/>
                </a:lnTo>
                <a:lnTo>
                  <a:pt x="210348" y="18261"/>
                </a:lnTo>
                <a:lnTo>
                  <a:pt x="229695" y="17581"/>
                </a:lnTo>
                <a:lnTo>
                  <a:pt x="238855" y="17399"/>
                </a:lnTo>
                <a:lnTo>
                  <a:pt x="248772" y="16326"/>
                </a:lnTo>
                <a:lnTo>
                  <a:pt x="259193" y="14658"/>
                </a:lnTo>
                <a:lnTo>
                  <a:pt x="269950" y="12594"/>
                </a:lnTo>
                <a:lnTo>
                  <a:pt x="280932" y="11217"/>
                </a:lnTo>
                <a:lnTo>
                  <a:pt x="292063" y="10300"/>
                </a:lnTo>
                <a:lnTo>
                  <a:pt x="303293" y="9688"/>
                </a:lnTo>
                <a:lnTo>
                  <a:pt x="323392" y="9008"/>
                </a:lnTo>
                <a:lnTo>
                  <a:pt x="332752" y="8827"/>
                </a:lnTo>
                <a:lnTo>
                  <a:pt x="341849" y="7754"/>
                </a:lnTo>
                <a:lnTo>
                  <a:pt x="350772" y="6086"/>
                </a:lnTo>
                <a:lnTo>
                  <a:pt x="359578" y="4021"/>
                </a:lnTo>
                <a:lnTo>
                  <a:pt x="367353" y="2645"/>
                </a:lnTo>
                <a:lnTo>
                  <a:pt x="381073" y="1116"/>
                </a:lnTo>
                <a:lnTo>
                  <a:pt x="388351" y="708"/>
                </a:lnTo>
                <a:lnTo>
                  <a:pt x="404057" y="255"/>
                </a:lnTo>
                <a:lnTo>
                  <a:pt x="419864" y="0"/>
                </a:lnTo>
                <a:lnTo>
                  <a:pt x="423736" y="916"/>
                </a:lnTo>
                <a:lnTo>
                  <a:pt x="436796" y="6691"/>
                </a:lnTo>
                <a:lnTo>
                  <a:pt x="443997" y="8114"/>
                </a:lnTo>
                <a:lnTo>
                  <a:pt x="444588" y="9184"/>
                </a:lnTo>
                <a:lnTo>
                  <a:pt x="445244" y="12912"/>
                </a:lnTo>
                <a:lnTo>
                  <a:pt x="446372" y="14287"/>
                </a:lnTo>
                <a:lnTo>
                  <a:pt x="448076" y="15204"/>
                </a:lnTo>
                <a:lnTo>
                  <a:pt x="454342" y="17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"/>
          <p:cNvSpPr/>
          <p:nvPr/>
        </p:nvSpPr>
        <p:spPr>
          <a:xfrm>
            <a:off x="4057650" y="2228967"/>
            <a:ext cx="291466" cy="222769"/>
          </a:xfrm>
          <a:custGeom>
            <a:avLst/>
            <a:gdLst/>
            <a:ahLst/>
            <a:cxnLst/>
            <a:rect l="0" t="0" r="0" b="0"/>
            <a:pathLst>
              <a:path w="291466" h="222769">
                <a:moveTo>
                  <a:pt x="0" y="59890"/>
                </a:moveTo>
                <a:lnTo>
                  <a:pt x="0" y="51327"/>
                </a:lnTo>
                <a:lnTo>
                  <a:pt x="20150" y="31167"/>
                </a:lnTo>
                <a:lnTo>
                  <a:pt x="28323" y="25534"/>
                </a:lnTo>
                <a:lnTo>
                  <a:pt x="33169" y="22699"/>
                </a:lnTo>
                <a:lnTo>
                  <a:pt x="38305" y="19856"/>
                </a:lnTo>
                <a:lnTo>
                  <a:pt x="49091" y="14157"/>
                </a:lnTo>
                <a:lnTo>
                  <a:pt x="55588" y="12256"/>
                </a:lnTo>
                <a:lnTo>
                  <a:pt x="62776" y="10989"/>
                </a:lnTo>
                <a:lnTo>
                  <a:pt x="70425" y="10144"/>
                </a:lnTo>
                <a:lnTo>
                  <a:pt x="77430" y="8629"/>
                </a:lnTo>
                <a:lnTo>
                  <a:pt x="84004" y="6666"/>
                </a:lnTo>
                <a:lnTo>
                  <a:pt x="90293" y="4405"/>
                </a:lnTo>
                <a:lnTo>
                  <a:pt x="96391" y="2897"/>
                </a:lnTo>
                <a:lnTo>
                  <a:pt x="102360" y="1892"/>
                </a:lnTo>
                <a:lnTo>
                  <a:pt x="108245" y="1223"/>
                </a:lnTo>
                <a:lnTo>
                  <a:pt x="114073" y="776"/>
                </a:lnTo>
                <a:lnTo>
                  <a:pt x="119864" y="478"/>
                </a:lnTo>
                <a:lnTo>
                  <a:pt x="134575" y="59"/>
                </a:lnTo>
                <a:lnTo>
                  <a:pt x="138294" y="0"/>
                </a:lnTo>
                <a:lnTo>
                  <a:pt x="141726" y="914"/>
                </a:lnTo>
                <a:lnTo>
                  <a:pt x="148079" y="4468"/>
                </a:lnTo>
                <a:lnTo>
                  <a:pt x="154078" y="9223"/>
                </a:lnTo>
                <a:lnTo>
                  <a:pt x="157010" y="11825"/>
                </a:lnTo>
                <a:lnTo>
                  <a:pt x="158967" y="14511"/>
                </a:lnTo>
                <a:lnTo>
                  <a:pt x="161139" y="20037"/>
                </a:lnTo>
                <a:lnTo>
                  <a:pt x="161718" y="23796"/>
                </a:lnTo>
                <a:lnTo>
                  <a:pt x="162105" y="28208"/>
                </a:lnTo>
                <a:lnTo>
                  <a:pt x="162534" y="37237"/>
                </a:lnTo>
                <a:lnTo>
                  <a:pt x="162725" y="44424"/>
                </a:lnTo>
                <a:lnTo>
                  <a:pt x="160870" y="48627"/>
                </a:lnTo>
                <a:lnTo>
                  <a:pt x="157729" y="53334"/>
                </a:lnTo>
                <a:lnTo>
                  <a:pt x="153730" y="58377"/>
                </a:lnTo>
                <a:lnTo>
                  <a:pt x="150112" y="63644"/>
                </a:lnTo>
                <a:lnTo>
                  <a:pt x="146747" y="69060"/>
                </a:lnTo>
                <a:lnTo>
                  <a:pt x="143551" y="74576"/>
                </a:lnTo>
                <a:lnTo>
                  <a:pt x="137460" y="85785"/>
                </a:lnTo>
                <a:lnTo>
                  <a:pt x="134503" y="91440"/>
                </a:lnTo>
                <a:lnTo>
                  <a:pt x="130626" y="97116"/>
                </a:lnTo>
                <a:lnTo>
                  <a:pt x="126136" y="102805"/>
                </a:lnTo>
                <a:lnTo>
                  <a:pt x="121238" y="108502"/>
                </a:lnTo>
                <a:lnTo>
                  <a:pt x="116068" y="114206"/>
                </a:lnTo>
                <a:lnTo>
                  <a:pt x="105243" y="125623"/>
                </a:lnTo>
                <a:lnTo>
                  <a:pt x="99689" y="130382"/>
                </a:lnTo>
                <a:lnTo>
                  <a:pt x="94082" y="134507"/>
                </a:lnTo>
                <a:lnTo>
                  <a:pt x="88439" y="138210"/>
                </a:lnTo>
                <a:lnTo>
                  <a:pt x="83724" y="142583"/>
                </a:lnTo>
                <a:lnTo>
                  <a:pt x="79628" y="147404"/>
                </a:lnTo>
                <a:lnTo>
                  <a:pt x="75945" y="152523"/>
                </a:lnTo>
                <a:lnTo>
                  <a:pt x="72538" y="156888"/>
                </a:lnTo>
                <a:lnTo>
                  <a:pt x="69313" y="160750"/>
                </a:lnTo>
                <a:lnTo>
                  <a:pt x="63191" y="167582"/>
                </a:lnTo>
                <a:lnTo>
                  <a:pt x="57294" y="173793"/>
                </a:lnTo>
                <a:lnTo>
                  <a:pt x="54388" y="175830"/>
                </a:lnTo>
                <a:lnTo>
                  <a:pt x="48620" y="178094"/>
                </a:lnTo>
                <a:lnTo>
                  <a:pt x="46701" y="179650"/>
                </a:lnTo>
                <a:lnTo>
                  <a:pt x="45421" y="181640"/>
                </a:lnTo>
                <a:lnTo>
                  <a:pt x="44000" y="186391"/>
                </a:lnTo>
                <a:lnTo>
                  <a:pt x="43368" y="191678"/>
                </a:lnTo>
                <a:lnTo>
                  <a:pt x="42892" y="197688"/>
                </a:lnTo>
                <a:lnTo>
                  <a:pt x="42866" y="204390"/>
                </a:lnTo>
                <a:lnTo>
                  <a:pt x="47944" y="205075"/>
                </a:lnTo>
                <a:lnTo>
                  <a:pt x="51965" y="205257"/>
                </a:lnTo>
                <a:lnTo>
                  <a:pt x="55598" y="206332"/>
                </a:lnTo>
                <a:lnTo>
                  <a:pt x="62175" y="210065"/>
                </a:lnTo>
                <a:lnTo>
                  <a:pt x="70813" y="212360"/>
                </a:lnTo>
                <a:lnTo>
                  <a:pt x="75783" y="212971"/>
                </a:lnTo>
                <a:lnTo>
                  <a:pt x="81002" y="213379"/>
                </a:lnTo>
                <a:lnTo>
                  <a:pt x="86386" y="213651"/>
                </a:lnTo>
                <a:lnTo>
                  <a:pt x="91881" y="213832"/>
                </a:lnTo>
                <a:lnTo>
                  <a:pt x="98401" y="213001"/>
                </a:lnTo>
                <a:lnTo>
                  <a:pt x="105605" y="211494"/>
                </a:lnTo>
                <a:lnTo>
                  <a:pt x="113266" y="209537"/>
                </a:lnTo>
                <a:lnTo>
                  <a:pt x="121230" y="208232"/>
                </a:lnTo>
                <a:lnTo>
                  <a:pt x="129398" y="207362"/>
                </a:lnTo>
                <a:lnTo>
                  <a:pt x="137700" y="206782"/>
                </a:lnTo>
                <a:lnTo>
                  <a:pt x="145140" y="206396"/>
                </a:lnTo>
                <a:lnTo>
                  <a:pt x="158486" y="205966"/>
                </a:lnTo>
                <a:lnTo>
                  <a:pt x="201556" y="205653"/>
                </a:lnTo>
                <a:lnTo>
                  <a:pt x="269291" y="205623"/>
                </a:lnTo>
                <a:lnTo>
                  <a:pt x="271920" y="206575"/>
                </a:lnTo>
                <a:lnTo>
                  <a:pt x="280170" y="211514"/>
                </a:lnTo>
                <a:lnTo>
                  <a:pt x="285810" y="213003"/>
                </a:lnTo>
                <a:lnTo>
                  <a:pt x="287695" y="214353"/>
                </a:lnTo>
                <a:lnTo>
                  <a:pt x="288951" y="216206"/>
                </a:lnTo>
                <a:lnTo>
                  <a:pt x="291465" y="2227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"/>
          <p:cNvSpPr/>
          <p:nvPr/>
        </p:nvSpPr>
        <p:spPr>
          <a:xfrm>
            <a:off x="2651874" y="2795860"/>
            <a:ext cx="317069" cy="177478"/>
          </a:xfrm>
          <a:custGeom>
            <a:avLst/>
            <a:gdLst/>
            <a:ahLst/>
            <a:cxnLst/>
            <a:rect l="0" t="0" r="0" b="0"/>
            <a:pathLst>
              <a:path w="317069" h="177478">
                <a:moveTo>
                  <a:pt x="128473" y="41637"/>
                </a:moveTo>
                <a:lnTo>
                  <a:pt x="123922" y="41637"/>
                </a:lnTo>
                <a:lnTo>
                  <a:pt x="122581" y="40685"/>
                </a:lnTo>
                <a:lnTo>
                  <a:pt x="121688" y="39097"/>
                </a:lnTo>
                <a:lnTo>
                  <a:pt x="120005" y="33417"/>
                </a:lnTo>
                <a:lnTo>
                  <a:pt x="119932" y="28618"/>
                </a:lnTo>
                <a:lnTo>
                  <a:pt x="119910" y="25715"/>
                </a:lnTo>
                <a:lnTo>
                  <a:pt x="118954" y="25307"/>
                </a:lnTo>
                <a:lnTo>
                  <a:pt x="115352" y="24854"/>
                </a:lnTo>
                <a:lnTo>
                  <a:pt x="113058" y="23781"/>
                </a:lnTo>
                <a:lnTo>
                  <a:pt x="105279" y="18672"/>
                </a:lnTo>
                <a:lnTo>
                  <a:pt x="96942" y="15783"/>
                </a:lnTo>
                <a:lnTo>
                  <a:pt x="88439" y="10270"/>
                </a:lnTo>
                <a:lnTo>
                  <a:pt x="82740" y="8646"/>
                </a:lnTo>
                <a:lnTo>
                  <a:pt x="74177" y="7732"/>
                </a:lnTo>
                <a:lnTo>
                  <a:pt x="65924" y="4978"/>
                </a:lnTo>
                <a:lnTo>
                  <a:pt x="56858" y="1532"/>
                </a:lnTo>
                <a:lnTo>
                  <a:pt x="49654" y="0"/>
                </a:lnTo>
                <a:lnTo>
                  <a:pt x="46400" y="544"/>
                </a:lnTo>
                <a:lnTo>
                  <a:pt x="36872" y="5721"/>
                </a:lnTo>
                <a:lnTo>
                  <a:pt x="35973" y="6263"/>
                </a:lnTo>
                <a:lnTo>
                  <a:pt x="32435" y="6866"/>
                </a:lnTo>
                <a:lnTo>
                  <a:pt x="30157" y="7026"/>
                </a:lnTo>
                <a:lnTo>
                  <a:pt x="28639" y="8085"/>
                </a:lnTo>
                <a:lnTo>
                  <a:pt x="27627" y="9744"/>
                </a:lnTo>
                <a:lnTo>
                  <a:pt x="26953" y="11803"/>
                </a:lnTo>
                <a:lnTo>
                  <a:pt x="23663" y="16630"/>
                </a:lnTo>
                <a:lnTo>
                  <a:pt x="21452" y="19251"/>
                </a:lnTo>
                <a:lnTo>
                  <a:pt x="19978" y="21950"/>
                </a:lnTo>
                <a:lnTo>
                  <a:pt x="18341" y="27490"/>
                </a:lnTo>
                <a:lnTo>
                  <a:pt x="16951" y="30301"/>
                </a:lnTo>
                <a:lnTo>
                  <a:pt x="15073" y="33127"/>
                </a:lnTo>
                <a:lnTo>
                  <a:pt x="12868" y="35964"/>
                </a:lnTo>
                <a:lnTo>
                  <a:pt x="11398" y="38807"/>
                </a:lnTo>
                <a:lnTo>
                  <a:pt x="10418" y="41656"/>
                </a:lnTo>
                <a:lnTo>
                  <a:pt x="9764" y="44507"/>
                </a:lnTo>
                <a:lnTo>
                  <a:pt x="8376" y="47360"/>
                </a:lnTo>
                <a:lnTo>
                  <a:pt x="6499" y="50215"/>
                </a:lnTo>
                <a:lnTo>
                  <a:pt x="4294" y="53070"/>
                </a:lnTo>
                <a:lnTo>
                  <a:pt x="2825" y="56879"/>
                </a:lnTo>
                <a:lnTo>
                  <a:pt x="1845" y="61324"/>
                </a:lnTo>
                <a:lnTo>
                  <a:pt x="1192" y="66191"/>
                </a:lnTo>
                <a:lnTo>
                  <a:pt x="756" y="70389"/>
                </a:lnTo>
                <a:lnTo>
                  <a:pt x="466" y="74140"/>
                </a:lnTo>
                <a:lnTo>
                  <a:pt x="273" y="77593"/>
                </a:lnTo>
                <a:lnTo>
                  <a:pt x="58" y="86510"/>
                </a:lnTo>
                <a:lnTo>
                  <a:pt x="0" y="91555"/>
                </a:lnTo>
                <a:lnTo>
                  <a:pt x="1867" y="95871"/>
                </a:lnTo>
                <a:lnTo>
                  <a:pt x="5016" y="99700"/>
                </a:lnTo>
                <a:lnTo>
                  <a:pt x="9021" y="103206"/>
                </a:lnTo>
                <a:lnTo>
                  <a:pt x="11691" y="107448"/>
                </a:lnTo>
                <a:lnTo>
                  <a:pt x="13471" y="112181"/>
                </a:lnTo>
                <a:lnTo>
                  <a:pt x="14657" y="117241"/>
                </a:lnTo>
                <a:lnTo>
                  <a:pt x="16401" y="120615"/>
                </a:lnTo>
                <a:lnTo>
                  <a:pt x="18516" y="122864"/>
                </a:lnTo>
                <a:lnTo>
                  <a:pt x="20878" y="124363"/>
                </a:lnTo>
                <a:lnTo>
                  <a:pt x="23406" y="127268"/>
                </a:lnTo>
                <a:lnTo>
                  <a:pt x="26043" y="131109"/>
                </a:lnTo>
                <a:lnTo>
                  <a:pt x="28754" y="135575"/>
                </a:lnTo>
                <a:lnTo>
                  <a:pt x="31513" y="138552"/>
                </a:lnTo>
                <a:lnTo>
                  <a:pt x="34306" y="140537"/>
                </a:lnTo>
                <a:lnTo>
                  <a:pt x="39948" y="143695"/>
                </a:lnTo>
                <a:lnTo>
                  <a:pt x="45631" y="148274"/>
                </a:lnTo>
                <a:lnTo>
                  <a:pt x="51332" y="153484"/>
                </a:lnTo>
                <a:lnTo>
                  <a:pt x="54186" y="156207"/>
                </a:lnTo>
                <a:lnTo>
                  <a:pt x="57041" y="158022"/>
                </a:lnTo>
                <a:lnTo>
                  <a:pt x="62753" y="160038"/>
                </a:lnTo>
                <a:lnTo>
                  <a:pt x="71006" y="160935"/>
                </a:lnTo>
                <a:lnTo>
                  <a:pt x="75875" y="161174"/>
                </a:lnTo>
                <a:lnTo>
                  <a:pt x="86363" y="161440"/>
                </a:lnTo>
                <a:lnTo>
                  <a:pt x="104069" y="161610"/>
                </a:lnTo>
                <a:lnTo>
                  <a:pt x="113182" y="159093"/>
                </a:lnTo>
                <a:lnTo>
                  <a:pt x="118279" y="157089"/>
                </a:lnTo>
                <a:lnTo>
                  <a:pt x="123582" y="155752"/>
                </a:lnTo>
                <a:lnTo>
                  <a:pt x="129022" y="154861"/>
                </a:lnTo>
                <a:lnTo>
                  <a:pt x="134554" y="154268"/>
                </a:lnTo>
                <a:lnTo>
                  <a:pt x="143241" y="151068"/>
                </a:lnTo>
                <a:lnTo>
                  <a:pt x="150277" y="146470"/>
                </a:lnTo>
                <a:lnTo>
                  <a:pt x="156578" y="141252"/>
                </a:lnTo>
                <a:lnTo>
                  <a:pt x="162554" y="135758"/>
                </a:lnTo>
                <a:lnTo>
                  <a:pt x="171274" y="127310"/>
                </a:lnTo>
                <a:lnTo>
                  <a:pt x="174152" y="124470"/>
                </a:lnTo>
                <a:lnTo>
                  <a:pt x="177023" y="120671"/>
                </a:lnTo>
                <a:lnTo>
                  <a:pt x="179890" y="116234"/>
                </a:lnTo>
                <a:lnTo>
                  <a:pt x="182753" y="111371"/>
                </a:lnTo>
                <a:lnTo>
                  <a:pt x="184662" y="107176"/>
                </a:lnTo>
                <a:lnTo>
                  <a:pt x="185935" y="103427"/>
                </a:lnTo>
                <a:lnTo>
                  <a:pt x="186784" y="99976"/>
                </a:lnTo>
                <a:lnTo>
                  <a:pt x="188302" y="95770"/>
                </a:lnTo>
                <a:lnTo>
                  <a:pt x="190266" y="91060"/>
                </a:lnTo>
                <a:lnTo>
                  <a:pt x="192529" y="86016"/>
                </a:lnTo>
                <a:lnTo>
                  <a:pt x="194037" y="81700"/>
                </a:lnTo>
                <a:lnTo>
                  <a:pt x="195042" y="77871"/>
                </a:lnTo>
                <a:lnTo>
                  <a:pt x="195712" y="74365"/>
                </a:lnTo>
                <a:lnTo>
                  <a:pt x="197112" y="71076"/>
                </a:lnTo>
                <a:lnTo>
                  <a:pt x="198997" y="67931"/>
                </a:lnTo>
                <a:lnTo>
                  <a:pt x="201207" y="64881"/>
                </a:lnTo>
                <a:lnTo>
                  <a:pt x="202680" y="60943"/>
                </a:lnTo>
                <a:lnTo>
                  <a:pt x="203661" y="56413"/>
                </a:lnTo>
                <a:lnTo>
                  <a:pt x="204316" y="51488"/>
                </a:lnTo>
                <a:lnTo>
                  <a:pt x="204753" y="47251"/>
                </a:lnTo>
                <a:lnTo>
                  <a:pt x="205044" y="43475"/>
                </a:lnTo>
                <a:lnTo>
                  <a:pt x="205238" y="40005"/>
                </a:lnTo>
                <a:lnTo>
                  <a:pt x="204415" y="36739"/>
                </a:lnTo>
                <a:lnTo>
                  <a:pt x="202913" y="33609"/>
                </a:lnTo>
                <a:lnTo>
                  <a:pt x="200960" y="30570"/>
                </a:lnTo>
                <a:lnTo>
                  <a:pt x="199657" y="27592"/>
                </a:lnTo>
                <a:lnTo>
                  <a:pt x="198789" y="24653"/>
                </a:lnTo>
                <a:lnTo>
                  <a:pt x="198211" y="21742"/>
                </a:lnTo>
                <a:lnTo>
                  <a:pt x="196872" y="19801"/>
                </a:lnTo>
                <a:lnTo>
                  <a:pt x="195028" y="18507"/>
                </a:lnTo>
                <a:lnTo>
                  <a:pt x="190438" y="17070"/>
                </a:lnTo>
                <a:lnTo>
                  <a:pt x="181483" y="16071"/>
                </a:lnTo>
                <a:lnTo>
                  <a:pt x="175824" y="15965"/>
                </a:lnTo>
                <a:lnTo>
                  <a:pt x="174328" y="16902"/>
                </a:lnTo>
                <a:lnTo>
                  <a:pt x="173330" y="18480"/>
                </a:lnTo>
                <a:lnTo>
                  <a:pt x="171730" y="23304"/>
                </a:lnTo>
                <a:lnTo>
                  <a:pt x="171598" y="25605"/>
                </a:lnTo>
                <a:lnTo>
                  <a:pt x="171452" y="33242"/>
                </a:lnTo>
                <a:lnTo>
                  <a:pt x="171346" y="57383"/>
                </a:lnTo>
                <a:lnTo>
                  <a:pt x="172295" y="62612"/>
                </a:lnTo>
                <a:lnTo>
                  <a:pt x="173880" y="68002"/>
                </a:lnTo>
                <a:lnTo>
                  <a:pt x="175889" y="73502"/>
                </a:lnTo>
                <a:lnTo>
                  <a:pt x="177229" y="79073"/>
                </a:lnTo>
                <a:lnTo>
                  <a:pt x="178122" y="84692"/>
                </a:lnTo>
                <a:lnTo>
                  <a:pt x="178717" y="90343"/>
                </a:lnTo>
                <a:lnTo>
                  <a:pt x="180067" y="96015"/>
                </a:lnTo>
                <a:lnTo>
                  <a:pt x="181919" y="101702"/>
                </a:lnTo>
                <a:lnTo>
                  <a:pt x="184106" y="107398"/>
                </a:lnTo>
                <a:lnTo>
                  <a:pt x="186517" y="113100"/>
                </a:lnTo>
                <a:lnTo>
                  <a:pt x="189076" y="118807"/>
                </a:lnTo>
                <a:lnTo>
                  <a:pt x="191735" y="124516"/>
                </a:lnTo>
                <a:lnTo>
                  <a:pt x="194460" y="129275"/>
                </a:lnTo>
                <a:lnTo>
                  <a:pt x="197230" y="133399"/>
                </a:lnTo>
                <a:lnTo>
                  <a:pt x="200028" y="137102"/>
                </a:lnTo>
                <a:lnTo>
                  <a:pt x="202846" y="141476"/>
                </a:lnTo>
                <a:lnTo>
                  <a:pt x="205678" y="146296"/>
                </a:lnTo>
                <a:lnTo>
                  <a:pt x="208518" y="151415"/>
                </a:lnTo>
                <a:lnTo>
                  <a:pt x="211364" y="154827"/>
                </a:lnTo>
                <a:lnTo>
                  <a:pt x="214213" y="157102"/>
                </a:lnTo>
                <a:lnTo>
                  <a:pt x="219920" y="160582"/>
                </a:lnTo>
                <a:lnTo>
                  <a:pt x="225631" y="165304"/>
                </a:lnTo>
                <a:lnTo>
                  <a:pt x="228487" y="166944"/>
                </a:lnTo>
                <a:lnTo>
                  <a:pt x="237059" y="170205"/>
                </a:lnTo>
                <a:lnTo>
                  <a:pt x="242773" y="174343"/>
                </a:lnTo>
                <a:lnTo>
                  <a:pt x="246795" y="177477"/>
                </a:lnTo>
                <a:lnTo>
                  <a:pt x="248312" y="176965"/>
                </a:lnTo>
                <a:lnTo>
                  <a:pt x="254997" y="172645"/>
                </a:lnTo>
                <a:lnTo>
                  <a:pt x="263011" y="169989"/>
                </a:lnTo>
                <a:lnTo>
                  <a:pt x="268595" y="165992"/>
                </a:lnTo>
                <a:lnTo>
                  <a:pt x="276792" y="161041"/>
                </a:lnTo>
                <a:lnTo>
                  <a:pt x="281645" y="158387"/>
                </a:lnTo>
                <a:lnTo>
                  <a:pt x="286785" y="154713"/>
                </a:lnTo>
                <a:lnTo>
                  <a:pt x="292117" y="150359"/>
                </a:lnTo>
                <a:lnTo>
                  <a:pt x="302169" y="141393"/>
                </a:lnTo>
                <a:lnTo>
                  <a:pt x="317068" y="1273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6"/>
          <p:cNvSpPr/>
          <p:nvPr/>
        </p:nvSpPr>
        <p:spPr>
          <a:xfrm>
            <a:off x="3088957" y="2803207"/>
            <a:ext cx="188596" cy="34291"/>
          </a:xfrm>
          <a:custGeom>
            <a:avLst/>
            <a:gdLst/>
            <a:ahLst/>
            <a:cxnLst/>
            <a:rect l="0" t="0" r="0" b="0"/>
            <a:pathLst>
              <a:path w="188596" h="34291">
                <a:moveTo>
                  <a:pt x="0" y="34290"/>
                </a:moveTo>
                <a:lnTo>
                  <a:pt x="7381" y="26909"/>
                </a:lnTo>
                <a:lnTo>
                  <a:pt x="10583" y="26247"/>
                </a:lnTo>
                <a:lnTo>
                  <a:pt x="12770" y="26070"/>
                </a:lnTo>
                <a:lnTo>
                  <a:pt x="15181" y="25000"/>
                </a:lnTo>
                <a:lnTo>
                  <a:pt x="17741" y="23335"/>
                </a:lnTo>
                <a:lnTo>
                  <a:pt x="20400" y="21271"/>
                </a:lnTo>
                <a:lnTo>
                  <a:pt x="23125" y="18943"/>
                </a:lnTo>
                <a:lnTo>
                  <a:pt x="25894" y="16439"/>
                </a:lnTo>
                <a:lnTo>
                  <a:pt x="28693" y="13817"/>
                </a:lnTo>
                <a:lnTo>
                  <a:pt x="32464" y="12069"/>
                </a:lnTo>
                <a:lnTo>
                  <a:pt x="36882" y="10903"/>
                </a:lnTo>
                <a:lnTo>
                  <a:pt x="41733" y="10127"/>
                </a:lnTo>
                <a:lnTo>
                  <a:pt x="46872" y="9609"/>
                </a:lnTo>
                <a:lnTo>
                  <a:pt x="52203" y="9263"/>
                </a:lnTo>
                <a:lnTo>
                  <a:pt x="57662" y="9033"/>
                </a:lnTo>
                <a:lnTo>
                  <a:pt x="68808" y="8777"/>
                </a:lnTo>
                <a:lnTo>
                  <a:pt x="74447" y="8709"/>
                </a:lnTo>
                <a:lnTo>
                  <a:pt x="80111" y="7711"/>
                </a:lnTo>
                <a:lnTo>
                  <a:pt x="85793" y="6093"/>
                </a:lnTo>
                <a:lnTo>
                  <a:pt x="91485" y="4062"/>
                </a:lnTo>
                <a:lnTo>
                  <a:pt x="97185" y="2708"/>
                </a:lnTo>
                <a:lnTo>
                  <a:pt x="102890" y="1805"/>
                </a:lnTo>
                <a:lnTo>
                  <a:pt x="108598" y="1204"/>
                </a:lnTo>
                <a:lnTo>
                  <a:pt x="114309" y="802"/>
                </a:lnTo>
                <a:lnTo>
                  <a:pt x="120021" y="535"/>
                </a:lnTo>
                <a:lnTo>
                  <a:pt x="131448" y="238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"/>
          <p:cNvSpPr/>
          <p:nvPr/>
        </p:nvSpPr>
        <p:spPr>
          <a:xfrm>
            <a:off x="3135453" y="2880360"/>
            <a:ext cx="184962" cy="8573"/>
          </a:xfrm>
          <a:custGeom>
            <a:avLst/>
            <a:gdLst/>
            <a:ahLst/>
            <a:cxnLst/>
            <a:rect l="0" t="0" r="0" b="0"/>
            <a:pathLst>
              <a:path w="184962" h="8573">
                <a:moveTo>
                  <a:pt x="4939" y="8572"/>
                </a:moveTo>
                <a:lnTo>
                  <a:pt x="0" y="8572"/>
                </a:lnTo>
                <a:lnTo>
                  <a:pt x="70813" y="8572"/>
                </a:lnTo>
                <a:lnTo>
                  <a:pt x="76478" y="7620"/>
                </a:lnTo>
                <a:lnTo>
                  <a:pt x="82159" y="6032"/>
                </a:lnTo>
                <a:lnTo>
                  <a:pt x="87851" y="4021"/>
                </a:lnTo>
                <a:lnTo>
                  <a:pt x="93551" y="2681"/>
                </a:lnTo>
                <a:lnTo>
                  <a:pt x="99257" y="1787"/>
                </a:lnTo>
                <a:lnTo>
                  <a:pt x="104965" y="1191"/>
                </a:lnTo>
                <a:lnTo>
                  <a:pt x="110675" y="794"/>
                </a:lnTo>
                <a:lnTo>
                  <a:pt x="116388" y="529"/>
                </a:lnTo>
                <a:lnTo>
                  <a:pt x="128767" y="235"/>
                </a:lnTo>
                <a:lnTo>
                  <a:pt x="18496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8"/>
          <p:cNvSpPr/>
          <p:nvPr/>
        </p:nvSpPr>
        <p:spPr>
          <a:xfrm>
            <a:off x="3611879" y="2760345"/>
            <a:ext cx="240031" cy="145720"/>
          </a:xfrm>
          <a:custGeom>
            <a:avLst/>
            <a:gdLst/>
            <a:ahLst/>
            <a:cxnLst/>
            <a:rect l="0" t="0" r="0" b="0"/>
            <a:pathLst>
              <a:path w="240031" h="145720">
                <a:moveTo>
                  <a:pt x="0" y="0"/>
                </a:moveTo>
                <a:lnTo>
                  <a:pt x="0" y="7380"/>
                </a:lnTo>
                <a:lnTo>
                  <a:pt x="2541" y="10582"/>
                </a:lnTo>
                <a:lnTo>
                  <a:pt x="4551" y="12770"/>
                </a:lnTo>
                <a:lnTo>
                  <a:pt x="5892" y="15181"/>
                </a:lnTo>
                <a:lnTo>
                  <a:pt x="6786" y="17740"/>
                </a:lnTo>
                <a:lnTo>
                  <a:pt x="7382" y="20399"/>
                </a:lnTo>
                <a:lnTo>
                  <a:pt x="7779" y="24077"/>
                </a:lnTo>
                <a:lnTo>
                  <a:pt x="8043" y="28434"/>
                </a:lnTo>
                <a:lnTo>
                  <a:pt x="8220" y="33243"/>
                </a:lnTo>
                <a:lnTo>
                  <a:pt x="9290" y="37402"/>
                </a:lnTo>
                <a:lnTo>
                  <a:pt x="10956" y="41127"/>
                </a:lnTo>
                <a:lnTo>
                  <a:pt x="13019" y="44563"/>
                </a:lnTo>
                <a:lnTo>
                  <a:pt x="14395" y="48759"/>
                </a:lnTo>
                <a:lnTo>
                  <a:pt x="15312" y="53460"/>
                </a:lnTo>
                <a:lnTo>
                  <a:pt x="15923" y="58500"/>
                </a:lnTo>
                <a:lnTo>
                  <a:pt x="16330" y="63765"/>
                </a:lnTo>
                <a:lnTo>
                  <a:pt x="16603" y="69180"/>
                </a:lnTo>
                <a:lnTo>
                  <a:pt x="16784" y="74695"/>
                </a:lnTo>
                <a:lnTo>
                  <a:pt x="17857" y="79324"/>
                </a:lnTo>
                <a:lnTo>
                  <a:pt x="19524" y="83363"/>
                </a:lnTo>
                <a:lnTo>
                  <a:pt x="21589" y="87007"/>
                </a:lnTo>
                <a:lnTo>
                  <a:pt x="23918" y="90390"/>
                </a:lnTo>
                <a:lnTo>
                  <a:pt x="26423" y="93597"/>
                </a:lnTo>
                <a:lnTo>
                  <a:pt x="29046" y="96688"/>
                </a:lnTo>
                <a:lnTo>
                  <a:pt x="31747" y="100654"/>
                </a:lnTo>
                <a:lnTo>
                  <a:pt x="34499" y="105202"/>
                </a:lnTo>
                <a:lnTo>
                  <a:pt x="37287" y="110140"/>
                </a:lnTo>
                <a:lnTo>
                  <a:pt x="39146" y="114384"/>
                </a:lnTo>
                <a:lnTo>
                  <a:pt x="40385" y="118166"/>
                </a:lnTo>
                <a:lnTo>
                  <a:pt x="41211" y="121640"/>
                </a:lnTo>
                <a:lnTo>
                  <a:pt x="42714" y="124908"/>
                </a:lnTo>
                <a:lnTo>
                  <a:pt x="44669" y="128039"/>
                </a:lnTo>
                <a:lnTo>
                  <a:pt x="46924" y="131079"/>
                </a:lnTo>
                <a:lnTo>
                  <a:pt x="49381" y="134059"/>
                </a:lnTo>
                <a:lnTo>
                  <a:pt x="51971" y="136997"/>
                </a:lnTo>
                <a:lnTo>
                  <a:pt x="59967" y="145687"/>
                </a:lnTo>
                <a:lnTo>
                  <a:pt x="59996" y="145719"/>
                </a:lnTo>
                <a:lnTo>
                  <a:pt x="47237" y="132961"/>
                </a:lnTo>
                <a:lnTo>
                  <a:pt x="45779" y="130551"/>
                </a:lnTo>
                <a:lnTo>
                  <a:pt x="44807" y="127991"/>
                </a:lnTo>
                <a:lnTo>
                  <a:pt x="44159" y="125332"/>
                </a:lnTo>
                <a:lnTo>
                  <a:pt x="42775" y="122607"/>
                </a:lnTo>
                <a:lnTo>
                  <a:pt x="40899" y="119838"/>
                </a:lnTo>
                <a:lnTo>
                  <a:pt x="38697" y="117040"/>
                </a:lnTo>
                <a:lnTo>
                  <a:pt x="37228" y="114221"/>
                </a:lnTo>
                <a:lnTo>
                  <a:pt x="36249" y="111390"/>
                </a:lnTo>
                <a:lnTo>
                  <a:pt x="35596" y="108550"/>
                </a:lnTo>
                <a:lnTo>
                  <a:pt x="35161" y="104751"/>
                </a:lnTo>
                <a:lnTo>
                  <a:pt x="34871" y="100314"/>
                </a:lnTo>
                <a:lnTo>
                  <a:pt x="34677" y="95451"/>
                </a:lnTo>
                <a:lnTo>
                  <a:pt x="34463" y="84967"/>
                </a:lnTo>
                <a:lnTo>
                  <a:pt x="34405" y="79505"/>
                </a:lnTo>
                <a:lnTo>
                  <a:pt x="35320" y="74911"/>
                </a:lnTo>
                <a:lnTo>
                  <a:pt x="36882" y="70895"/>
                </a:lnTo>
                <a:lnTo>
                  <a:pt x="38876" y="67266"/>
                </a:lnTo>
                <a:lnTo>
                  <a:pt x="40205" y="62941"/>
                </a:lnTo>
                <a:lnTo>
                  <a:pt x="41091" y="58153"/>
                </a:lnTo>
                <a:lnTo>
                  <a:pt x="41682" y="53056"/>
                </a:lnTo>
                <a:lnTo>
                  <a:pt x="43028" y="48706"/>
                </a:lnTo>
                <a:lnTo>
                  <a:pt x="44878" y="44853"/>
                </a:lnTo>
                <a:lnTo>
                  <a:pt x="47064" y="41332"/>
                </a:lnTo>
                <a:lnTo>
                  <a:pt x="49473" y="38032"/>
                </a:lnTo>
                <a:lnTo>
                  <a:pt x="52033" y="34879"/>
                </a:lnTo>
                <a:lnTo>
                  <a:pt x="54691" y="31825"/>
                </a:lnTo>
                <a:lnTo>
                  <a:pt x="57416" y="28837"/>
                </a:lnTo>
                <a:lnTo>
                  <a:pt x="62983" y="22976"/>
                </a:lnTo>
                <a:lnTo>
                  <a:pt x="66754" y="20080"/>
                </a:lnTo>
                <a:lnTo>
                  <a:pt x="71173" y="17196"/>
                </a:lnTo>
                <a:lnTo>
                  <a:pt x="76024" y="14322"/>
                </a:lnTo>
                <a:lnTo>
                  <a:pt x="81163" y="12405"/>
                </a:lnTo>
                <a:lnTo>
                  <a:pt x="86494" y="11127"/>
                </a:lnTo>
                <a:lnTo>
                  <a:pt x="91953" y="10276"/>
                </a:lnTo>
                <a:lnTo>
                  <a:pt x="96545" y="8755"/>
                </a:lnTo>
                <a:lnTo>
                  <a:pt x="100558" y="6789"/>
                </a:lnTo>
                <a:lnTo>
                  <a:pt x="104186" y="4526"/>
                </a:lnTo>
                <a:lnTo>
                  <a:pt x="108510" y="3017"/>
                </a:lnTo>
                <a:lnTo>
                  <a:pt x="113298" y="2011"/>
                </a:lnTo>
                <a:lnTo>
                  <a:pt x="118394" y="1341"/>
                </a:lnTo>
                <a:lnTo>
                  <a:pt x="123698" y="1846"/>
                </a:lnTo>
                <a:lnTo>
                  <a:pt x="129138" y="3136"/>
                </a:lnTo>
                <a:lnTo>
                  <a:pt x="134669" y="4948"/>
                </a:lnTo>
                <a:lnTo>
                  <a:pt x="141215" y="6156"/>
                </a:lnTo>
                <a:lnTo>
                  <a:pt x="148436" y="6961"/>
                </a:lnTo>
                <a:lnTo>
                  <a:pt x="162174" y="7856"/>
                </a:lnTo>
                <a:lnTo>
                  <a:pt x="171455" y="8254"/>
                </a:lnTo>
                <a:lnTo>
                  <a:pt x="176216" y="9312"/>
                </a:lnTo>
                <a:lnTo>
                  <a:pt x="181295" y="10971"/>
                </a:lnTo>
                <a:lnTo>
                  <a:pt x="186586" y="13029"/>
                </a:lnTo>
                <a:lnTo>
                  <a:pt x="192019" y="14401"/>
                </a:lnTo>
                <a:lnTo>
                  <a:pt x="197545" y="15315"/>
                </a:lnTo>
                <a:lnTo>
                  <a:pt x="203134" y="15925"/>
                </a:lnTo>
                <a:lnTo>
                  <a:pt x="207813" y="16332"/>
                </a:lnTo>
                <a:lnTo>
                  <a:pt x="211885" y="16602"/>
                </a:lnTo>
                <a:lnTo>
                  <a:pt x="215552" y="16783"/>
                </a:lnTo>
                <a:lnTo>
                  <a:pt x="218949" y="17856"/>
                </a:lnTo>
                <a:lnTo>
                  <a:pt x="225263" y="21588"/>
                </a:lnTo>
                <a:lnTo>
                  <a:pt x="231245" y="23882"/>
                </a:lnTo>
                <a:lnTo>
                  <a:pt x="234173" y="24494"/>
                </a:lnTo>
                <a:lnTo>
                  <a:pt x="236126" y="25854"/>
                </a:lnTo>
                <a:lnTo>
                  <a:pt x="237427" y="27713"/>
                </a:lnTo>
                <a:lnTo>
                  <a:pt x="240030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9"/>
          <p:cNvSpPr/>
          <p:nvPr/>
        </p:nvSpPr>
        <p:spPr>
          <a:xfrm>
            <a:off x="3517582" y="2931795"/>
            <a:ext cx="660084" cy="77153"/>
          </a:xfrm>
          <a:custGeom>
            <a:avLst/>
            <a:gdLst/>
            <a:ahLst/>
            <a:cxnLst/>
            <a:rect l="0" t="0" r="0" b="0"/>
            <a:pathLst>
              <a:path w="660084" h="77153">
                <a:moveTo>
                  <a:pt x="0" y="77152"/>
                </a:moveTo>
                <a:lnTo>
                  <a:pt x="4551" y="77152"/>
                </a:lnTo>
                <a:lnTo>
                  <a:pt x="7797" y="76200"/>
                </a:lnTo>
                <a:lnTo>
                  <a:pt x="11865" y="74612"/>
                </a:lnTo>
                <a:lnTo>
                  <a:pt x="22981" y="69771"/>
                </a:lnTo>
                <a:lnTo>
                  <a:pt x="39817" y="67862"/>
                </a:lnTo>
                <a:lnTo>
                  <a:pt x="46548" y="66197"/>
                </a:lnTo>
                <a:lnTo>
                  <a:pt x="53891" y="64133"/>
                </a:lnTo>
                <a:lnTo>
                  <a:pt x="60693" y="61805"/>
                </a:lnTo>
                <a:lnTo>
                  <a:pt x="67132" y="59301"/>
                </a:lnTo>
                <a:lnTo>
                  <a:pt x="73329" y="56679"/>
                </a:lnTo>
                <a:lnTo>
                  <a:pt x="80319" y="54931"/>
                </a:lnTo>
                <a:lnTo>
                  <a:pt x="95705" y="52989"/>
                </a:lnTo>
                <a:lnTo>
                  <a:pt x="103808" y="51518"/>
                </a:lnTo>
                <a:lnTo>
                  <a:pt x="112068" y="49585"/>
                </a:lnTo>
                <a:lnTo>
                  <a:pt x="120432" y="47344"/>
                </a:lnTo>
                <a:lnTo>
                  <a:pt x="137345" y="42314"/>
                </a:lnTo>
                <a:lnTo>
                  <a:pt x="145856" y="39639"/>
                </a:lnTo>
                <a:lnTo>
                  <a:pt x="155340" y="37856"/>
                </a:lnTo>
                <a:lnTo>
                  <a:pt x="165473" y="36667"/>
                </a:lnTo>
                <a:lnTo>
                  <a:pt x="176037" y="35875"/>
                </a:lnTo>
                <a:lnTo>
                  <a:pt x="186891" y="34394"/>
                </a:lnTo>
                <a:lnTo>
                  <a:pt x="197936" y="32454"/>
                </a:lnTo>
                <a:lnTo>
                  <a:pt x="209110" y="30208"/>
                </a:lnTo>
                <a:lnTo>
                  <a:pt x="220369" y="28711"/>
                </a:lnTo>
                <a:lnTo>
                  <a:pt x="231685" y="27713"/>
                </a:lnTo>
                <a:lnTo>
                  <a:pt x="243040" y="27048"/>
                </a:lnTo>
                <a:lnTo>
                  <a:pt x="265815" y="26309"/>
                </a:lnTo>
                <a:lnTo>
                  <a:pt x="277222" y="26112"/>
                </a:lnTo>
                <a:lnTo>
                  <a:pt x="289590" y="25028"/>
                </a:lnTo>
                <a:lnTo>
                  <a:pt x="302597" y="23352"/>
                </a:lnTo>
                <a:lnTo>
                  <a:pt x="316031" y="21283"/>
                </a:lnTo>
                <a:lnTo>
                  <a:pt x="328797" y="19904"/>
                </a:lnTo>
                <a:lnTo>
                  <a:pt x="341118" y="18984"/>
                </a:lnTo>
                <a:lnTo>
                  <a:pt x="353142" y="18371"/>
                </a:lnTo>
                <a:lnTo>
                  <a:pt x="379202" y="17690"/>
                </a:lnTo>
                <a:lnTo>
                  <a:pt x="392819" y="17508"/>
                </a:lnTo>
                <a:lnTo>
                  <a:pt x="405707" y="16434"/>
                </a:lnTo>
                <a:lnTo>
                  <a:pt x="418109" y="14766"/>
                </a:lnTo>
                <a:lnTo>
                  <a:pt x="430187" y="12701"/>
                </a:lnTo>
                <a:lnTo>
                  <a:pt x="443001" y="11325"/>
                </a:lnTo>
                <a:lnTo>
                  <a:pt x="456307" y="10407"/>
                </a:lnTo>
                <a:lnTo>
                  <a:pt x="481885" y="9388"/>
                </a:lnTo>
                <a:lnTo>
                  <a:pt x="513304" y="8814"/>
                </a:lnTo>
                <a:lnTo>
                  <a:pt x="535158" y="8680"/>
                </a:lnTo>
                <a:lnTo>
                  <a:pt x="545367" y="7691"/>
                </a:lnTo>
                <a:lnTo>
                  <a:pt x="555030" y="6080"/>
                </a:lnTo>
                <a:lnTo>
                  <a:pt x="564330" y="4053"/>
                </a:lnTo>
                <a:lnTo>
                  <a:pt x="579743" y="1801"/>
                </a:lnTo>
                <a:lnTo>
                  <a:pt x="593896" y="800"/>
                </a:lnTo>
                <a:lnTo>
                  <a:pt x="609711" y="356"/>
                </a:lnTo>
                <a:lnTo>
                  <a:pt x="633000" y="46"/>
                </a:lnTo>
                <a:lnTo>
                  <a:pt x="655905" y="0"/>
                </a:lnTo>
                <a:lnTo>
                  <a:pt x="656345" y="952"/>
                </a:lnTo>
                <a:lnTo>
                  <a:pt x="655686" y="2540"/>
                </a:lnTo>
                <a:lnTo>
                  <a:pt x="652335" y="7380"/>
                </a:lnTo>
                <a:lnTo>
                  <a:pt x="653013" y="7778"/>
                </a:lnTo>
                <a:lnTo>
                  <a:pt x="660083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0"/>
          <p:cNvSpPr/>
          <p:nvPr/>
        </p:nvSpPr>
        <p:spPr>
          <a:xfrm>
            <a:off x="3629025" y="3043240"/>
            <a:ext cx="531496" cy="257139"/>
          </a:xfrm>
          <a:custGeom>
            <a:avLst/>
            <a:gdLst/>
            <a:ahLst/>
            <a:cxnLst/>
            <a:rect l="0" t="0" r="0" b="0"/>
            <a:pathLst>
              <a:path w="531496" h="257139">
                <a:moveTo>
                  <a:pt x="0" y="120012"/>
                </a:moveTo>
                <a:lnTo>
                  <a:pt x="0" y="127393"/>
                </a:lnTo>
                <a:lnTo>
                  <a:pt x="2540" y="133135"/>
                </a:lnTo>
                <a:lnTo>
                  <a:pt x="6843" y="141084"/>
                </a:lnTo>
                <a:lnTo>
                  <a:pt x="11931" y="147793"/>
                </a:lnTo>
                <a:lnTo>
                  <a:pt x="17367" y="153949"/>
                </a:lnTo>
                <a:lnTo>
                  <a:pt x="20150" y="156924"/>
                </a:lnTo>
                <a:lnTo>
                  <a:pt x="28323" y="162770"/>
                </a:lnTo>
                <a:lnTo>
                  <a:pt x="33169" y="165662"/>
                </a:lnTo>
                <a:lnTo>
                  <a:pt x="37352" y="169496"/>
                </a:lnTo>
                <a:lnTo>
                  <a:pt x="41094" y="173956"/>
                </a:lnTo>
                <a:lnTo>
                  <a:pt x="44541" y="178835"/>
                </a:lnTo>
                <a:lnTo>
                  <a:pt x="50911" y="186795"/>
                </a:lnTo>
                <a:lnTo>
                  <a:pt x="57869" y="194461"/>
                </a:lnTo>
                <a:lnTo>
                  <a:pt x="75319" y="212365"/>
                </a:lnTo>
                <a:lnTo>
                  <a:pt x="106909" y="244066"/>
                </a:lnTo>
                <a:lnTo>
                  <a:pt x="109373" y="245577"/>
                </a:lnTo>
                <a:lnTo>
                  <a:pt x="114650" y="247256"/>
                </a:lnTo>
                <a:lnTo>
                  <a:pt x="116438" y="248657"/>
                </a:lnTo>
                <a:lnTo>
                  <a:pt x="117630" y="250543"/>
                </a:lnTo>
                <a:lnTo>
                  <a:pt x="118425" y="252753"/>
                </a:lnTo>
                <a:lnTo>
                  <a:pt x="119907" y="254226"/>
                </a:lnTo>
                <a:lnTo>
                  <a:pt x="121848" y="255208"/>
                </a:lnTo>
                <a:lnTo>
                  <a:pt x="128470" y="257138"/>
                </a:lnTo>
                <a:lnTo>
                  <a:pt x="128577" y="249788"/>
                </a:lnTo>
                <a:lnTo>
                  <a:pt x="128584" y="244401"/>
                </a:lnTo>
                <a:lnTo>
                  <a:pt x="127632" y="241990"/>
                </a:lnTo>
                <a:lnTo>
                  <a:pt x="124035" y="236772"/>
                </a:lnTo>
                <a:lnTo>
                  <a:pt x="122695" y="233095"/>
                </a:lnTo>
                <a:lnTo>
                  <a:pt x="121802" y="228738"/>
                </a:lnTo>
                <a:lnTo>
                  <a:pt x="121206" y="223929"/>
                </a:lnTo>
                <a:lnTo>
                  <a:pt x="120544" y="216045"/>
                </a:lnTo>
                <a:lnTo>
                  <a:pt x="120250" y="208413"/>
                </a:lnTo>
                <a:lnTo>
                  <a:pt x="120045" y="182477"/>
                </a:lnTo>
                <a:lnTo>
                  <a:pt x="119083" y="177848"/>
                </a:lnTo>
                <a:lnTo>
                  <a:pt x="115473" y="170164"/>
                </a:lnTo>
                <a:lnTo>
                  <a:pt x="110693" y="161035"/>
                </a:lnTo>
                <a:lnTo>
                  <a:pt x="108086" y="155933"/>
                </a:lnTo>
                <a:lnTo>
                  <a:pt x="106347" y="150627"/>
                </a:lnTo>
                <a:lnTo>
                  <a:pt x="105188" y="145184"/>
                </a:lnTo>
                <a:lnTo>
                  <a:pt x="104415" y="139651"/>
                </a:lnTo>
                <a:lnTo>
                  <a:pt x="103900" y="134057"/>
                </a:lnTo>
                <a:lnTo>
                  <a:pt x="103556" y="128423"/>
                </a:lnTo>
                <a:lnTo>
                  <a:pt x="103327" y="122762"/>
                </a:lnTo>
                <a:lnTo>
                  <a:pt x="102222" y="117083"/>
                </a:lnTo>
                <a:lnTo>
                  <a:pt x="100533" y="111392"/>
                </a:lnTo>
                <a:lnTo>
                  <a:pt x="98454" y="105693"/>
                </a:lnTo>
                <a:lnTo>
                  <a:pt x="97068" y="99988"/>
                </a:lnTo>
                <a:lnTo>
                  <a:pt x="96144" y="94280"/>
                </a:lnTo>
                <a:lnTo>
                  <a:pt x="95529" y="88570"/>
                </a:lnTo>
                <a:lnTo>
                  <a:pt x="95119" y="83811"/>
                </a:lnTo>
                <a:lnTo>
                  <a:pt x="94662" y="75983"/>
                </a:lnTo>
                <a:lnTo>
                  <a:pt x="94459" y="66788"/>
                </a:lnTo>
                <a:lnTo>
                  <a:pt x="94405" y="61670"/>
                </a:lnTo>
                <a:lnTo>
                  <a:pt x="95322" y="57305"/>
                </a:lnTo>
                <a:lnTo>
                  <a:pt x="100210" y="46611"/>
                </a:lnTo>
                <a:lnTo>
                  <a:pt x="101687" y="40399"/>
                </a:lnTo>
                <a:lnTo>
                  <a:pt x="103034" y="38362"/>
                </a:lnTo>
                <a:lnTo>
                  <a:pt x="104885" y="37004"/>
                </a:lnTo>
                <a:lnTo>
                  <a:pt x="109480" y="35494"/>
                </a:lnTo>
                <a:lnTo>
                  <a:pt x="114698" y="34824"/>
                </a:lnTo>
                <a:lnTo>
                  <a:pt x="117423" y="33692"/>
                </a:lnTo>
                <a:lnTo>
                  <a:pt x="125808" y="28502"/>
                </a:lnTo>
                <a:lnTo>
                  <a:pt x="131479" y="26953"/>
                </a:lnTo>
                <a:lnTo>
                  <a:pt x="142255" y="26265"/>
                </a:lnTo>
                <a:lnTo>
                  <a:pt x="161847" y="25878"/>
                </a:lnTo>
                <a:lnTo>
                  <a:pt x="210203" y="25724"/>
                </a:lnTo>
                <a:lnTo>
                  <a:pt x="218240" y="24769"/>
                </a:lnTo>
                <a:lnTo>
                  <a:pt x="227408" y="23179"/>
                </a:lnTo>
                <a:lnTo>
                  <a:pt x="237330" y="21167"/>
                </a:lnTo>
                <a:lnTo>
                  <a:pt x="246803" y="19825"/>
                </a:lnTo>
                <a:lnTo>
                  <a:pt x="255975" y="18931"/>
                </a:lnTo>
                <a:lnTo>
                  <a:pt x="264947" y="18334"/>
                </a:lnTo>
                <a:lnTo>
                  <a:pt x="273786" y="17937"/>
                </a:lnTo>
                <a:lnTo>
                  <a:pt x="291227" y="17496"/>
                </a:lnTo>
                <a:lnTo>
                  <a:pt x="300832" y="16425"/>
                </a:lnTo>
                <a:lnTo>
                  <a:pt x="311044" y="14759"/>
                </a:lnTo>
                <a:lnTo>
                  <a:pt x="321663" y="12696"/>
                </a:lnTo>
                <a:lnTo>
                  <a:pt x="332552" y="11320"/>
                </a:lnTo>
                <a:lnTo>
                  <a:pt x="343621" y="10404"/>
                </a:lnTo>
                <a:lnTo>
                  <a:pt x="354811" y="9792"/>
                </a:lnTo>
                <a:lnTo>
                  <a:pt x="374863" y="9113"/>
                </a:lnTo>
                <a:lnTo>
                  <a:pt x="411020" y="8677"/>
                </a:lnTo>
                <a:lnTo>
                  <a:pt x="425880" y="6077"/>
                </a:lnTo>
                <a:lnTo>
                  <a:pt x="439787" y="2700"/>
                </a:lnTo>
                <a:lnTo>
                  <a:pt x="455493" y="1198"/>
                </a:lnTo>
                <a:lnTo>
                  <a:pt x="471299" y="353"/>
                </a:lnTo>
                <a:lnTo>
                  <a:pt x="486565" y="102"/>
                </a:lnTo>
                <a:lnTo>
                  <a:pt x="517079" y="0"/>
                </a:lnTo>
                <a:lnTo>
                  <a:pt x="519027" y="951"/>
                </a:lnTo>
                <a:lnTo>
                  <a:pt x="520325" y="2538"/>
                </a:lnTo>
                <a:lnTo>
                  <a:pt x="521191" y="4549"/>
                </a:lnTo>
                <a:lnTo>
                  <a:pt x="522720" y="5889"/>
                </a:lnTo>
                <a:lnTo>
                  <a:pt x="524693" y="6782"/>
                </a:lnTo>
                <a:lnTo>
                  <a:pt x="531495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1"/>
          <p:cNvSpPr/>
          <p:nvPr/>
        </p:nvSpPr>
        <p:spPr>
          <a:xfrm>
            <a:off x="3903345" y="3128965"/>
            <a:ext cx="265748" cy="154272"/>
          </a:xfrm>
          <a:custGeom>
            <a:avLst/>
            <a:gdLst/>
            <a:ahLst/>
            <a:cxnLst/>
            <a:rect l="0" t="0" r="0" b="0"/>
            <a:pathLst>
              <a:path w="265748" h="154272">
                <a:moveTo>
                  <a:pt x="0" y="42860"/>
                </a:moveTo>
                <a:lnTo>
                  <a:pt x="0" y="22386"/>
                </a:lnTo>
                <a:lnTo>
                  <a:pt x="952" y="19686"/>
                </a:lnTo>
                <a:lnTo>
                  <a:pt x="2540" y="16933"/>
                </a:lnTo>
                <a:lnTo>
                  <a:pt x="4550" y="14145"/>
                </a:lnTo>
                <a:lnTo>
                  <a:pt x="6843" y="12287"/>
                </a:lnTo>
                <a:lnTo>
                  <a:pt x="9324" y="11047"/>
                </a:lnTo>
                <a:lnTo>
                  <a:pt x="11931" y="10222"/>
                </a:lnTo>
                <a:lnTo>
                  <a:pt x="17368" y="6764"/>
                </a:lnTo>
                <a:lnTo>
                  <a:pt x="20150" y="4508"/>
                </a:lnTo>
                <a:lnTo>
                  <a:pt x="22959" y="3005"/>
                </a:lnTo>
                <a:lnTo>
                  <a:pt x="28619" y="1334"/>
                </a:lnTo>
                <a:lnTo>
                  <a:pt x="34309" y="591"/>
                </a:lnTo>
                <a:lnTo>
                  <a:pt x="40966" y="261"/>
                </a:lnTo>
                <a:lnTo>
                  <a:pt x="58221" y="49"/>
                </a:lnTo>
                <a:lnTo>
                  <a:pt x="79905" y="0"/>
                </a:lnTo>
                <a:lnTo>
                  <a:pt x="83750" y="952"/>
                </a:lnTo>
                <a:lnTo>
                  <a:pt x="88218" y="2538"/>
                </a:lnTo>
                <a:lnTo>
                  <a:pt x="93102" y="4549"/>
                </a:lnTo>
                <a:lnTo>
                  <a:pt x="101069" y="6783"/>
                </a:lnTo>
                <a:lnTo>
                  <a:pt x="104526" y="7379"/>
                </a:lnTo>
                <a:lnTo>
                  <a:pt x="106831" y="8728"/>
                </a:lnTo>
                <a:lnTo>
                  <a:pt x="108369" y="10580"/>
                </a:lnTo>
                <a:lnTo>
                  <a:pt x="109393" y="12767"/>
                </a:lnTo>
                <a:lnTo>
                  <a:pt x="111028" y="15178"/>
                </a:lnTo>
                <a:lnTo>
                  <a:pt x="113071" y="17738"/>
                </a:lnTo>
                <a:lnTo>
                  <a:pt x="115386" y="20397"/>
                </a:lnTo>
                <a:lnTo>
                  <a:pt x="116928" y="23122"/>
                </a:lnTo>
                <a:lnTo>
                  <a:pt x="117957" y="25891"/>
                </a:lnTo>
                <a:lnTo>
                  <a:pt x="118643" y="28690"/>
                </a:lnTo>
                <a:lnTo>
                  <a:pt x="119100" y="31508"/>
                </a:lnTo>
                <a:lnTo>
                  <a:pt x="119405" y="34339"/>
                </a:lnTo>
                <a:lnTo>
                  <a:pt x="119609" y="37179"/>
                </a:lnTo>
                <a:lnTo>
                  <a:pt x="118791" y="40025"/>
                </a:lnTo>
                <a:lnTo>
                  <a:pt x="117294" y="42875"/>
                </a:lnTo>
                <a:lnTo>
                  <a:pt x="115344" y="45727"/>
                </a:lnTo>
                <a:lnTo>
                  <a:pt x="114043" y="48581"/>
                </a:lnTo>
                <a:lnTo>
                  <a:pt x="113176" y="51437"/>
                </a:lnTo>
                <a:lnTo>
                  <a:pt x="112598" y="54293"/>
                </a:lnTo>
                <a:lnTo>
                  <a:pt x="111260" y="57149"/>
                </a:lnTo>
                <a:lnTo>
                  <a:pt x="109415" y="60006"/>
                </a:lnTo>
                <a:lnTo>
                  <a:pt x="107234" y="62863"/>
                </a:lnTo>
                <a:lnTo>
                  <a:pt x="103874" y="65720"/>
                </a:lnTo>
                <a:lnTo>
                  <a:pt x="99729" y="68578"/>
                </a:lnTo>
                <a:lnTo>
                  <a:pt x="95061" y="71435"/>
                </a:lnTo>
                <a:lnTo>
                  <a:pt x="90044" y="75245"/>
                </a:lnTo>
                <a:lnTo>
                  <a:pt x="84794" y="79690"/>
                </a:lnTo>
                <a:lnTo>
                  <a:pt x="74833" y="88756"/>
                </a:lnTo>
                <a:lnTo>
                  <a:pt x="67232" y="95961"/>
                </a:lnTo>
                <a:lnTo>
                  <a:pt x="62919" y="99215"/>
                </a:lnTo>
                <a:lnTo>
                  <a:pt x="58138" y="102337"/>
                </a:lnTo>
                <a:lnTo>
                  <a:pt x="53046" y="105371"/>
                </a:lnTo>
                <a:lnTo>
                  <a:pt x="48699" y="108347"/>
                </a:lnTo>
                <a:lnTo>
                  <a:pt x="44848" y="111283"/>
                </a:lnTo>
                <a:lnTo>
                  <a:pt x="41329" y="114193"/>
                </a:lnTo>
                <a:lnTo>
                  <a:pt x="38030" y="117085"/>
                </a:lnTo>
                <a:lnTo>
                  <a:pt x="34878" y="119965"/>
                </a:lnTo>
                <a:lnTo>
                  <a:pt x="31824" y="122838"/>
                </a:lnTo>
                <a:lnTo>
                  <a:pt x="28837" y="124754"/>
                </a:lnTo>
                <a:lnTo>
                  <a:pt x="22976" y="126882"/>
                </a:lnTo>
                <a:lnTo>
                  <a:pt x="17196" y="130368"/>
                </a:lnTo>
                <a:lnTo>
                  <a:pt x="10276" y="135816"/>
                </a:lnTo>
                <a:lnTo>
                  <a:pt x="6789" y="136561"/>
                </a:lnTo>
                <a:lnTo>
                  <a:pt x="1341" y="137039"/>
                </a:lnTo>
                <a:lnTo>
                  <a:pt x="894" y="138031"/>
                </a:lnTo>
                <a:lnTo>
                  <a:pt x="397" y="141673"/>
                </a:lnTo>
                <a:lnTo>
                  <a:pt x="117" y="144528"/>
                </a:lnTo>
                <a:lnTo>
                  <a:pt x="1031" y="144928"/>
                </a:lnTo>
                <a:lnTo>
                  <a:pt x="4585" y="145373"/>
                </a:lnTo>
                <a:lnTo>
                  <a:pt x="5914" y="146445"/>
                </a:lnTo>
                <a:lnTo>
                  <a:pt x="6800" y="148111"/>
                </a:lnTo>
                <a:lnTo>
                  <a:pt x="7391" y="150175"/>
                </a:lnTo>
                <a:lnTo>
                  <a:pt x="9690" y="151551"/>
                </a:lnTo>
                <a:lnTo>
                  <a:pt x="17324" y="153079"/>
                </a:lnTo>
                <a:lnTo>
                  <a:pt x="24527" y="153759"/>
                </a:lnTo>
                <a:lnTo>
                  <a:pt x="31855" y="154060"/>
                </a:lnTo>
                <a:lnTo>
                  <a:pt x="52083" y="154254"/>
                </a:lnTo>
                <a:lnTo>
                  <a:pt x="57582" y="154271"/>
                </a:lnTo>
                <a:lnTo>
                  <a:pt x="64105" y="153328"/>
                </a:lnTo>
                <a:lnTo>
                  <a:pt x="71312" y="151748"/>
                </a:lnTo>
                <a:lnTo>
                  <a:pt x="78973" y="149742"/>
                </a:lnTo>
                <a:lnTo>
                  <a:pt x="85986" y="148405"/>
                </a:lnTo>
                <a:lnTo>
                  <a:pt x="92567" y="147513"/>
                </a:lnTo>
                <a:lnTo>
                  <a:pt x="98858" y="146919"/>
                </a:lnTo>
                <a:lnTo>
                  <a:pt x="105911" y="145570"/>
                </a:lnTo>
                <a:lnTo>
                  <a:pt x="113469" y="143718"/>
                </a:lnTo>
                <a:lnTo>
                  <a:pt x="121366" y="141531"/>
                </a:lnTo>
                <a:lnTo>
                  <a:pt x="128536" y="140073"/>
                </a:lnTo>
                <a:lnTo>
                  <a:pt x="135220" y="139101"/>
                </a:lnTo>
                <a:lnTo>
                  <a:pt x="141582" y="138453"/>
                </a:lnTo>
                <a:lnTo>
                  <a:pt x="148680" y="137068"/>
                </a:lnTo>
                <a:lnTo>
                  <a:pt x="156270" y="135193"/>
                </a:lnTo>
                <a:lnTo>
                  <a:pt x="164187" y="132990"/>
                </a:lnTo>
                <a:lnTo>
                  <a:pt x="171371" y="131522"/>
                </a:lnTo>
                <a:lnTo>
                  <a:pt x="178065" y="130543"/>
                </a:lnTo>
                <a:lnTo>
                  <a:pt x="184432" y="129890"/>
                </a:lnTo>
                <a:lnTo>
                  <a:pt x="190582" y="128502"/>
                </a:lnTo>
                <a:lnTo>
                  <a:pt x="196587" y="126625"/>
                </a:lnTo>
                <a:lnTo>
                  <a:pt x="202495" y="124420"/>
                </a:lnTo>
                <a:lnTo>
                  <a:pt x="208339" y="122951"/>
                </a:lnTo>
                <a:lnTo>
                  <a:pt x="214140" y="121972"/>
                </a:lnTo>
                <a:lnTo>
                  <a:pt x="219913" y="121318"/>
                </a:lnTo>
                <a:lnTo>
                  <a:pt x="224713" y="119930"/>
                </a:lnTo>
                <a:lnTo>
                  <a:pt x="232587" y="115848"/>
                </a:lnTo>
                <a:lnTo>
                  <a:pt x="239262" y="113399"/>
                </a:lnTo>
                <a:lnTo>
                  <a:pt x="242375" y="112746"/>
                </a:lnTo>
                <a:lnTo>
                  <a:pt x="245403" y="113263"/>
                </a:lnTo>
                <a:lnTo>
                  <a:pt x="251308" y="116377"/>
                </a:lnTo>
                <a:lnTo>
                  <a:pt x="257107" y="118397"/>
                </a:lnTo>
                <a:lnTo>
                  <a:pt x="265747" y="1200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2"/>
          <p:cNvSpPr/>
          <p:nvPr/>
        </p:nvSpPr>
        <p:spPr>
          <a:xfrm>
            <a:off x="405764" y="5632132"/>
            <a:ext cx="4303396" cy="428616"/>
          </a:xfrm>
          <a:custGeom>
            <a:avLst/>
            <a:gdLst/>
            <a:ahLst/>
            <a:cxnLst/>
            <a:rect l="0" t="0" r="0" b="0"/>
            <a:pathLst>
              <a:path w="4303396" h="428616">
                <a:moveTo>
                  <a:pt x="0" y="34290"/>
                </a:moveTo>
                <a:lnTo>
                  <a:pt x="4551" y="34290"/>
                </a:lnTo>
                <a:lnTo>
                  <a:pt x="5892" y="35243"/>
                </a:lnTo>
                <a:lnTo>
                  <a:pt x="6785" y="36830"/>
                </a:lnTo>
                <a:lnTo>
                  <a:pt x="7779" y="41134"/>
                </a:lnTo>
                <a:lnTo>
                  <a:pt x="8220" y="46222"/>
                </a:lnTo>
                <a:lnTo>
                  <a:pt x="9290" y="47960"/>
                </a:lnTo>
                <a:lnTo>
                  <a:pt x="10956" y="49118"/>
                </a:lnTo>
                <a:lnTo>
                  <a:pt x="13019" y="49890"/>
                </a:lnTo>
                <a:lnTo>
                  <a:pt x="20474" y="55528"/>
                </a:lnTo>
                <a:lnTo>
                  <a:pt x="22222" y="57974"/>
                </a:lnTo>
                <a:lnTo>
                  <a:pt x="25634" y="65967"/>
                </a:lnTo>
                <a:lnTo>
                  <a:pt x="32255" y="75320"/>
                </a:lnTo>
                <a:lnTo>
                  <a:pt x="37513" y="84593"/>
                </a:lnTo>
                <a:lnTo>
                  <a:pt x="45829" y="95973"/>
                </a:lnTo>
                <a:lnTo>
                  <a:pt x="48944" y="102345"/>
                </a:lnTo>
                <a:lnTo>
                  <a:pt x="50328" y="109304"/>
                </a:lnTo>
                <a:lnTo>
                  <a:pt x="50943" y="118747"/>
                </a:lnTo>
                <a:lnTo>
                  <a:pt x="53757" y="129294"/>
                </a:lnTo>
                <a:lnTo>
                  <a:pt x="58182" y="139379"/>
                </a:lnTo>
                <a:lnTo>
                  <a:pt x="66029" y="151364"/>
                </a:lnTo>
                <a:lnTo>
                  <a:pt x="71574" y="161253"/>
                </a:lnTo>
                <a:lnTo>
                  <a:pt x="80051" y="172979"/>
                </a:lnTo>
                <a:lnTo>
                  <a:pt x="91448" y="185475"/>
                </a:lnTo>
                <a:lnTo>
                  <a:pt x="109539" y="203812"/>
                </a:lnTo>
                <a:lnTo>
                  <a:pt x="139665" y="233961"/>
                </a:lnTo>
                <a:lnTo>
                  <a:pt x="158222" y="245675"/>
                </a:lnTo>
                <a:lnTo>
                  <a:pt x="177692" y="257162"/>
                </a:lnTo>
                <a:lnTo>
                  <a:pt x="190445" y="265744"/>
                </a:lnTo>
                <a:lnTo>
                  <a:pt x="195543" y="268602"/>
                </a:lnTo>
                <a:lnTo>
                  <a:pt x="206288" y="271779"/>
                </a:lnTo>
                <a:lnTo>
                  <a:pt x="217414" y="274143"/>
                </a:lnTo>
                <a:lnTo>
                  <a:pt x="250328" y="286103"/>
                </a:lnTo>
                <a:lnTo>
                  <a:pt x="265730" y="289877"/>
                </a:lnTo>
                <a:lnTo>
                  <a:pt x="294379" y="293796"/>
                </a:lnTo>
                <a:lnTo>
                  <a:pt x="315506" y="298188"/>
                </a:lnTo>
                <a:lnTo>
                  <a:pt x="393617" y="300006"/>
                </a:lnTo>
                <a:lnTo>
                  <a:pt x="501751" y="287019"/>
                </a:lnTo>
                <a:lnTo>
                  <a:pt x="550650" y="276651"/>
                </a:lnTo>
                <a:lnTo>
                  <a:pt x="580986" y="272471"/>
                </a:lnTo>
                <a:lnTo>
                  <a:pt x="662137" y="254209"/>
                </a:lnTo>
                <a:lnTo>
                  <a:pt x="742903" y="242087"/>
                </a:lnTo>
                <a:lnTo>
                  <a:pt x="788661" y="231300"/>
                </a:lnTo>
                <a:lnTo>
                  <a:pt x="822958" y="225378"/>
                </a:lnTo>
                <a:lnTo>
                  <a:pt x="898325" y="213779"/>
                </a:lnTo>
                <a:lnTo>
                  <a:pt x="936413" y="208122"/>
                </a:lnTo>
                <a:lnTo>
                  <a:pt x="1063043" y="203262"/>
                </a:lnTo>
                <a:lnTo>
                  <a:pt x="1205028" y="192723"/>
                </a:lnTo>
                <a:lnTo>
                  <a:pt x="1334431" y="188703"/>
                </a:lnTo>
                <a:lnTo>
                  <a:pt x="1498522" y="188596"/>
                </a:lnTo>
                <a:lnTo>
                  <a:pt x="1634335" y="197885"/>
                </a:lnTo>
                <a:lnTo>
                  <a:pt x="1738658" y="209928"/>
                </a:lnTo>
                <a:lnTo>
                  <a:pt x="1799644" y="223060"/>
                </a:lnTo>
                <a:lnTo>
                  <a:pt x="1821874" y="229631"/>
                </a:lnTo>
                <a:lnTo>
                  <a:pt x="1841280" y="238901"/>
                </a:lnTo>
                <a:lnTo>
                  <a:pt x="1882912" y="254483"/>
                </a:lnTo>
                <a:lnTo>
                  <a:pt x="1901745" y="264234"/>
                </a:lnTo>
                <a:lnTo>
                  <a:pt x="1919640" y="274917"/>
                </a:lnTo>
                <a:lnTo>
                  <a:pt x="1936166" y="286016"/>
                </a:lnTo>
                <a:lnTo>
                  <a:pt x="1949861" y="297299"/>
                </a:lnTo>
                <a:lnTo>
                  <a:pt x="1972832" y="309809"/>
                </a:lnTo>
                <a:lnTo>
                  <a:pt x="1986794" y="318986"/>
                </a:lnTo>
                <a:lnTo>
                  <a:pt x="1999350" y="329414"/>
                </a:lnTo>
                <a:lnTo>
                  <a:pt x="2011280" y="340399"/>
                </a:lnTo>
                <a:lnTo>
                  <a:pt x="2028707" y="357293"/>
                </a:lnTo>
                <a:lnTo>
                  <a:pt x="2045935" y="369813"/>
                </a:lnTo>
                <a:lnTo>
                  <a:pt x="2054845" y="378992"/>
                </a:lnTo>
                <a:lnTo>
                  <a:pt x="2065216" y="392329"/>
                </a:lnTo>
                <a:lnTo>
                  <a:pt x="2077253" y="405369"/>
                </a:lnTo>
                <a:lnTo>
                  <a:pt x="2085931" y="414220"/>
                </a:lnTo>
                <a:lnTo>
                  <a:pt x="2088803" y="416165"/>
                </a:lnTo>
                <a:lnTo>
                  <a:pt x="2097397" y="419853"/>
                </a:lnTo>
                <a:lnTo>
                  <a:pt x="2107141" y="427282"/>
                </a:lnTo>
                <a:lnTo>
                  <a:pt x="2110623" y="428028"/>
                </a:lnTo>
                <a:lnTo>
                  <a:pt x="2124671" y="428615"/>
                </a:lnTo>
                <a:lnTo>
                  <a:pt x="2130144" y="424071"/>
                </a:lnTo>
                <a:lnTo>
                  <a:pt x="2131613" y="421779"/>
                </a:lnTo>
                <a:lnTo>
                  <a:pt x="2133246" y="416692"/>
                </a:lnTo>
                <a:lnTo>
                  <a:pt x="2135587" y="414955"/>
                </a:lnTo>
                <a:lnTo>
                  <a:pt x="2143268" y="413024"/>
                </a:lnTo>
                <a:lnTo>
                  <a:pt x="2146078" y="411557"/>
                </a:lnTo>
                <a:lnTo>
                  <a:pt x="2147951" y="409627"/>
                </a:lnTo>
                <a:lnTo>
                  <a:pt x="2149200" y="407387"/>
                </a:lnTo>
                <a:lnTo>
                  <a:pt x="2155668" y="402359"/>
                </a:lnTo>
                <a:lnTo>
                  <a:pt x="2160060" y="399684"/>
                </a:lnTo>
                <a:lnTo>
                  <a:pt x="2167479" y="391633"/>
                </a:lnTo>
                <a:lnTo>
                  <a:pt x="2170791" y="386818"/>
                </a:lnTo>
                <a:lnTo>
                  <a:pt x="2179552" y="378929"/>
                </a:lnTo>
                <a:lnTo>
                  <a:pt x="2184554" y="375492"/>
                </a:lnTo>
                <a:lnTo>
                  <a:pt x="2192653" y="366593"/>
                </a:lnTo>
                <a:lnTo>
                  <a:pt x="2200380" y="356288"/>
                </a:lnTo>
                <a:lnTo>
                  <a:pt x="2210165" y="345358"/>
                </a:lnTo>
                <a:lnTo>
                  <a:pt x="2226383" y="333045"/>
                </a:lnTo>
                <a:lnTo>
                  <a:pt x="2237596" y="323915"/>
                </a:lnTo>
                <a:lnTo>
                  <a:pt x="2248930" y="313507"/>
                </a:lnTo>
                <a:lnTo>
                  <a:pt x="2260317" y="302532"/>
                </a:lnTo>
                <a:lnTo>
                  <a:pt x="2277438" y="290193"/>
                </a:lnTo>
                <a:lnTo>
                  <a:pt x="2306181" y="277491"/>
                </a:lnTo>
                <a:lnTo>
                  <a:pt x="2336271" y="265809"/>
                </a:lnTo>
                <a:lnTo>
                  <a:pt x="2364819" y="259734"/>
                </a:lnTo>
                <a:lnTo>
                  <a:pt x="2391375" y="255393"/>
                </a:lnTo>
                <a:lnTo>
                  <a:pt x="2417341" y="250615"/>
                </a:lnTo>
                <a:lnTo>
                  <a:pt x="2443132" y="246659"/>
                </a:lnTo>
                <a:lnTo>
                  <a:pt x="2468871" y="241994"/>
                </a:lnTo>
                <a:lnTo>
                  <a:pt x="2592255" y="240040"/>
                </a:lnTo>
                <a:lnTo>
                  <a:pt x="2723506" y="248533"/>
                </a:lnTo>
                <a:lnTo>
                  <a:pt x="2837503" y="251141"/>
                </a:lnTo>
                <a:lnTo>
                  <a:pt x="2883219" y="255983"/>
                </a:lnTo>
                <a:lnTo>
                  <a:pt x="3011747" y="248818"/>
                </a:lnTo>
                <a:lnTo>
                  <a:pt x="3280518" y="248603"/>
                </a:lnTo>
                <a:lnTo>
                  <a:pt x="3404450" y="256822"/>
                </a:lnTo>
                <a:lnTo>
                  <a:pt x="3481953" y="269076"/>
                </a:lnTo>
                <a:lnTo>
                  <a:pt x="3534640" y="280128"/>
                </a:lnTo>
                <a:lnTo>
                  <a:pt x="3582724" y="288944"/>
                </a:lnTo>
                <a:lnTo>
                  <a:pt x="3658619" y="300569"/>
                </a:lnTo>
                <a:lnTo>
                  <a:pt x="3694203" y="306228"/>
                </a:lnTo>
                <a:lnTo>
                  <a:pt x="3825119" y="316635"/>
                </a:lnTo>
                <a:lnTo>
                  <a:pt x="3879768" y="316158"/>
                </a:lnTo>
                <a:lnTo>
                  <a:pt x="3956334" y="304410"/>
                </a:lnTo>
                <a:lnTo>
                  <a:pt x="4002810" y="291288"/>
                </a:lnTo>
                <a:lnTo>
                  <a:pt x="4020260" y="284719"/>
                </a:lnTo>
                <a:lnTo>
                  <a:pt x="4037539" y="275449"/>
                </a:lnTo>
                <a:lnTo>
                  <a:pt x="4058782" y="264072"/>
                </a:lnTo>
                <a:lnTo>
                  <a:pt x="4073711" y="255160"/>
                </a:lnTo>
                <a:lnTo>
                  <a:pt x="4098181" y="239433"/>
                </a:lnTo>
                <a:lnTo>
                  <a:pt x="4114082" y="227382"/>
                </a:lnTo>
                <a:lnTo>
                  <a:pt x="4120989" y="220168"/>
                </a:lnTo>
                <a:lnTo>
                  <a:pt x="4127499" y="212502"/>
                </a:lnTo>
                <a:lnTo>
                  <a:pt x="4134696" y="204533"/>
                </a:lnTo>
                <a:lnTo>
                  <a:pt x="4150313" y="188058"/>
                </a:lnTo>
                <a:lnTo>
                  <a:pt x="4170620" y="167270"/>
                </a:lnTo>
                <a:lnTo>
                  <a:pt x="4176778" y="160090"/>
                </a:lnTo>
                <a:lnTo>
                  <a:pt x="4182789" y="152447"/>
                </a:lnTo>
                <a:lnTo>
                  <a:pt x="4188701" y="144494"/>
                </a:lnTo>
                <a:lnTo>
                  <a:pt x="4200350" y="128037"/>
                </a:lnTo>
                <a:lnTo>
                  <a:pt x="4206123" y="119648"/>
                </a:lnTo>
                <a:lnTo>
                  <a:pt x="4211877" y="112151"/>
                </a:lnTo>
                <a:lnTo>
                  <a:pt x="4217619" y="105247"/>
                </a:lnTo>
                <a:lnTo>
                  <a:pt x="4223351" y="98740"/>
                </a:lnTo>
                <a:lnTo>
                  <a:pt x="4229077" y="91544"/>
                </a:lnTo>
                <a:lnTo>
                  <a:pt x="4234800" y="83890"/>
                </a:lnTo>
                <a:lnTo>
                  <a:pt x="4240520" y="75929"/>
                </a:lnTo>
                <a:lnTo>
                  <a:pt x="4246238" y="68717"/>
                </a:lnTo>
                <a:lnTo>
                  <a:pt x="4257673" y="55623"/>
                </a:lnTo>
                <a:lnTo>
                  <a:pt x="4266564" y="43454"/>
                </a:lnTo>
                <a:lnTo>
                  <a:pt x="4270269" y="37542"/>
                </a:lnTo>
                <a:lnTo>
                  <a:pt x="4279465" y="28433"/>
                </a:lnTo>
                <a:lnTo>
                  <a:pt x="4284584" y="24670"/>
                </a:lnTo>
                <a:lnTo>
                  <a:pt x="4287997" y="21210"/>
                </a:lnTo>
                <a:lnTo>
                  <a:pt x="4290273" y="17950"/>
                </a:lnTo>
                <a:lnTo>
                  <a:pt x="4293753" y="11788"/>
                </a:lnTo>
                <a:lnTo>
                  <a:pt x="4303394" y="2"/>
                </a:lnTo>
                <a:lnTo>
                  <a:pt x="43033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3"/>
          <p:cNvSpPr/>
          <p:nvPr/>
        </p:nvSpPr>
        <p:spPr>
          <a:xfrm>
            <a:off x="2171700" y="6181168"/>
            <a:ext cx="274320" cy="265351"/>
          </a:xfrm>
          <a:custGeom>
            <a:avLst/>
            <a:gdLst/>
            <a:ahLst/>
            <a:cxnLst/>
            <a:rect l="0" t="0" r="0" b="0"/>
            <a:pathLst>
              <a:path w="274320" h="265351">
                <a:moveTo>
                  <a:pt x="25717" y="51039"/>
                </a:moveTo>
                <a:lnTo>
                  <a:pt x="2" y="51039"/>
                </a:lnTo>
                <a:lnTo>
                  <a:pt x="0" y="46489"/>
                </a:lnTo>
                <a:lnTo>
                  <a:pt x="953" y="44195"/>
                </a:lnTo>
                <a:lnTo>
                  <a:pt x="4551" y="39108"/>
                </a:lnTo>
                <a:lnTo>
                  <a:pt x="6843" y="37370"/>
                </a:lnTo>
                <a:lnTo>
                  <a:pt x="9325" y="36211"/>
                </a:lnTo>
                <a:lnTo>
                  <a:pt x="11931" y="35438"/>
                </a:lnTo>
                <a:lnTo>
                  <a:pt x="17368" y="32041"/>
                </a:lnTo>
                <a:lnTo>
                  <a:pt x="23911" y="27355"/>
                </a:lnTo>
                <a:lnTo>
                  <a:pt x="28323" y="24773"/>
                </a:lnTo>
                <a:lnTo>
                  <a:pt x="33169" y="22098"/>
                </a:lnTo>
                <a:lnTo>
                  <a:pt x="41094" y="16587"/>
                </a:lnTo>
                <a:lnTo>
                  <a:pt x="44541" y="13783"/>
                </a:lnTo>
                <a:lnTo>
                  <a:pt x="48744" y="11914"/>
                </a:lnTo>
                <a:lnTo>
                  <a:pt x="53451" y="10669"/>
                </a:lnTo>
                <a:lnTo>
                  <a:pt x="58493" y="9838"/>
                </a:lnTo>
                <a:lnTo>
                  <a:pt x="63761" y="8332"/>
                </a:lnTo>
                <a:lnTo>
                  <a:pt x="69177" y="6375"/>
                </a:lnTo>
                <a:lnTo>
                  <a:pt x="74693" y="4118"/>
                </a:lnTo>
                <a:lnTo>
                  <a:pt x="79323" y="2613"/>
                </a:lnTo>
                <a:lnTo>
                  <a:pt x="87007" y="942"/>
                </a:lnTo>
                <a:lnTo>
                  <a:pt x="91342" y="496"/>
                </a:lnTo>
                <a:lnTo>
                  <a:pt x="96137" y="198"/>
                </a:lnTo>
                <a:lnTo>
                  <a:pt x="101238" y="0"/>
                </a:lnTo>
                <a:lnTo>
                  <a:pt x="106545" y="820"/>
                </a:lnTo>
                <a:lnTo>
                  <a:pt x="111987" y="2320"/>
                </a:lnTo>
                <a:lnTo>
                  <a:pt x="117520" y="4272"/>
                </a:lnTo>
                <a:lnTo>
                  <a:pt x="123114" y="5574"/>
                </a:lnTo>
                <a:lnTo>
                  <a:pt x="128749" y="6441"/>
                </a:lnTo>
                <a:lnTo>
                  <a:pt x="134410" y="7020"/>
                </a:lnTo>
                <a:lnTo>
                  <a:pt x="140089" y="8358"/>
                </a:lnTo>
                <a:lnTo>
                  <a:pt x="145780" y="10202"/>
                </a:lnTo>
                <a:lnTo>
                  <a:pt x="151479" y="12385"/>
                </a:lnTo>
                <a:lnTo>
                  <a:pt x="156231" y="14792"/>
                </a:lnTo>
                <a:lnTo>
                  <a:pt x="164051" y="20007"/>
                </a:lnTo>
                <a:lnTo>
                  <a:pt x="166517" y="22731"/>
                </a:lnTo>
                <a:lnTo>
                  <a:pt x="168161" y="25500"/>
                </a:lnTo>
                <a:lnTo>
                  <a:pt x="169257" y="28298"/>
                </a:lnTo>
                <a:lnTo>
                  <a:pt x="175555" y="36487"/>
                </a:lnTo>
                <a:lnTo>
                  <a:pt x="179902" y="41337"/>
                </a:lnTo>
                <a:lnTo>
                  <a:pt x="182799" y="46477"/>
                </a:lnTo>
                <a:lnTo>
                  <a:pt x="184731" y="51807"/>
                </a:lnTo>
                <a:lnTo>
                  <a:pt x="186019" y="57267"/>
                </a:lnTo>
                <a:lnTo>
                  <a:pt x="187830" y="63763"/>
                </a:lnTo>
                <a:lnTo>
                  <a:pt x="192382" y="78602"/>
                </a:lnTo>
                <a:lnTo>
                  <a:pt x="193977" y="85607"/>
                </a:lnTo>
                <a:lnTo>
                  <a:pt x="195040" y="92182"/>
                </a:lnTo>
                <a:lnTo>
                  <a:pt x="195749" y="98470"/>
                </a:lnTo>
                <a:lnTo>
                  <a:pt x="196222" y="104567"/>
                </a:lnTo>
                <a:lnTo>
                  <a:pt x="196537" y="110537"/>
                </a:lnTo>
                <a:lnTo>
                  <a:pt x="196747" y="116422"/>
                </a:lnTo>
                <a:lnTo>
                  <a:pt x="197042" y="138357"/>
                </a:lnTo>
                <a:lnTo>
                  <a:pt x="196132" y="145446"/>
                </a:lnTo>
                <a:lnTo>
                  <a:pt x="194572" y="152077"/>
                </a:lnTo>
                <a:lnTo>
                  <a:pt x="192579" y="158403"/>
                </a:lnTo>
                <a:lnTo>
                  <a:pt x="191251" y="164525"/>
                </a:lnTo>
                <a:lnTo>
                  <a:pt x="190366" y="170512"/>
                </a:lnTo>
                <a:lnTo>
                  <a:pt x="189775" y="176407"/>
                </a:lnTo>
                <a:lnTo>
                  <a:pt x="188429" y="183195"/>
                </a:lnTo>
                <a:lnTo>
                  <a:pt x="186579" y="190578"/>
                </a:lnTo>
                <a:lnTo>
                  <a:pt x="184393" y="198358"/>
                </a:lnTo>
                <a:lnTo>
                  <a:pt x="181984" y="204496"/>
                </a:lnTo>
                <a:lnTo>
                  <a:pt x="179425" y="209542"/>
                </a:lnTo>
                <a:lnTo>
                  <a:pt x="176766" y="213857"/>
                </a:lnTo>
                <a:lnTo>
                  <a:pt x="174041" y="218640"/>
                </a:lnTo>
                <a:lnTo>
                  <a:pt x="168474" y="229033"/>
                </a:lnTo>
                <a:lnTo>
                  <a:pt x="164703" y="233519"/>
                </a:lnTo>
                <a:lnTo>
                  <a:pt x="160285" y="237463"/>
                </a:lnTo>
                <a:lnTo>
                  <a:pt x="155434" y="241044"/>
                </a:lnTo>
                <a:lnTo>
                  <a:pt x="147504" y="247563"/>
                </a:lnTo>
                <a:lnTo>
                  <a:pt x="144056" y="250635"/>
                </a:lnTo>
                <a:lnTo>
                  <a:pt x="139852" y="252683"/>
                </a:lnTo>
                <a:lnTo>
                  <a:pt x="135145" y="254048"/>
                </a:lnTo>
                <a:lnTo>
                  <a:pt x="130101" y="254959"/>
                </a:lnTo>
                <a:lnTo>
                  <a:pt x="121957" y="258510"/>
                </a:lnTo>
                <a:lnTo>
                  <a:pt x="118452" y="260791"/>
                </a:lnTo>
                <a:lnTo>
                  <a:pt x="114211" y="262311"/>
                </a:lnTo>
                <a:lnTo>
                  <a:pt x="109478" y="263325"/>
                </a:lnTo>
                <a:lnTo>
                  <a:pt x="104417" y="264000"/>
                </a:lnTo>
                <a:lnTo>
                  <a:pt x="96255" y="264751"/>
                </a:lnTo>
                <a:lnTo>
                  <a:pt x="88500" y="265085"/>
                </a:lnTo>
                <a:lnTo>
                  <a:pt x="67999" y="265299"/>
                </a:lnTo>
                <a:lnTo>
                  <a:pt x="27020" y="265350"/>
                </a:lnTo>
                <a:lnTo>
                  <a:pt x="23728" y="264398"/>
                </a:lnTo>
                <a:lnTo>
                  <a:pt x="21533" y="262811"/>
                </a:lnTo>
                <a:lnTo>
                  <a:pt x="20071" y="260801"/>
                </a:lnTo>
                <a:lnTo>
                  <a:pt x="17190" y="259460"/>
                </a:lnTo>
                <a:lnTo>
                  <a:pt x="8910" y="257971"/>
                </a:lnTo>
                <a:lnTo>
                  <a:pt x="5940" y="256621"/>
                </a:lnTo>
                <a:lnTo>
                  <a:pt x="3960" y="254769"/>
                </a:lnTo>
                <a:lnTo>
                  <a:pt x="782" y="249503"/>
                </a:lnTo>
                <a:lnTo>
                  <a:pt x="103" y="241593"/>
                </a:lnTo>
                <a:lnTo>
                  <a:pt x="20" y="235470"/>
                </a:lnTo>
                <a:lnTo>
                  <a:pt x="966" y="233048"/>
                </a:lnTo>
                <a:lnTo>
                  <a:pt x="6847" y="225089"/>
                </a:lnTo>
                <a:lnTo>
                  <a:pt x="11933" y="219517"/>
                </a:lnTo>
                <a:lnTo>
                  <a:pt x="20151" y="211025"/>
                </a:lnTo>
                <a:lnTo>
                  <a:pt x="37160" y="193911"/>
                </a:lnTo>
                <a:lnTo>
                  <a:pt x="40966" y="192007"/>
                </a:lnTo>
                <a:lnTo>
                  <a:pt x="45408" y="190738"/>
                </a:lnTo>
                <a:lnTo>
                  <a:pt x="50274" y="189892"/>
                </a:lnTo>
                <a:lnTo>
                  <a:pt x="56376" y="189328"/>
                </a:lnTo>
                <a:lnTo>
                  <a:pt x="63301" y="188952"/>
                </a:lnTo>
                <a:lnTo>
                  <a:pt x="70776" y="188701"/>
                </a:lnTo>
                <a:lnTo>
                  <a:pt x="76711" y="187581"/>
                </a:lnTo>
                <a:lnTo>
                  <a:pt x="81620" y="185882"/>
                </a:lnTo>
                <a:lnTo>
                  <a:pt x="85846" y="183797"/>
                </a:lnTo>
                <a:lnTo>
                  <a:pt x="90568" y="183359"/>
                </a:lnTo>
                <a:lnTo>
                  <a:pt x="95621" y="184020"/>
                </a:lnTo>
                <a:lnTo>
                  <a:pt x="100895" y="185413"/>
                </a:lnTo>
                <a:lnTo>
                  <a:pt x="106315" y="186342"/>
                </a:lnTo>
                <a:lnTo>
                  <a:pt x="111834" y="186961"/>
                </a:lnTo>
                <a:lnTo>
                  <a:pt x="117418" y="187374"/>
                </a:lnTo>
                <a:lnTo>
                  <a:pt x="123046" y="188602"/>
                </a:lnTo>
                <a:lnTo>
                  <a:pt x="128703" y="190372"/>
                </a:lnTo>
                <a:lnTo>
                  <a:pt x="134379" y="192506"/>
                </a:lnTo>
                <a:lnTo>
                  <a:pt x="140068" y="194880"/>
                </a:lnTo>
                <a:lnTo>
                  <a:pt x="145766" y="197416"/>
                </a:lnTo>
                <a:lnTo>
                  <a:pt x="151470" y="200059"/>
                </a:lnTo>
                <a:lnTo>
                  <a:pt x="156225" y="202773"/>
                </a:lnTo>
                <a:lnTo>
                  <a:pt x="164048" y="208329"/>
                </a:lnTo>
                <a:lnTo>
                  <a:pt x="170700" y="213973"/>
                </a:lnTo>
                <a:lnTo>
                  <a:pt x="177784" y="219657"/>
                </a:lnTo>
                <a:lnTo>
                  <a:pt x="182340" y="222506"/>
                </a:lnTo>
                <a:lnTo>
                  <a:pt x="187282" y="225358"/>
                </a:lnTo>
                <a:lnTo>
                  <a:pt x="195314" y="228527"/>
                </a:lnTo>
                <a:lnTo>
                  <a:pt x="198789" y="229372"/>
                </a:lnTo>
                <a:lnTo>
                  <a:pt x="205190" y="232850"/>
                </a:lnTo>
                <a:lnTo>
                  <a:pt x="211210" y="237571"/>
                </a:lnTo>
                <a:lnTo>
                  <a:pt x="217061" y="242845"/>
                </a:lnTo>
                <a:lnTo>
                  <a:pt x="222836" y="248363"/>
                </a:lnTo>
                <a:lnTo>
                  <a:pt x="225710" y="251169"/>
                </a:lnTo>
                <a:lnTo>
                  <a:pt x="228578" y="253039"/>
                </a:lnTo>
                <a:lnTo>
                  <a:pt x="234305" y="255117"/>
                </a:lnTo>
                <a:lnTo>
                  <a:pt x="240025" y="256040"/>
                </a:lnTo>
                <a:lnTo>
                  <a:pt x="242884" y="256287"/>
                </a:lnTo>
                <a:lnTo>
                  <a:pt x="245742" y="257403"/>
                </a:lnTo>
                <a:lnTo>
                  <a:pt x="251459" y="261184"/>
                </a:lnTo>
                <a:lnTo>
                  <a:pt x="257174" y="263499"/>
                </a:lnTo>
                <a:lnTo>
                  <a:pt x="264054" y="264986"/>
                </a:lnTo>
                <a:lnTo>
                  <a:pt x="265571" y="264155"/>
                </a:lnTo>
                <a:lnTo>
                  <a:pt x="267534" y="262649"/>
                </a:lnTo>
                <a:lnTo>
                  <a:pt x="274319" y="2567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4"/>
          <p:cNvSpPr/>
          <p:nvPr/>
        </p:nvSpPr>
        <p:spPr>
          <a:xfrm>
            <a:off x="2552536" y="6257925"/>
            <a:ext cx="330682" cy="171335"/>
          </a:xfrm>
          <a:custGeom>
            <a:avLst/>
            <a:gdLst/>
            <a:ahLst/>
            <a:cxnLst/>
            <a:rect l="0" t="0" r="0" b="0"/>
            <a:pathLst>
              <a:path w="330682" h="171335">
                <a:moveTo>
                  <a:pt x="124941" y="0"/>
                </a:moveTo>
                <a:lnTo>
                  <a:pt x="87685" y="0"/>
                </a:lnTo>
                <a:lnTo>
                  <a:pt x="84864" y="953"/>
                </a:lnTo>
                <a:lnTo>
                  <a:pt x="79189" y="4551"/>
                </a:lnTo>
                <a:lnTo>
                  <a:pt x="70952" y="6785"/>
                </a:lnTo>
                <a:lnTo>
                  <a:pt x="66088" y="7381"/>
                </a:lnTo>
                <a:lnTo>
                  <a:pt x="61893" y="8730"/>
                </a:lnTo>
                <a:lnTo>
                  <a:pt x="54692" y="12770"/>
                </a:lnTo>
                <a:lnTo>
                  <a:pt x="45777" y="17741"/>
                </a:lnTo>
                <a:lnTo>
                  <a:pt x="40732" y="20399"/>
                </a:lnTo>
                <a:lnTo>
                  <a:pt x="36417" y="23124"/>
                </a:lnTo>
                <a:lnTo>
                  <a:pt x="32587" y="25894"/>
                </a:lnTo>
                <a:lnTo>
                  <a:pt x="29082" y="28693"/>
                </a:lnTo>
                <a:lnTo>
                  <a:pt x="26745" y="31511"/>
                </a:lnTo>
                <a:lnTo>
                  <a:pt x="25187" y="34342"/>
                </a:lnTo>
                <a:lnTo>
                  <a:pt x="24148" y="37182"/>
                </a:lnTo>
                <a:lnTo>
                  <a:pt x="21551" y="40028"/>
                </a:lnTo>
                <a:lnTo>
                  <a:pt x="17914" y="42878"/>
                </a:lnTo>
                <a:lnTo>
                  <a:pt x="13585" y="45730"/>
                </a:lnTo>
                <a:lnTo>
                  <a:pt x="10698" y="48584"/>
                </a:lnTo>
                <a:lnTo>
                  <a:pt x="8774" y="51439"/>
                </a:lnTo>
                <a:lnTo>
                  <a:pt x="7492" y="54295"/>
                </a:lnTo>
                <a:lnTo>
                  <a:pt x="6636" y="58104"/>
                </a:lnTo>
                <a:lnTo>
                  <a:pt x="6066" y="62548"/>
                </a:lnTo>
                <a:lnTo>
                  <a:pt x="5686" y="67416"/>
                </a:lnTo>
                <a:lnTo>
                  <a:pt x="5433" y="71614"/>
                </a:lnTo>
                <a:lnTo>
                  <a:pt x="5151" y="78819"/>
                </a:lnTo>
                <a:lnTo>
                  <a:pt x="4993" y="88229"/>
                </a:lnTo>
                <a:lnTo>
                  <a:pt x="4018" y="92157"/>
                </a:lnTo>
                <a:lnTo>
                  <a:pt x="2416" y="96680"/>
                </a:lnTo>
                <a:lnTo>
                  <a:pt x="395" y="101601"/>
                </a:lnTo>
                <a:lnTo>
                  <a:pt x="0" y="105834"/>
                </a:lnTo>
                <a:lnTo>
                  <a:pt x="690" y="109608"/>
                </a:lnTo>
                <a:lnTo>
                  <a:pt x="2102" y="113077"/>
                </a:lnTo>
                <a:lnTo>
                  <a:pt x="3043" y="116342"/>
                </a:lnTo>
                <a:lnTo>
                  <a:pt x="3671" y="119472"/>
                </a:lnTo>
                <a:lnTo>
                  <a:pt x="4089" y="122510"/>
                </a:lnTo>
                <a:lnTo>
                  <a:pt x="4368" y="126441"/>
                </a:lnTo>
                <a:lnTo>
                  <a:pt x="4554" y="130966"/>
                </a:lnTo>
                <a:lnTo>
                  <a:pt x="4816" y="143897"/>
                </a:lnTo>
                <a:lnTo>
                  <a:pt x="4852" y="147366"/>
                </a:lnTo>
                <a:lnTo>
                  <a:pt x="5830" y="149679"/>
                </a:lnTo>
                <a:lnTo>
                  <a:pt x="7433" y="151221"/>
                </a:lnTo>
                <a:lnTo>
                  <a:pt x="9455" y="152249"/>
                </a:lnTo>
                <a:lnTo>
                  <a:pt x="14241" y="155931"/>
                </a:lnTo>
                <a:lnTo>
                  <a:pt x="20524" y="161505"/>
                </a:lnTo>
                <a:lnTo>
                  <a:pt x="23924" y="164807"/>
                </a:lnTo>
                <a:lnTo>
                  <a:pt x="26164" y="167021"/>
                </a:lnTo>
                <a:lnTo>
                  <a:pt x="29562" y="168498"/>
                </a:lnTo>
                <a:lnTo>
                  <a:pt x="38418" y="170137"/>
                </a:lnTo>
                <a:lnTo>
                  <a:pt x="46164" y="170867"/>
                </a:lnTo>
                <a:lnTo>
                  <a:pt x="54347" y="171334"/>
                </a:lnTo>
                <a:lnTo>
                  <a:pt x="60546" y="168859"/>
                </a:lnTo>
                <a:lnTo>
                  <a:pt x="68698" y="165536"/>
                </a:lnTo>
                <a:lnTo>
                  <a:pt x="75497" y="164058"/>
                </a:lnTo>
                <a:lnTo>
                  <a:pt x="79596" y="161760"/>
                </a:lnTo>
                <a:lnTo>
                  <a:pt x="84233" y="158322"/>
                </a:lnTo>
                <a:lnTo>
                  <a:pt x="89230" y="154126"/>
                </a:lnTo>
                <a:lnTo>
                  <a:pt x="93514" y="150375"/>
                </a:lnTo>
                <a:lnTo>
                  <a:pt x="100813" y="143669"/>
                </a:lnTo>
                <a:lnTo>
                  <a:pt x="110278" y="134538"/>
                </a:lnTo>
                <a:lnTo>
                  <a:pt x="113260" y="130649"/>
                </a:lnTo>
                <a:lnTo>
                  <a:pt x="116202" y="126152"/>
                </a:lnTo>
                <a:lnTo>
                  <a:pt x="119115" y="121249"/>
                </a:lnTo>
                <a:lnTo>
                  <a:pt x="122009" y="116075"/>
                </a:lnTo>
                <a:lnTo>
                  <a:pt x="127766" y="105246"/>
                </a:lnTo>
                <a:lnTo>
                  <a:pt x="144941" y="71395"/>
                </a:lnTo>
                <a:lnTo>
                  <a:pt x="146846" y="65694"/>
                </a:lnTo>
                <a:lnTo>
                  <a:pt x="148117" y="59988"/>
                </a:lnTo>
                <a:lnTo>
                  <a:pt x="148964" y="54280"/>
                </a:lnTo>
                <a:lnTo>
                  <a:pt x="149529" y="48569"/>
                </a:lnTo>
                <a:lnTo>
                  <a:pt x="149906" y="42857"/>
                </a:lnTo>
                <a:lnTo>
                  <a:pt x="150324" y="32382"/>
                </a:lnTo>
                <a:lnTo>
                  <a:pt x="150510" y="24552"/>
                </a:lnTo>
                <a:lnTo>
                  <a:pt x="150614" y="10238"/>
                </a:lnTo>
                <a:lnTo>
                  <a:pt x="151582" y="6825"/>
                </a:lnTo>
                <a:lnTo>
                  <a:pt x="153179" y="4550"/>
                </a:lnTo>
                <a:lnTo>
                  <a:pt x="159126" y="79"/>
                </a:lnTo>
                <a:lnTo>
                  <a:pt x="159200" y="4574"/>
                </a:lnTo>
                <a:lnTo>
                  <a:pt x="159230" y="33170"/>
                </a:lnTo>
                <a:lnTo>
                  <a:pt x="160183" y="38306"/>
                </a:lnTo>
                <a:lnTo>
                  <a:pt x="161771" y="43634"/>
                </a:lnTo>
                <a:lnTo>
                  <a:pt x="163781" y="49092"/>
                </a:lnTo>
                <a:lnTo>
                  <a:pt x="165122" y="55588"/>
                </a:lnTo>
                <a:lnTo>
                  <a:pt x="166016" y="62776"/>
                </a:lnTo>
                <a:lnTo>
                  <a:pt x="166612" y="70425"/>
                </a:lnTo>
                <a:lnTo>
                  <a:pt x="167961" y="76478"/>
                </a:lnTo>
                <a:lnTo>
                  <a:pt x="169814" y="81465"/>
                </a:lnTo>
                <a:lnTo>
                  <a:pt x="179631" y="100864"/>
                </a:lnTo>
                <a:lnTo>
                  <a:pt x="183308" y="106295"/>
                </a:lnTo>
                <a:lnTo>
                  <a:pt x="187665" y="111821"/>
                </a:lnTo>
                <a:lnTo>
                  <a:pt x="192474" y="117409"/>
                </a:lnTo>
                <a:lnTo>
                  <a:pt x="196633" y="122088"/>
                </a:lnTo>
                <a:lnTo>
                  <a:pt x="203794" y="129826"/>
                </a:lnTo>
                <a:lnTo>
                  <a:pt x="207037" y="132270"/>
                </a:lnTo>
                <a:lnTo>
                  <a:pt x="213181" y="134987"/>
                </a:lnTo>
                <a:lnTo>
                  <a:pt x="221995" y="136516"/>
                </a:lnTo>
                <a:lnTo>
                  <a:pt x="230306" y="136873"/>
                </a:lnTo>
                <a:lnTo>
                  <a:pt x="235189" y="136969"/>
                </a:lnTo>
                <a:lnTo>
                  <a:pt x="239398" y="136080"/>
                </a:lnTo>
                <a:lnTo>
                  <a:pt x="246613" y="132553"/>
                </a:lnTo>
                <a:lnTo>
                  <a:pt x="255535" y="127810"/>
                </a:lnTo>
                <a:lnTo>
                  <a:pt x="276785" y="117004"/>
                </a:lnTo>
                <a:lnTo>
                  <a:pt x="281415" y="114198"/>
                </a:lnTo>
                <a:lnTo>
                  <a:pt x="285455" y="111374"/>
                </a:lnTo>
                <a:lnTo>
                  <a:pt x="289100" y="108539"/>
                </a:lnTo>
                <a:lnTo>
                  <a:pt x="292483" y="104744"/>
                </a:lnTo>
                <a:lnTo>
                  <a:pt x="295691" y="100310"/>
                </a:lnTo>
                <a:lnTo>
                  <a:pt x="298782" y="95448"/>
                </a:lnTo>
                <a:lnTo>
                  <a:pt x="302747" y="90302"/>
                </a:lnTo>
                <a:lnTo>
                  <a:pt x="307296" y="84966"/>
                </a:lnTo>
                <a:lnTo>
                  <a:pt x="312233" y="79504"/>
                </a:lnTo>
                <a:lnTo>
                  <a:pt x="315525" y="74910"/>
                </a:lnTo>
                <a:lnTo>
                  <a:pt x="317720" y="70895"/>
                </a:lnTo>
                <a:lnTo>
                  <a:pt x="319183" y="67266"/>
                </a:lnTo>
                <a:lnTo>
                  <a:pt x="321110" y="63894"/>
                </a:lnTo>
                <a:lnTo>
                  <a:pt x="323348" y="60693"/>
                </a:lnTo>
                <a:lnTo>
                  <a:pt x="330681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5"/>
          <p:cNvSpPr/>
          <p:nvPr/>
        </p:nvSpPr>
        <p:spPr>
          <a:xfrm>
            <a:off x="5256816" y="2220642"/>
            <a:ext cx="80168" cy="44528"/>
          </a:xfrm>
          <a:custGeom>
            <a:avLst/>
            <a:gdLst/>
            <a:ahLst/>
            <a:cxnLst/>
            <a:rect l="0" t="0" r="0" b="0"/>
            <a:pathLst>
              <a:path w="80168" h="44528">
                <a:moveTo>
                  <a:pt x="80167" y="7208"/>
                </a:moveTo>
                <a:lnTo>
                  <a:pt x="72349" y="2409"/>
                </a:lnTo>
                <a:lnTo>
                  <a:pt x="66674" y="868"/>
                </a:lnTo>
                <a:lnTo>
                  <a:pt x="58124" y="0"/>
                </a:lnTo>
                <a:lnTo>
                  <a:pt x="55270" y="831"/>
                </a:lnTo>
                <a:lnTo>
                  <a:pt x="46702" y="5599"/>
                </a:lnTo>
                <a:lnTo>
                  <a:pt x="38130" y="8387"/>
                </a:lnTo>
                <a:lnTo>
                  <a:pt x="32416" y="12415"/>
                </a:lnTo>
                <a:lnTo>
                  <a:pt x="26701" y="17380"/>
                </a:lnTo>
                <a:lnTo>
                  <a:pt x="20034" y="22762"/>
                </a:lnTo>
                <a:lnTo>
                  <a:pt x="10720" y="28329"/>
                </a:lnTo>
                <a:lnTo>
                  <a:pt x="7475" y="31147"/>
                </a:lnTo>
                <a:lnTo>
                  <a:pt x="5311" y="33978"/>
                </a:lnTo>
                <a:lnTo>
                  <a:pt x="0" y="445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7"/>
          <p:cNvSpPr/>
          <p:nvPr/>
        </p:nvSpPr>
        <p:spPr>
          <a:xfrm>
            <a:off x="5180763" y="2211705"/>
            <a:ext cx="445655" cy="205352"/>
          </a:xfrm>
          <a:custGeom>
            <a:avLst/>
            <a:gdLst/>
            <a:ahLst/>
            <a:cxnLst/>
            <a:rect l="0" t="0" r="0" b="0"/>
            <a:pathLst>
              <a:path w="445655" h="205352">
                <a:moveTo>
                  <a:pt x="171334" y="0"/>
                </a:moveTo>
                <a:lnTo>
                  <a:pt x="142610" y="0"/>
                </a:lnTo>
                <a:lnTo>
                  <a:pt x="129592" y="4551"/>
                </a:lnTo>
                <a:lnTo>
                  <a:pt x="114018" y="8730"/>
                </a:lnTo>
                <a:lnTo>
                  <a:pt x="104268" y="12770"/>
                </a:lnTo>
                <a:lnTo>
                  <a:pt x="93584" y="17740"/>
                </a:lnTo>
                <a:lnTo>
                  <a:pt x="83439" y="23125"/>
                </a:lnTo>
                <a:lnTo>
                  <a:pt x="75754" y="28692"/>
                </a:lnTo>
                <a:lnTo>
                  <a:pt x="66624" y="34342"/>
                </a:lnTo>
                <a:lnTo>
                  <a:pt x="57169" y="40028"/>
                </a:lnTo>
                <a:lnTo>
                  <a:pt x="49791" y="45730"/>
                </a:lnTo>
                <a:lnTo>
                  <a:pt x="43338" y="51439"/>
                </a:lnTo>
                <a:lnTo>
                  <a:pt x="36342" y="57152"/>
                </a:lnTo>
                <a:lnTo>
                  <a:pt x="26882" y="62865"/>
                </a:lnTo>
                <a:lnTo>
                  <a:pt x="23598" y="65723"/>
                </a:lnTo>
                <a:lnTo>
                  <a:pt x="21409" y="68580"/>
                </a:lnTo>
                <a:lnTo>
                  <a:pt x="19949" y="71437"/>
                </a:lnTo>
                <a:lnTo>
                  <a:pt x="18023" y="73342"/>
                </a:lnTo>
                <a:lnTo>
                  <a:pt x="15787" y="74612"/>
                </a:lnTo>
                <a:lnTo>
                  <a:pt x="13343" y="75459"/>
                </a:lnTo>
                <a:lnTo>
                  <a:pt x="11715" y="77928"/>
                </a:lnTo>
                <a:lnTo>
                  <a:pt x="10629" y="81480"/>
                </a:lnTo>
                <a:lnTo>
                  <a:pt x="9904" y="85752"/>
                </a:lnTo>
                <a:lnTo>
                  <a:pt x="8470" y="89553"/>
                </a:lnTo>
                <a:lnTo>
                  <a:pt x="6560" y="93039"/>
                </a:lnTo>
                <a:lnTo>
                  <a:pt x="4334" y="96316"/>
                </a:lnTo>
                <a:lnTo>
                  <a:pt x="1862" y="102497"/>
                </a:lnTo>
                <a:lnTo>
                  <a:pt x="1202" y="105479"/>
                </a:lnTo>
                <a:lnTo>
                  <a:pt x="763" y="109371"/>
                </a:lnTo>
                <a:lnTo>
                  <a:pt x="470" y="113872"/>
                </a:lnTo>
                <a:lnTo>
                  <a:pt x="145" y="122999"/>
                </a:lnTo>
                <a:lnTo>
                  <a:pt x="0" y="130231"/>
                </a:lnTo>
                <a:lnTo>
                  <a:pt x="914" y="133493"/>
                </a:lnTo>
                <a:lnTo>
                  <a:pt x="4469" y="139658"/>
                </a:lnTo>
                <a:lnTo>
                  <a:pt x="6684" y="145572"/>
                </a:lnTo>
                <a:lnTo>
                  <a:pt x="7275" y="148483"/>
                </a:lnTo>
                <a:lnTo>
                  <a:pt x="8621" y="152328"/>
                </a:lnTo>
                <a:lnTo>
                  <a:pt x="10472" y="156797"/>
                </a:lnTo>
                <a:lnTo>
                  <a:pt x="12657" y="161681"/>
                </a:lnTo>
                <a:lnTo>
                  <a:pt x="15067" y="165890"/>
                </a:lnTo>
                <a:lnTo>
                  <a:pt x="17626" y="169648"/>
                </a:lnTo>
                <a:lnTo>
                  <a:pt x="20285" y="173106"/>
                </a:lnTo>
                <a:lnTo>
                  <a:pt x="25778" y="179488"/>
                </a:lnTo>
                <a:lnTo>
                  <a:pt x="28577" y="182524"/>
                </a:lnTo>
                <a:lnTo>
                  <a:pt x="31395" y="184547"/>
                </a:lnTo>
                <a:lnTo>
                  <a:pt x="50165" y="192612"/>
                </a:lnTo>
                <a:lnTo>
                  <a:pt x="58109" y="195143"/>
                </a:lnTo>
                <a:lnTo>
                  <a:pt x="61561" y="195818"/>
                </a:lnTo>
                <a:lnTo>
                  <a:pt x="67936" y="199107"/>
                </a:lnTo>
                <a:lnTo>
                  <a:pt x="70969" y="201318"/>
                </a:lnTo>
                <a:lnTo>
                  <a:pt x="76880" y="203774"/>
                </a:lnTo>
                <a:lnTo>
                  <a:pt x="85563" y="205157"/>
                </a:lnTo>
                <a:lnTo>
                  <a:pt x="88436" y="205351"/>
                </a:lnTo>
                <a:lnTo>
                  <a:pt x="96708" y="203027"/>
                </a:lnTo>
                <a:lnTo>
                  <a:pt x="105782" y="199771"/>
                </a:lnTo>
                <a:lnTo>
                  <a:pt x="117198" y="196986"/>
                </a:lnTo>
                <a:lnTo>
                  <a:pt x="126954" y="192959"/>
                </a:lnTo>
                <a:lnTo>
                  <a:pt x="135099" y="187994"/>
                </a:lnTo>
                <a:lnTo>
                  <a:pt x="141895" y="182613"/>
                </a:lnTo>
                <a:lnTo>
                  <a:pt x="148090" y="177046"/>
                </a:lnTo>
                <a:lnTo>
                  <a:pt x="154018" y="171397"/>
                </a:lnTo>
                <a:lnTo>
                  <a:pt x="156933" y="168557"/>
                </a:lnTo>
                <a:lnTo>
                  <a:pt x="159828" y="164759"/>
                </a:lnTo>
                <a:lnTo>
                  <a:pt x="162711" y="160321"/>
                </a:lnTo>
                <a:lnTo>
                  <a:pt x="165585" y="155458"/>
                </a:lnTo>
                <a:lnTo>
                  <a:pt x="168454" y="150311"/>
                </a:lnTo>
                <a:lnTo>
                  <a:pt x="174181" y="139512"/>
                </a:lnTo>
                <a:lnTo>
                  <a:pt x="176090" y="134918"/>
                </a:lnTo>
                <a:lnTo>
                  <a:pt x="177362" y="130903"/>
                </a:lnTo>
                <a:lnTo>
                  <a:pt x="178210" y="127273"/>
                </a:lnTo>
                <a:lnTo>
                  <a:pt x="179728" y="122949"/>
                </a:lnTo>
                <a:lnTo>
                  <a:pt x="181693" y="118161"/>
                </a:lnTo>
                <a:lnTo>
                  <a:pt x="183955" y="113064"/>
                </a:lnTo>
                <a:lnTo>
                  <a:pt x="185462" y="107761"/>
                </a:lnTo>
                <a:lnTo>
                  <a:pt x="186468" y="102321"/>
                </a:lnTo>
                <a:lnTo>
                  <a:pt x="187138" y="96788"/>
                </a:lnTo>
                <a:lnTo>
                  <a:pt x="188538" y="91195"/>
                </a:lnTo>
                <a:lnTo>
                  <a:pt x="190423" y="85562"/>
                </a:lnTo>
                <a:lnTo>
                  <a:pt x="192633" y="79901"/>
                </a:lnTo>
                <a:lnTo>
                  <a:pt x="194106" y="75175"/>
                </a:lnTo>
                <a:lnTo>
                  <a:pt x="195088" y="71071"/>
                </a:lnTo>
                <a:lnTo>
                  <a:pt x="195742" y="67383"/>
                </a:lnTo>
                <a:lnTo>
                  <a:pt x="196179" y="63019"/>
                </a:lnTo>
                <a:lnTo>
                  <a:pt x="196470" y="58205"/>
                </a:lnTo>
                <a:lnTo>
                  <a:pt x="196793" y="48729"/>
                </a:lnTo>
                <a:lnTo>
                  <a:pt x="196975" y="38039"/>
                </a:lnTo>
                <a:lnTo>
                  <a:pt x="197052" y="502"/>
                </a:lnTo>
                <a:lnTo>
                  <a:pt x="192113" y="99"/>
                </a:lnTo>
                <a:lnTo>
                  <a:pt x="196803" y="3"/>
                </a:lnTo>
                <a:lnTo>
                  <a:pt x="196978" y="4552"/>
                </a:lnTo>
                <a:lnTo>
                  <a:pt x="197045" y="20151"/>
                </a:lnTo>
                <a:lnTo>
                  <a:pt x="198000" y="23911"/>
                </a:lnTo>
                <a:lnTo>
                  <a:pt x="199589" y="28323"/>
                </a:lnTo>
                <a:lnTo>
                  <a:pt x="201600" y="33169"/>
                </a:lnTo>
                <a:lnTo>
                  <a:pt x="202942" y="37353"/>
                </a:lnTo>
                <a:lnTo>
                  <a:pt x="203836" y="41094"/>
                </a:lnTo>
                <a:lnTo>
                  <a:pt x="204432" y="44541"/>
                </a:lnTo>
                <a:lnTo>
                  <a:pt x="205782" y="48744"/>
                </a:lnTo>
                <a:lnTo>
                  <a:pt x="207634" y="53451"/>
                </a:lnTo>
                <a:lnTo>
                  <a:pt x="209822" y="58494"/>
                </a:lnTo>
                <a:lnTo>
                  <a:pt x="212232" y="62808"/>
                </a:lnTo>
                <a:lnTo>
                  <a:pt x="214792" y="66637"/>
                </a:lnTo>
                <a:lnTo>
                  <a:pt x="217452" y="70142"/>
                </a:lnTo>
                <a:lnTo>
                  <a:pt x="220177" y="74384"/>
                </a:lnTo>
                <a:lnTo>
                  <a:pt x="222946" y="79116"/>
                </a:lnTo>
                <a:lnTo>
                  <a:pt x="225744" y="84177"/>
                </a:lnTo>
                <a:lnTo>
                  <a:pt x="231394" y="94879"/>
                </a:lnTo>
                <a:lnTo>
                  <a:pt x="242782" y="117272"/>
                </a:lnTo>
                <a:lnTo>
                  <a:pt x="244684" y="121996"/>
                </a:lnTo>
                <a:lnTo>
                  <a:pt x="245951" y="126098"/>
                </a:lnTo>
                <a:lnTo>
                  <a:pt x="246796" y="129785"/>
                </a:lnTo>
                <a:lnTo>
                  <a:pt x="248312" y="134148"/>
                </a:lnTo>
                <a:lnTo>
                  <a:pt x="250276" y="138962"/>
                </a:lnTo>
                <a:lnTo>
                  <a:pt x="252537" y="144076"/>
                </a:lnTo>
                <a:lnTo>
                  <a:pt x="255949" y="148438"/>
                </a:lnTo>
                <a:lnTo>
                  <a:pt x="260129" y="152299"/>
                </a:lnTo>
                <a:lnTo>
                  <a:pt x="264820" y="155825"/>
                </a:lnTo>
                <a:lnTo>
                  <a:pt x="268901" y="159128"/>
                </a:lnTo>
                <a:lnTo>
                  <a:pt x="275975" y="165338"/>
                </a:lnTo>
                <a:lnTo>
                  <a:pt x="282294" y="171273"/>
                </a:lnTo>
                <a:lnTo>
                  <a:pt x="297000" y="185714"/>
                </a:lnTo>
                <a:lnTo>
                  <a:pt x="302751" y="191442"/>
                </a:lnTo>
                <a:lnTo>
                  <a:pt x="305618" y="193350"/>
                </a:lnTo>
                <a:lnTo>
                  <a:pt x="311343" y="195471"/>
                </a:lnTo>
                <a:lnTo>
                  <a:pt x="324472" y="196665"/>
                </a:lnTo>
                <a:lnTo>
                  <a:pt x="328671" y="195879"/>
                </a:lnTo>
                <a:lnTo>
                  <a:pt x="342254" y="190316"/>
                </a:lnTo>
                <a:lnTo>
                  <a:pt x="349216" y="188407"/>
                </a:lnTo>
                <a:lnTo>
                  <a:pt x="358660" y="184384"/>
                </a:lnTo>
                <a:lnTo>
                  <a:pt x="366668" y="179421"/>
                </a:lnTo>
                <a:lnTo>
                  <a:pt x="374354" y="174040"/>
                </a:lnTo>
                <a:lnTo>
                  <a:pt x="384120" y="168473"/>
                </a:lnTo>
                <a:lnTo>
                  <a:pt x="394811" y="162824"/>
                </a:lnTo>
                <a:lnTo>
                  <a:pt x="400329" y="159984"/>
                </a:lnTo>
                <a:lnTo>
                  <a:pt x="404959" y="156186"/>
                </a:lnTo>
                <a:lnTo>
                  <a:pt x="409000" y="151749"/>
                </a:lnTo>
                <a:lnTo>
                  <a:pt x="412645" y="146886"/>
                </a:lnTo>
                <a:lnTo>
                  <a:pt x="416028" y="142691"/>
                </a:lnTo>
                <a:lnTo>
                  <a:pt x="419236" y="138942"/>
                </a:lnTo>
                <a:lnTo>
                  <a:pt x="422327" y="135490"/>
                </a:lnTo>
                <a:lnTo>
                  <a:pt x="428302" y="129115"/>
                </a:lnTo>
                <a:lnTo>
                  <a:pt x="439898" y="117261"/>
                </a:lnTo>
                <a:lnTo>
                  <a:pt x="441817" y="114369"/>
                </a:lnTo>
                <a:lnTo>
                  <a:pt x="443949" y="108615"/>
                </a:lnTo>
                <a:lnTo>
                  <a:pt x="445654" y="102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58"/>
          <p:cNvSpPr/>
          <p:nvPr/>
        </p:nvSpPr>
        <p:spPr>
          <a:xfrm>
            <a:off x="5669279" y="2185987"/>
            <a:ext cx="188597" cy="17146"/>
          </a:xfrm>
          <a:custGeom>
            <a:avLst/>
            <a:gdLst/>
            <a:ahLst/>
            <a:cxnLst/>
            <a:rect l="0" t="0" r="0" b="0"/>
            <a:pathLst>
              <a:path w="188597" h="17146">
                <a:moveTo>
                  <a:pt x="0" y="17145"/>
                </a:moveTo>
                <a:lnTo>
                  <a:pt x="4551" y="17145"/>
                </a:lnTo>
                <a:lnTo>
                  <a:pt x="6844" y="16192"/>
                </a:lnTo>
                <a:lnTo>
                  <a:pt x="9325" y="14605"/>
                </a:lnTo>
                <a:lnTo>
                  <a:pt x="11932" y="12594"/>
                </a:lnTo>
                <a:lnTo>
                  <a:pt x="14622" y="11254"/>
                </a:lnTo>
                <a:lnTo>
                  <a:pt x="17368" y="10360"/>
                </a:lnTo>
                <a:lnTo>
                  <a:pt x="20152" y="9764"/>
                </a:lnTo>
                <a:lnTo>
                  <a:pt x="23913" y="9367"/>
                </a:lnTo>
                <a:lnTo>
                  <a:pt x="28324" y="9102"/>
                </a:lnTo>
                <a:lnTo>
                  <a:pt x="38306" y="8808"/>
                </a:lnTo>
                <a:lnTo>
                  <a:pt x="82913" y="8582"/>
                </a:lnTo>
                <a:lnTo>
                  <a:pt x="88613" y="7626"/>
                </a:lnTo>
                <a:lnTo>
                  <a:pt x="94318" y="6037"/>
                </a:lnTo>
                <a:lnTo>
                  <a:pt x="100026" y="4024"/>
                </a:lnTo>
                <a:lnTo>
                  <a:pt x="105737" y="2683"/>
                </a:lnTo>
                <a:lnTo>
                  <a:pt x="111449" y="1789"/>
                </a:lnTo>
                <a:lnTo>
                  <a:pt x="117162" y="1193"/>
                </a:lnTo>
                <a:lnTo>
                  <a:pt x="122876" y="795"/>
                </a:lnTo>
                <a:lnTo>
                  <a:pt x="128590" y="530"/>
                </a:lnTo>
                <a:lnTo>
                  <a:pt x="140019" y="236"/>
                </a:lnTo>
                <a:lnTo>
                  <a:pt x="18859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59"/>
          <p:cNvSpPr/>
          <p:nvPr/>
        </p:nvSpPr>
        <p:spPr>
          <a:xfrm>
            <a:off x="5720715" y="2263139"/>
            <a:ext cx="240031" cy="25719"/>
          </a:xfrm>
          <a:custGeom>
            <a:avLst/>
            <a:gdLst/>
            <a:ahLst/>
            <a:cxnLst/>
            <a:rect l="0" t="0" r="0" b="0"/>
            <a:pathLst>
              <a:path w="240031" h="25719">
                <a:moveTo>
                  <a:pt x="0" y="25718"/>
                </a:moveTo>
                <a:lnTo>
                  <a:pt x="65874" y="25718"/>
                </a:lnTo>
                <a:lnTo>
                  <a:pt x="72491" y="24765"/>
                </a:lnTo>
                <a:lnTo>
                  <a:pt x="79760" y="23178"/>
                </a:lnTo>
                <a:lnTo>
                  <a:pt x="87463" y="21167"/>
                </a:lnTo>
                <a:lnTo>
                  <a:pt x="94504" y="19827"/>
                </a:lnTo>
                <a:lnTo>
                  <a:pt x="101102" y="18933"/>
                </a:lnTo>
                <a:lnTo>
                  <a:pt x="107406" y="18337"/>
                </a:lnTo>
                <a:lnTo>
                  <a:pt x="114467" y="16988"/>
                </a:lnTo>
                <a:lnTo>
                  <a:pt x="122031" y="15135"/>
                </a:lnTo>
                <a:lnTo>
                  <a:pt x="129932" y="12948"/>
                </a:lnTo>
                <a:lnTo>
                  <a:pt x="137104" y="11489"/>
                </a:lnTo>
                <a:lnTo>
                  <a:pt x="143790" y="10517"/>
                </a:lnTo>
                <a:lnTo>
                  <a:pt x="150152" y="9869"/>
                </a:lnTo>
                <a:lnTo>
                  <a:pt x="157251" y="8485"/>
                </a:lnTo>
                <a:lnTo>
                  <a:pt x="164842" y="6609"/>
                </a:lnTo>
                <a:lnTo>
                  <a:pt x="172759" y="4406"/>
                </a:lnTo>
                <a:lnTo>
                  <a:pt x="179943" y="2938"/>
                </a:lnTo>
                <a:lnTo>
                  <a:pt x="186637" y="1959"/>
                </a:lnTo>
                <a:lnTo>
                  <a:pt x="193004" y="1306"/>
                </a:lnTo>
                <a:lnTo>
                  <a:pt x="199154" y="871"/>
                </a:lnTo>
                <a:lnTo>
                  <a:pt x="205159" y="581"/>
                </a:lnTo>
                <a:lnTo>
                  <a:pt x="216912" y="259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60"/>
          <p:cNvSpPr/>
          <p:nvPr/>
        </p:nvSpPr>
        <p:spPr>
          <a:xfrm>
            <a:off x="6140875" y="1971675"/>
            <a:ext cx="222778" cy="150644"/>
          </a:xfrm>
          <a:custGeom>
            <a:avLst/>
            <a:gdLst/>
            <a:ahLst/>
            <a:cxnLst/>
            <a:rect l="0" t="0" r="0" b="0"/>
            <a:pathLst>
              <a:path w="222778" h="150644">
                <a:moveTo>
                  <a:pt x="34182" y="0"/>
                </a:moveTo>
                <a:lnTo>
                  <a:pt x="34182" y="20399"/>
                </a:lnTo>
                <a:lnTo>
                  <a:pt x="35135" y="23124"/>
                </a:lnTo>
                <a:lnTo>
                  <a:pt x="36722" y="25894"/>
                </a:lnTo>
                <a:lnTo>
                  <a:pt x="38733" y="28692"/>
                </a:lnTo>
                <a:lnTo>
                  <a:pt x="40074" y="31510"/>
                </a:lnTo>
                <a:lnTo>
                  <a:pt x="40967" y="34342"/>
                </a:lnTo>
                <a:lnTo>
                  <a:pt x="41563" y="37182"/>
                </a:lnTo>
                <a:lnTo>
                  <a:pt x="41008" y="40980"/>
                </a:lnTo>
                <a:lnTo>
                  <a:pt x="39685" y="45418"/>
                </a:lnTo>
                <a:lnTo>
                  <a:pt x="37851" y="50281"/>
                </a:lnTo>
                <a:lnTo>
                  <a:pt x="36628" y="54475"/>
                </a:lnTo>
                <a:lnTo>
                  <a:pt x="35812" y="58224"/>
                </a:lnTo>
                <a:lnTo>
                  <a:pt x="35269" y="61676"/>
                </a:lnTo>
                <a:lnTo>
                  <a:pt x="33955" y="64930"/>
                </a:lnTo>
                <a:lnTo>
                  <a:pt x="32125" y="68051"/>
                </a:lnTo>
                <a:lnTo>
                  <a:pt x="29953" y="71085"/>
                </a:lnTo>
                <a:lnTo>
                  <a:pt x="28506" y="74060"/>
                </a:lnTo>
                <a:lnTo>
                  <a:pt x="27540" y="76995"/>
                </a:lnTo>
                <a:lnTo>
                  <a:pt x="26896" y="79905"/>
                </a:lnTo>
                <a:lnTo>
                  <a:pt x="25515" y="82798"/>
                </a:lnTo>
                <a:lnTo>
                  <a:pt x="23642" y="85678"/>
                </a:lnTo>
                <a:lnTo>
                  <a:pt x="21441" y="88551"/>
                </a:lnTo>
                <a:lnTo>
                  <a:pt x="19972" y="91419"/>
                </a:lnTo>
                <a:lnTo>
                  <a:pt x="18994" y="94283"/>
                </a:lnTo>
                <a:lnTo>
                  <a:pt x="18342" y="97146"/>
                </a:lnTo>
                <a:lnTo>
                  <a:pt x="16954" y="100006"/>
                </a:lnTo>
                <a:lnTo>
                  <a:pt x="15077" y="102866"/>
                </a:lnTo>
                <a:lnTo>
                  <a:pt x="12873" y="105724"/>
                </a:lnTo>
                <a:lnTo>
                  <a:pt x="11404" y="109535"/>
                </a:lnTo>
                <a:lnTo>
                  <a:pt x="10424" y="113981"/>
                </a:lnTo>
                <a:lnTo>
                  <a:pt x="8852" y="125702"/>
                </a:lnTo>
                <a:lnTo>
                  <a:pt x="6096" y="129845"/>
                </a:lnTo>
                <a:lnTo>
                  <a:pt x="4028" y="132283"/>
                </a:lnTo>
                <a:lnTo>
                  <a:pt x="2650" y="134861"/>
                </a:lnTo>
                <a:lnTo>
                  <a:pt x="1731" y="137532"/>
                </a:lnTo>
                <a:lnTo>
                  <a:pt x="0" y="145252"/>
                </a:lnTo>
                <a:lnTo>
                  <a:pt x="4475" y="145590"/>
                </a:lnTo>
                <a:lnTo>
                  <a:pt x="5804" y="146590"/>
                </a:lnTo>
                <a:lnTo>
                  <a:pt x="6691" y="148209"/>
                </a:lnTo>
                <a:lnTo>
                  <a:pt x="7283" y="150241"/>
                </a:lnTo>
                <a:lnTo>
                  <a:pt x="7676" y="150643"/>
                </a:lnTo>
                <a:lnTo>
                  <a:pt x="7939" y="149958"/>
                </a:lnTo>
                <a:lnTo>
                  <a:pt x="8114" y="148550"/>
                </a:lnTo>
                <a:lnTo>
                  <a:pt x="9183" y="147610"/>
                </a:lnTo>
                <a:lnTo>
                  <a:pt x="10849" y="146984"/>
                </a:lnTo>
                <a:lnTo>
                  <a:pt x="16192" y="146289"/>
                </a:lnTo>
                <a:lnTo>
                  <a:pt x="20284" y="146103"/>
                </a:lnTo>
                <a:lnTo>
                  <a:pt x="32604" y="145842"/>
                </a:lnTo>
                <a:lnTo>
                  <a:pt x="35988" y="145805"/>
                </a:lnTo>
                <a:lnTo>
                  <a:pt x="40148" y="144828"/>
                </a:lnTo>
                <a:lnTo>
                  <a:pt x="44827" y="143225"/>
                </a:lnTo>
                <a:lnTo>
                  <a:pt x="49851" y="141203"/>
                </a:lnTo>
                <a:lnTo>
                  <a:pt x="54153" y="139855"/>
                </a:lnTo>
                <a:lnTo>
                  <a:pt x="57974" y="138957"/>
                </a:lnTo>
                <a:lnTo>
                  <a:pt x="61473" y="138358"/>
                </a:lnTo>
                <a:lnTo>
                  <a:pt x="65711" y="137958"/>
                </a:lnTo>
                <a:lnTo>
                  <a:pt x="70441" y="137692"/>
                </a:lnTo>
                <a:lnTo>
                  <a:pt x="75500" y="137515"/>
                </a:lnTo>
                <a:lnTo>
                  <a:pt x="80777" y="136444"/>
                </a:lnTo>
                <a:lnTo>
                  <a:pt x="86200" y="134777"/>
                </a:lnTo>
                <a:lnTo>
                  <a:pt x="91721" y="132714"/>
                </a:lnTo>
                <a:lnTo>
                  <a:pt x="97307" y="131338"/>
                </a:lnTo>
                <a:lnTo>
                  <a:pt x="102935" y="130421"/>
                </a:lnTo>
                <a:lnTo>
                  <a:pt x="108592" y="129810"/>
                </a:lnTo>
                <a:lnTo>
                  <a:pt x="114269" y="129402"/>
                </a:lnTo>
                <a:lnTo>
                  <a:pt x="119958" y="129131"/>
                </a:lnTo>
                <a:lnTo>
                  <a:pt x="134528" y="128748"/>
                </a:lnTo>
                <a:lnTo>
                  <a:pt x="152534" y="128619"/>
                </a:lnTo>
                <a:lnTo>
                  <a:pt x="157851" y="129561"/>
                </a:lnTo>
                <a:lnTo>
                  <a:pt x="163301" y="131141"/>
                </a:lnTo>
                <a:lnTo>
                  <a:pt x="168839" y="133147"/>
                </a:lnTo>
                <a:lnTo>
                  <a:pt x="173483" y="134485"/>
                </a:lnTo>
                <a:lnTo>
                  <a:pt x="177532" y="135376"/>
                </a:lnTo>
                <a:lnTo>
                  <a:pt x="181184" y="135971"/>
                </a:lnTo>
                <a:lnTo>
                  <a:pt x="187781" y="136631"/>
                </a:lnTo>
                <a:lnTo>
                  <a:pt x="193888" y="136925"/>
                </a:lnTo>
                <a:lnTo>
                  <a:pt x="203898" y="137129"/>
                </a:lnTo>
                <a:lnTo>
                  <a:pt x="221187" y="137159"/>
                </a:lnTo>
                <a:lnTo>
                  <a:pt x="221718" y="136206"/>
                </a:lnTo>
                <a:lnTo>
                  <a:pt x="222071" y="134619"/>
                </a:lnTo>
                <a:lnTo>
                  <a:pt x="222777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61"/>
          <p:cNvSpPr/>
          <p:nvPr/>
        </p:nvSpPr>
        <p:spPr>
          <a:xfrm>
            <a:off x="6303645" y="1963102"/>
            <a:ext cx="42863" cy="308611"/>
          </a:xfrm>
          <a:custGeom>
            <a:avLst/>
            <a:gdLst/>
            <a:ahLst/>
            <a:cxnLst/>
            <a:rect l="0" t="0" r="0" b="0"/>
            <a:pathLst>
              <a:path w="42863" h="308611">
                <a:moveTo>
                  <a:pt x="0" y="0"/>
                </a:moveTo>
                <a:lnTo>
                  <a:pt x="0" y="50275"/>
                </a:lnTo>
                <a:lnTo>
                  <a:pt x="952" y="55424"/>
                </a:lnTo>
                <a:lnTo>
                  <a:pt x="2540" y="60762"/>
                </a:lnTo>
                <a:lnTo>
                  <a:pt x="4550" y="66226"/>
                </a:lnTo>
                <a:lnTo>
                  <a:pt x="5891" y="71773"/>
                </a:lnTo>
                <a:lnTo>
                  <a:pt x="6785" y="77376"/>
                </a:lnTo>
                <a:lnTo>
                  <a:pt x="7381" y="83017"/>
                </a:lnTo>
                <a:lnTo>
                  <a:pt x="7778" y="88682"/>
                </a:lnTo>
                <a:lnTo>
                  <a:pt x="8042" y="94364"/>
                </a:lnTo>
                <a:lnTo>
                  <a:pt x="8219" y="100057"/>
                </a:lnTo>
                <a:lnTo>
                  <a:pt x="9289" y="105757"/>
                </a:lnTo>
                <a:lnTo>
                  <a:pt x="10955" y="111462"/>
                </a:lnTo>
                <a:lnTo>
                  <a:pt x="13019" y="117171"/>
                </a:lnTo>
                <a:lnTo>
                  <a:pt x="14394" y="123834"/>
                </a:lnTo>
                <a:lnTo>
                  <a:pt x="15311" y="131133"/>
                </a:lnTo>
                <a:lnTo>
                  <a:pt x="15922" y="138857"/>
                </a:lnTo>
                <a:lnTo>
                  <a:pt x="17282" y="145912"/>
                </a:lnTo>
                <a:lnTo>
                  <a:pt x="19141" y="152519"/>
                </a:lnTo>
                <a:lnTo>
                  <a:pt x="21333" y="158830"/>
                </a:lnTo>
                <a:lnTo>
                  <a:pt x="22794" y="164941"/>
                </a:lnTo>
                <a:lnTo>
                  <a:pt x="23769" y="170921"/>
                </a:lnTo>
                <a:lnTo>
                  <a:pt x="24418" y="176812"/>
                </a:lnTo>
                <a:lnTo>
                  <a:pt x="24851" y="182645"/>
                </a:lnTo>
                <a:lnTo>
                  <a:pt x="25140" y="188438"/>
                </a:lnTo>
                <a:lnTo>
                  <a:pt x="25333" y="194206"/>
                </a:lnTo>
                <a:lnTo>
                  <a:pt x="26413" y="199955"/>
                </a:lnTo>
                <a:lnTo>
                  <a:pt x="28086" y="205694"/>
                </a:lnTo>
                <a:lnTo>
                  <a:pt x="30154" y="211424"/>
                </a:lnTo>
                <a:lnTo>
                  <a:pt x="31533" y="217149"/>
                </a:lnTo>
                <a:lnTo>
                  <a:pt x="32451" y="222871"/>
                </a:lnTo>
                <a:lnTo>
                  <a:pt x="33064" y="228591"/>
                </a:lnTo>
                <a:lnTo>
                  <a:pt x="33473" y="234309"/>
                </a:lnTo>
                <a:lnTo>
                  <a:pt x="33745" y="240026"/>
                </a:lnTo>
                <a:lnTo>
                  <a:pt x="33927" y="245742"/>
                </a:lnTo>
                <a:lnTo>
                  <a:pt x="35000" y="250506"/>
                </a:lnTo>
                <a:lnTo>
                  <a:pt x="36668" y="254634"/>
                </a:lnTo>
                <a:lnTo>
                  <a:pt x="38733" y="258338"/>
                </a:lnTo>
                <a:lnTo>
                  <a:pt x="40109" y="262713"/>
                </a:lnTo>
                <a:lnTo>
                  <a:pt x="41027" y="267535"/>
                </a:lnTo>
                <a:lnTo>
                  <a:pt x="42046" y="277019"/>
                </a:lnTo>
                <a:lnTo>
                  <a:pt x="42499" y="284410"/>
                </a:lnTo>
                <a:lnTo>
                  <a:pt x="42755" y="293925"/>
                </a:lnTo>
                <a:lnTo>
                  <a:pt x="42848" y="301773"/>
                </a:lnTo>
                <a:lnTo>
                  <a:pt x="42862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62"/>
          <p:cNvSpPr/>
          <p:nvPr/>
        </p:nvSpPr>
        <p:spPr>
          <a:xfrm>
            <a:off x="6440804" y="1921441"/>
            <a:ext cx="427273" cy="324513"/>
          </a:xfrm>
          <a:custGeom>
            <a:avLst/>
            <a:gdLst/>
            <a:ahLst/>
            <a:cxnLst/>
            <a:rect l="0" t="0" r="0" b="0"/>
            <a:pathLst>
              <a:path w="427273" h="324513">
                <a:moveTo>
                  <a:pt x="0" y="213111"/>
                </a:moveTo>
                <a:lnTo>
                  <a:pt x="0" y="217662"/>
                </a:lnTo>
                <a:lnTo>
                  <a:pt x="953" y="219002"/>
                </a:lnTo>
                <a:lnTo>
                  <a:pt x="2541" y="219896"/>
                </a:lnTo>
                <a:lnTo>
                  <a:pt x="4552" y="220492"/>
                </a:lnTo>
                <a:lnTo>
                  <a:pt x="5892" y="221842"/>
                </a:lnTo>
                <a:lnTo>
                  <a:pt x="6786" y="223694"/>
                </a:lnTo>
                <a:lnTo>
                  <a:pt x="7382" y="225881"/>
                </a:lnTo>
                <a:lnTo>
                  <a:pt x="8731" y="227340"/>
                </a:lnTo>
                <a:lnTo>
                  <a:pt x="10584" y="228312"/>
                </a:lnTo>
                <a:lnTo>
                  <a:pt x="12771" y="228960"/>
                </a:lnTo>
                <a:lnTo>
                  <a:pt x="17742" y="232220"/>
                </a:lnTo>
                <a:lnTo>
                  <a:pt x="20400" y="234423"/>
                </a:lnTo>
                <a:lnTo>
                  <a:pt x="22173" y="236844"/>
                </a:lnTo>
                <a:lnTo>
                  <a:pt x="29802" y="254924"/>
                </a:lnTo>
                <a:lnTo>
                  <a:pt x="34836" y="262810"/>
                </a:lnTo>
                <a:lnTo>
                  <a:pt x="43025" y="272604"/>
                </a:lnTo>
                <a:lnTo>
                  <a:pt x="51484" y="281539"/>
                </a:lnTo>
                <a:lnTo>
                  <a:pt x="71441" y="301685"/>
                </a:lnTo>
                <a:lnTo>
                  <a:pt x="74297" y="303593"/>
                </a:lnTo>
                <a:lnTo>
                  <a:pt x="82869" y="307230"/>
                </a:lnTo>
                <a:lnTo>
                  <a:pt x="94298" y="316510"/>
                </a:lnTo>
                <a:lnTo>
                  <a:pt x="102369" y="324083"/>
                </a:lnTo>
                <a:lnTo>
                  <a:pt x="110208" y="324512"/>
                </a:lnTo>
                <a:lnTo>
                  <a:pt x="110620" y="323574"/>
                </a:lnTo>
                <a:lnTo>
                  <a:pt x="111280" y="315223"/>
                </a:lnTo>
                <a:lnTo>
                  <a:pt x="111422" y="306533"/>
                </a:lnTo>
                <a:lnTo>
                  <a:pt x="111443" y="215853"/>
                </a:lnTo>
                <a:lnTo>
                  <a:pt x="110491" y="210176"/>
                </a:lnTo>
                <a:lnTo>
                  <a:pt x="108903" y="204487"/>
                </a:lnTo>
                <a:lnTo>
                  <a:pt x="106893" y="198789"/>
                </a:lnTo>
                <a:lnTo>
                  <a:pt x="105552" y="192133"/>
                </a:lnTo>
                <a:lnTo>
                  <a:pt x="104658" y="184838"/>
                </a:lnTo>
                <a:lnTo>
                  <a:pt x="104062" y="177118"/>
                </a:lnTo>
                <a:lnTo>
                  <a:pt x="103665" y="170065"/>
                </a:lnTo>
                <a:lnTo>
                  <a:pt x="103224" y="157150"/>
                </a:lnTo>
                <a:lnTo>
                  <a:pt x="102975" y="143719"/>
                </a:lnTo>
                <a:lnTo>
                  <a:pt x="102902" y="129156"/>
                </a:lnTo>
                <a:lnTo>
                  <a:pt x="101939" y="124756"/>
                </a:lnTo>
                <a:lnTo>
                  <a:pt x="98329" y="117327"/>
                </a:lnTo>
                <a:lnTo>
                  <a:pt x="93550" y="108310"/>
                </a:lnTo>
                <a:lnTo>
                  <a:pt x="89203" y="98906"/>
                </a:lnTo>
                <a:lnTo>
                  <a:pt x="87271" y="91551"/>
                </a:lnTo>
                <a:lnTo>
                  <a:pt x="83872" y="85107"/>
                </a:lnTo>
                <a:lnTo>
                  <a:pt x="81633" y="82055"/>
                </a:lnTo>
                <a:lnTo>
                  <a:pt x="79144" y="76124"/>
                </a:lnTo>
                <a:lnTo>
                  <a:pt x="77743" y="67430"/>
                </a:lnTo>
                <a:lnTo>
                  <a:pt x="77231" y="58989"/>
                </a:lnTo>
                <a:lnTo>
                  <a:pt x="77156" y="46080"/>
                </a:lnTo>
                <a:lnTo>
                  <a:pt x="78108" y="44607"/>
                </a:lnTo>
                <a:lnTo>
                  <a:pt x="79694" y="43625"/>
                </a:lnTo>
                <a:lnTo>
                  <a:pt x="83997" y="42534"/>
                </a:lnTo>
                <a:lnTo>
                  <a:pt x="96152" y="41712"/>
                </a:lnTo>
                <a:lnTo>
                  <a:pt x="98391" y="41695"/>
                </a:lnTo>
                <a:lnTo>
                  <a:pt x="110645" y="37120"/>
                </a:lnTo>
                <a:lnTo>
                  <a:pt x="123471" y="34880"/>
                </a:lnTo>
                <a:lnTo>
                  <a:pt x="130891" y="34283"/>
                </a:lnTo>
                <a:lnTo>
                  <a:pt x="144217" y="31079"/>
                </a:lnTo>
                <a:lnTo>
                  <a:pt x="157442" y="27433"/>
                </a:lnTo>
                <a:lnTo>
                  <a:pt x="164969" y="26461"/>
                </a:lnTo>
                <a:lnTo>
                  <a:pt x="172845" y="25813"/>
                </a:lnTo>
                <a:lnTo>
                  <a:pt x="180953" y="24428"/>
                </a:lnTo>
                <a:lnTo>
                  <a:pt x="189215" y="22552"/>
                </a:lnTo>
                <a:lnTo>
                  <a:pt x="197581" y="20349"/>
                </a:lnTo>
                <a:lnTo>
                  <a:pt x="206015" y="18881"/>
                </a:lnTo>
                <a:lnTo>
                  <a:pt x="214497" y="17902"/>
                </a:lnTo>
                <a:lnTo>
                  <a:pt x="223008" y="17249"/>
                </a:lnTo>
                <a:lnTo>
                  <a:pt x="232492" y="15861"/>
                </a:lnTo>
                <a:lnTo>
                  <a:pt x="242626" y="13984"/>
                </a:lnTo>
                <a:lnTo>
                  <a:pt x="253190" y="11780"/>
                </a:lnTo>
                <a:lnTo>
                  <a:pt x="263091" y="10310"/>
                </a:lnTo>
                <a:lnTo>
                  <a:pt x="272549" y="9330"/>
                </a:lnTo>
                <a:lnTo>
                  <a:pt x="281712" y="8677"/>
                </a:lnTo>
                <a:lnTo>
                  <a:pt x="290678" y="8242"/>
                </a:lnTo>
                <a:lnTo>
                  <a:pt x="308261" y="7758"/>
                </a:lnTo>
                <a:lnTo>
                  <a:pt x="334225" y="7486"/>
                </a:lnTo>
                <a:lnTo>
                  <a:pt x="341879" y="6495"/>
                </a:lnTo>
                <a:lnTo>
                  <a:pt x="348887" y="4882"/>
                </a:lnTo>
                <a:lnTo>
                  <a:pt x="361754" y="1502"/>
                </a:lnTo>
                <a:lnTo>
                  <a:pt x="373822" y="0"/>
                </a:lnTo>
                <a:lnTo>
                  <a:pt x="385536" y="1873"/>
                </a:lnTo>
                <a:lnTo>
                  <a:pt x="396139" y="4927"/>
                </a:lnTo>
                <a:lnTo>
                  <a:pt x="407464" y="6647"/>
                </a:lnTo>
                <a:lnTo>
                  <a:pt x="413823" y="7049"/>
                </a:lnTo>
                <a:lnTo>
                  <a:pt x="415899" y="8109"/>
                </a:lnTo>
                <a:lnTo>
                  <a:pt x="417284" y="9768"/>
                </a:lnTo>
                <a:lnTo>
                  <a:pt x="418207" y="11827"/>
                </a:lnTo>
                <a:lnTo>
                  <a:pt x="419775" y="13199"/>
                </a:lnTo>
                <a:lnTo>
                  <a:pt x="421773" y="14114"/>
                </a:lnTo>
                <a:lnTo>
                  <a:pt x="424057" y="14724"/>
                </a:lnTo>
                <a:lnTo>
                  <a:pt x="425579" y="16083"/>
                </a:lnTo>
                <a:lnTo>
                  <a:pt x="426596" y="17941"/>
                </a:lnTo>
                <a:lnTo>
                  <a:pt x="427272" y="20133"/>
                </a:lnTo>
                <a:lnTo>
                  <a:pt x="426771" y="21594"/>
                </a:lnTo>
                <a:lnTo>
                  <a:pt x="425484" y="22568"/>
                </a:lnTo>
                <a:lnTo>
                  <a:pt x="420053" y="245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63"/>
          <p:cNvSpPr/>
          <p:nvPr/>
        </p:nvSpPr>
        <p:spPr>
          <a:xfrm>
            <a:off x="6697980" y="2040255"/>
            <a:ext cx="290113" cy="170247"/>
          </a:xfrm>
          <a:custGeom>
            <a:avLst/>
            <a:gdLst/>
            <a:ahLst/>
            <a:cxnLst/>
            <a:rect l="0" t="0" r="0" b="0"/>
            <a:pathLst>
              <a:path w="290113" h="170247">
                <a:moveTo>
                  <a:pt x="0" y="0"/>
                </a:moveTo>
                <a:lnTo>
                  <a:pt x="49092" y="0"/>
                </a:lnTo>
                <a:lnTo>
                  <a:pt x="53683" y="952"/>
                </a:lnTo>
                <a:lnTo>
                  <a:pt x="61324" y="4551"/>
                </a:lnTo>
                <a:lnTo>
                  <a:pt x="65648" y="5891"/>
                </a:lnTo>
                <a:lnTo>
                  <a:pt x="70435" y="6785"/>
                </a:lnTo>
                <a:lnTo>
                  <a:pt x="75532" y="7381"/>
                </a:lnTo>
                <a:lnTo>
                  <a:pt x="79882" y="8730"/>
                </a:lnTo>
                <a:lnTo>
                  <a:pt x="87256" y="12770"/>
                </a:lnTo>
                <a:lnTo>
                  <a:pt x="93707" y="15200"/>
                </a:lnTo>
                <a:lnTo>
                  <a:pt x="96761" y="15848"/>
                </a:lnTo>
                <a:lnTo>
                  <a:pt x="102695" y="19109"/>
                </a:lnTo>
                <a:lnTo>
                  <a:pt x="109714" y="24412"/>
                </a:lnTo>
                <a:lnTo>
                  <a:pt x="113214" y="27677"/>
                </a:lnTo>
                <a:lnTo>
                  <a:pt x="115481" y="29881"/>
                </a:lnTo>
                <a:lnTo>
                  <a:pt x="116993" y="32303"/>
                </a:lnTo>
                <a:lnTo>
                  <a:pt x="118672" y="37534"/>
                </a:lnTo>
                <a:lnTo>
                  <a:pt x="119119" y="40263"/>
                </a:lnTo>
                <a:lnTo>
                  <a:pt x="119417" y="43034"/>
                </a:lnTo>
                <a:lnTo>
                  <a:pt x="119617" y="45834"/>
                </a:lnTo>
                <a:lnTo>
                  <a:pt x="118797" y="48653"/>
                </a:lnTo>
                <a:lnTo>
                  <a:pt x="117298" y="51486"/>
                </a:lnTo>
                <a:lnTo>
                  <a:pt x="115345" y="54326"/>
                </a:lnTo>
                <a:lnTo>
                  <a:pt x="114045" y="58125"/>
                </a:lnTo>
                <a:lnTo>
                  <a:pt x="113177" y="62562"/>
                </a:lnTo>
                <a:lnTo>
                  <a:pt x="112599" y="67426"/>
                </a:lnTo>
                <a:lnTo>
                  <a:pt x="111261" y="71620"/>
                </a:lnTo>
                <a:lnTo>
                  <a:pt x="109416" y="75369"/>
                </a:lnTo>
                <a:lnTo>
                  <a:pt x="107234" y="78821"/>
                </a:lnTo>
                <a:lnTo>
                  <a:pt x="103874" y="82075"/>
                </a:lnTo>
                <a:lnTo>
                  <a:pt x="99729" y="85196"/>
                </a:lnTo>
                <a:lnTo>
                  <a:pt x="95061" y="88230"/>
                </a:lnTo>
                <a:lnTo>
                  <a:pt x="90997" y="91205"/>
                </a:lnTo>
                <a:lnTo>
                  <a:pt x="87334" y="94140"/>
                </a:lnTo>
                <a:lnTo>
                  <a:pt x="79163" y="101145"/>
                </a:lnTo>
                <a:lnTo>
                  <a:pt x="75506" y="104643"/>
                </a:lnTo>
                <a:lnTo>
                  <a:pt x="73198" y="106910"/>
                </a:lnTo>
                <a:lnTo>
                  <a:pt x="71658" y="109373"/>
                </a:lnTo>
                <a:lnTo>
                  <a:pt x="69947" y="114650"/>
                </a:lnTo>
                <a:lnTo>
                  <a:pt x="68539" y="117391"/>
                </a:lnTo>
                <a:lnTo>
                  <a:pt x="66648" y="120170"/>
                </a:lnTo>
                <a:lnTo>
                  <a:pt x="61319" y="126924"/>
                </a:lnTo>
                <a:lnTo>
                  <a:pt x="60591" y="130388"/>
                </a:lnTo>
                <a:lnTo>
                  <a:pt x="60267" y="135102"/>
                </a:lnTo>
                <a:lnTo>
                  <a:pt x="60041" y="144144"/>
                </a:lnTo>
                <a:lnTo>
                  <a:pt x="62563" y="147566"/>
                </a:lnTo>
                <a:lnTo>
                  <a:pt x="64568" y="149812"/>
                </a:lnTo>
                <a:lnTo>
                  <a:pt x="65905" y="152262"/>
                </a:lnTo>
                <a:lnTo>
                  <a:pt x="67391" y="157524"/>
                </a:lnTo>
                <a:lnTo>
                  <a:pt x="68740" y="159309"/>
                </a:lnTo>
                <a:lnTo>
                  <a:pt x="70592" y="160498"/>
                </a:lnTo>
                <a:lnTo>
                  <a:pt x="75189" y="161820"/>
                </a:lnTo>
                <a:lnTo>
                  <a:pt x="83132" y="162564"/>
                </a:lnTo>
                <a:lnTo>
                  <a:pt x="88700" y="162738"/>
                </a:lnTo>
                <a:lnTo>
                  <a:pt x="91518" y="163737"/>
                </a:lnTo>
                <a:lnTo>
                  <a:pt x="97189" y="167387"/>
                </a:lnTo>
                <a:lnTo>
                  <a:pt x="105425" y="169644"/>
                </a:lnTo>
                <a:lnTo>
                  <a:pt x="110288" y="170246"/>
                </a:lnTo>
                <a:lnTo>
                  <a:pt x="115435" y="169695"/>
                </a:lnTo>
                <a:lnTo>
                  <a:pt x="120772" y="168375"/>
                </a:lnTo>
                <a:lnTo>
                  <a:pt x="126235" y="166542"/>
                </a:lnTo>
                <a:lnTo>
                  <a:pt x="131781" y="165321"/>
                </a:lnTo>
                <a:lnTo>
                  <a:pt x="137384" y="164506"/>
                </a:lnTo>
                <a:lnTo>
                  <a:pt x="143024" y="163963"/>
                </a:lnTo>
                <a:lnTo>
                  <a:pt x="148689" y="163601"/>
                </a:lnTo>
                <a:lnTo>
                  <a:pt x="154371" y="163360"/>
                </a:lnTo>
                <a:lnTo>
                  <a:pt x="160064" y="163199"/>
                </a:lnTo>
                <a:lnTo>
                  <a:pt x="166717" y="162139"/>
                </a:lnTo>
                <a:lnTo>
                  <a:pt x="174009" y="160480"/>
                </a:lnTo>
                <a:lnTo>
                  <a:pt x="181729" y="158422"/>
                </a:lnTo>
                <a:lnTo>
                  <a:pt x="188780" y="157049"/>
                </a:lnTo>
                <a:lnTo>
                  <a:pt x="195386" y="156134"/>
                </a:lnTo>
                <a:lnTo>
                  <a:pt x="201694" y="155524"/>
                </a:lnTo>
                <a:lnTo>
                  <a:pt x="207805" y="154165"/>
                </a:lnTo>
                <a:lnTo>
                  <a:pt x="213784" y="152307"/>
                </a:lnTo>
                <a:lnTo>
                  <a:pt x="219676" y="150115"/>
                </a:lnTo>
                <a:lnTo>
                  <a:pt x="225508" y="148654"/>
                </a:lnTo>
                <a:lnTo>
                  <a:pt x="231301" y="147680"/>
                </a:lnTo>
                <a:lnTo>
                  <a:pt x="237068" y="147031"/>
                </a:lnTo>
                <a:lnTo>
                  <a:pt x="242818" y="146598"/>
                </a:lnTo>
                <a:lnTo>
                  <a:pt x="248556" y="146309"/>
                </a:lnTo>
                <a:lnTo>
                  <a:pt x="263193" y="145903"/>
                </a:lnTo>
                <a:lnTo>
                  <a:pt x="282616" y="145739"/>
                </a:lnTo>
                <a:lnTo>
                  <a:pt x="290112" y="145733"/>
                </a:lnTo>
                <a:lnTo>
                  <a:pt x="288323" y="150813"/>
                </a:lnTo>
                <a:lnTo>
                  <a:pt x="282892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64"/>
          <p:cNvSpPr/>
          <p:nvPr/>
        </p:nvSpPr>
        <p:spPr>
          <a:xfrm>
            <a:off x="6200775" y="2288857"/>
            <a:ext cx="900113" cy="51436"/>
          </a:xfrm>
          <a:custGeom>
            <a:avLst/>
            <a:gdLst/>
            <a:ahLst/>
            <a:cxnLst/>
            <a:rect l="0" t="0" r="0" b="0"/>
            <a:pathLst>
              <a:path w="900113" h="51436">
                <a:moveTo>
                  <a:pt x="0" y="42863"/>
                </a:moveTo>
                <a:lnTo>
                  <a:pt x="0" y="50243"/>
                </a:lnTo>
                <a:lnTo>
                  <a:pt x="952" y="50641"/>
                </a:lnTo>
                <a:lnTo>
                  <a:pt x="8730" y="51365"/>
                </a:lnTo>
                <a:lnTo>
                  <a:pt x="130146" y="51435"/>
                </a:lnTo>
                <a:lnTo>
                  <a:pt x="134389" y="50482"/>
                </a:lnTo>
                <a:lnTo>
                  <a:pt x="139122" y="48895"/>
                </a:lnTo>
                <a:lnTo>
                  <a:pt x="144183" y="46884"/>
                </a:lnTo>
                <a:lnTo>
                  <a:pt x="149462" y="45544"/>
                </a:lnTo>
                <a:lnTo>
                  <a:pt x="160408" y="44054"/>
                </a:lnTo>
                <a:lnTo>
                  <a:pt x="177279" y="43215"/>
                </a:lnTo>
                <a:lnTo>
                  <a:pt x="183908" y="42145"/>
                </a:lnTo>
                <a:lnTo>
                  <a:pt x="191186" y="40480"/>
                </a:lnTo>
                <a:lnTo>
                  <a:pt x="198894" y="38417"/>
                </a:lnTo>
                <a:lnTo>
                  <a:pt x="205939" y="37041"/>
                </a:lnTo>
                <a:lnTo>
                  <a:pt x="218845" y="35513"/>
                </a:lnTo>
                <a:lnTo>
                  <a:pt x="225907" y="34153"/>
                </a:lnTo>
                <a:lnTo>
                  <a:pt x="233472" y="32293"/>
                </a:lnTo>
                <a:lnTo>
                  <a:pt x="241373" y="30101"/>
                </a:lnTo>
                <a:lnTo>
                  <a:pt x="248545" y="28640"/>
                </a:lnTo>
                <a:lnTo>
                  <a:pt x="255232" y="27666"/>
                </a:lnTo>
                <a:lnTo>
                  <a:pt x="261594" y="27016"/>
                </a:lnTo>
                <a:lnTo>
                  <a:pt x="268693" y="25631"/>
                </a:lnTo>
                <a:lnTo>
                  <a:pt x="276284" y="23755"/>
                </a:lnTo>
                <a:lnTo>
                  <a:pt x="284202" y="21552"/>
                </a:lnTo>
                <a:lnTo>
                  <a:pt x="292338" y="20083"/>
                </a:lnTo>
                <a:lnTo>
                  <a:pt x="300620" y="19104"/>
                </a:lnTo>
                <a:lnTo>
                  <a:pt x="325927" y="17725"/>
                </a:lnTo>
                <a:lnTo>
                  <a:pt x="351523" y="17317"/>
                </a:lnTo>
                <a:lnTo>
                  <a:pt x="381221" y="17179"/>
                </a:lnTo>
                <a:lnTo>
                  <a:pt x="388449" y="16215"/>
                </a:lnTo>
                <a:lnTo>
                  <a:pt x="396126" y="14620"/>
                </a:lnTo>
                <a:lnTo>
                  <a:pt x="404101" y="12604"/>
                </a:lnTo>
                <a:lnTo>
                  <a:pt x="411323" y="11260"/>
                </a:lnTo>
                <a:lnTo>
                  <a:pt x="424428" y="9767"/>
                </a:lnTo>
                <a:lnTo>
                  <a:pt x="447066" y="8926"/>
                </a:lnTo>
                <a:lnTo>
                  <a:pt x="525626" y="8579"/>
                </a:lnTo>
                <a:lnTo>
                  <a:pt x="900112" y="8573"/>
                </a:lnTo>
                <a:lnTo>
                  <a:pt x="900112" y="4022"/>
                </a:lnTo>
                <a:lnTo>
                  <a:pt x="899160" y="2681"/>
                </a:lnTo>
                <a:lnTo>
                  <a:pt x="897573" y="1787"/>
                </a:lnTo>
                <a:lnTo>
                  <a:pt x="893268" y="795"/>
                </a:lnTo>
                <a:lnTo>
                  <a:pt x="8743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65"/>
          <p:cNvSpPr/>
          <p:nvPr/>
        </p:nvSpPr>
        <p:spPr>
          <a:xfrm>
            <a:off x="6423659" y="2331720"/>
            <a:ext cx="505779" cy="299930"/>
          </a:xfrm>
          <a:custGeom>
            <a:avLst/>
            <a:gdLst/>
            <a:ahLst/>
            <a:cxnLst/>
            <a:rect l="0" t="0" r="0" b="0"/>
            <a:pathLst>
              <a:path w="505779" h="299930">
                <a:moveTo>
                  <a:pt x="0" y="162877"/>
                </a:moveTo>
                <a:lnTo>
                  <a:pt x="4552" y="162877"/>
                </a:lnTo>
                <a:lnTo>
                  <a:pt x="5892" y="163830"/>
                </a:lnTo>
                <a:lnTo>
                  <a:pt x="6786" y="165417"/>
                </a:lnTo>
                <a:lnTo>
                  <a:pt x="7382" y="167428"/>
                </a:lnTo>
                <a:lnTo>
                  <a:pt x="10584" y="172202"/>
                </a:lnTo>
                <a:lnTo>
                  <a:pt x="12771" y="174809"/>
                </a:lnTo>
                <a:lnTo>
                  <a:pt x="15182" y="176547"/>
                </a:lnTo>
                <a:lnTo>
                  <a:pt x="20401" y="178477"/>
                </a:lnTo>
                <a:lnTo>
                  <a:pt x="23125" y="180897"/>
                </a:lnTo>
                <a:lnTo>
                  <a:pt x="28694" y="188666"/>
                </a:lnTo>
                <a:lnTo>
                  <a:pt x="31803" y="195929"/>
                </a:lnTo>
                <a:lnTo>
                  <a:pt x="32632" y="199199"/>
                </a:lnTo>
                <a:lnTo>
                  <a:pt x="36093" y="205373"/>
                </a:lnTo>
                <a:lnTo>
                  <a:pt x="43397" y="214204"/>
                </a:lnTo>
                <a:lnTo>
                  <a:pt x="46077" y="217097"/>
                </a:lnTo>
                <a:lnTo>
                  <a:pt x="58949" y="225721"/>
                </a:lnTo>
                <a:lnTo>
                  <a:pt x="70278" y="234308"/>
                </a:lnTo>
                <a:lnTo>
                  <a:pt x="79667" y="242885"/>
                </a:lnTo>
                <a:lnTo>
                  <a:pt x="93033" y="251459"/>
                </a:lnTo>
                <a:lnTo>
                  <a:pt x="104506" y="260032"/>
                </a:lnTo>
                <a:lnTo>
                  <a:pt x="113939" y="268605"/>
                </a:lnTo>
                <a:lnTo>
                  <a:pt x="122766" y="277177"/>
                </a:lnTo>
                <a:lnTo>
                  <a:pt x="135964" y="285750"/>
                </a:lnTo>
                <a:lnTo>
                  <a:pt x="142839" y="289771"/>
                </a:lnTo>
                <a:lnTo>
                  <a:pt x="146987" y="290712"/>
                </a:lnTo>
                <a:lnTo>
                  <a:pt x="149426" y="290963"/>
                </a:lnTo>
                <a:lnTo>
                  <a:pt x="152006" y="292083"/>
                </a:lnTo>
                <a:lnTo>
                  <a:pt x="162735" y="299929"/>
                </a:lnTo>
                <a:lnTo>
                  <a:pt x="162869" y="291300"/>
                </a:lnTo>
                <a:lnTo>
                  <a:pt x="162878" y="266793"/>
                </a:lnTo>
                <a:lnTo>
                  <a:pt x="161925" y="262635"/>
                </a:lnTo>
                <a:lnTo>
                  <a:pt x="158327" y="255474"/>
                </a:lnTo>
                <a:lnTo>
                  <a:pt x="156093" y="246576"/>
                </a:lnTo>
                <a:lnTo>
                  <a:pt x="155099" y="237224"/>
                </a:lnTo>
                <a:lnTo>
                  <a:pt x="154658" y="229893"/>
                </a:lnTo>
                <a:lnTo>
                  <a:pt x="151923" y="220919"/>
                </a:lnTo>
                <a:lnTo>
                  <a:pt x="149859" y="215859"/>
                </a:lnTo>
                <a:lnTo>
                  <a:pt x="148484" y="210581"/>
                </a:lnTo>
                <a:lnTo>
                  <a:pt x="147567" y="205157"/>
                </a:lnTo>
                <a:lnTo>
                  <a:pt x="146956" y="199636"/>
                </a:lnTo>
                <a:lnTo>
                  <a:pt x="143737" y="190962"/>
                </a:lnTo>
                <a:lnTo>
                  <a:pt x="141544" y="187315"/>
                </a:lnTo>
                <a:lnTo>
                  <a:pt x="139109" y="178184"/>
                </a:lnTo>
                <a:lnTo>
                  <a:pt x="138459" y="173081"/>
                </a:lnTo>
                <a:lnTo>
                  <a:pt x="135198" y="164872"/>
                </a:lnTo>
                <a:lnTo>
                  <a:pt x="132995" y="161350"/>
                </a:lnTo>
                <a:lnTo>
                  <a:pt x="130547" y="152356"/>
                </a:lnTo>
                <a:lnTo>
                  <a:pt x="129894" y="147290"/>
                </a:lnTo>
                <a:lnTo>
                  <a:pt x="129458" y="142009"/>
                </a:lnTo>
                <a:lnTo>
                  <a:pt x="129168" y="136582"/>
                </a:lnTo>
                <a:lnTo>
                  <a:pt x="128760" y="122383"/>
                </a:lnTo>
                <a:lnTo>
                  <a:pt x="128603" y="96292"/>
                </a:lnTo>
                <a:lnTo>
                  <a:pt x="128589" y="74411"/>
                </a:lnTo>
                <a:lnTo>
                  <a:pt x="129541" y="71515"/>
                </a:lnTo>
                <a:lnTo>
                  <a:pt x="134480" y="62888"/>
                </a:lnTo>
                <a:lnTo>
                  <a:pt x="135969" y="57160"/>
                </a:lnTo>
                <a:lnTo>
                  <a:pt x="137318" y="55251"/>
                </a:lnTo>
                <a:lnTo>
                  <a:pt x="139171" y="53979"/>
                </a:lnTo>
                <a:lnTo>
                  <a:pt x="141358" y="53131"/>
                </a:lnTo>
                <a:lnTo>
                  <a:pt x="151713" y="45878"/>
                </a:lnTo>
                <a:lnTo>
                  <a:pt x="157281" y="44202"/>
                </a:lnTo>
                <a:lnTo>
                  <a:pt x="170322" y="43259"/>
                </a:lnTo>
                <a:lnTo>
                  <a:pt x="174508" y="42174"/>
                </a:lnTo>
                <a:lnTo>
                  <a:pt x="185903" y="37049"/>
                </a:lnTo>
                <a:lnTo>
                  <a:pt x="195654" y="35516"/>
                </a:lnTo>
                <a:lnTo>
                  <a:pt x="208878" y="34835"/>
                </a:lnTo>
                <a:lnTo>
                  <a:pt x="223327" y="33579"/>
                </a:lnTo>
                <a:lnTo>
                  <a:pt x="236100" y="29846"/>
                </a:lnTo>
                <a:lnTo>
                  <a:pt x="250666" y="27552"/>
                </a:lnTo>
                <a:lnTo>
                  <a:pt x="258550" y="26941"/>
                </a:lnTo>
                <a:lnTo>
                  <a:pt x="266665" y="25580"/>
                </a:lnTo>
                <a:lnTo>
                  <a:pt x="274932" y="23721"/>
                </a:lnTo>
                <a:lnTo>
                  <a:pt x="283301" y="21529"/>
                </a:lnTo>
                <a:lnTo>
                  <a:pt x="291737" y="20067"/>
                </a:lnTo>
                <a:lnTo>
                  <a:pt x="300219" y="19093"/>
                </a:lnTo>
                <a:lnTo>
                  <a:pt x="308731" y="18443"/>
                </a:lnTo>
                <a:lnTo>
                  <a:pt x="317264" y="17058"/>
                </a:lnTo>
                <a:lnTo>
                  <a:pt x="325809" y="15182"/>
                </a:lnTo>
                <a:lnTo>
                  <a:pt x="334364" y="12979"/>
                </a:lnTo>
                <a:lnTo>
                  <a:pt x="342924" y="11510"/>
                </a:lnTo>
                <a:lnTo>
                  <a:pt x="351489" y="10531"/>
                </a:lnTo>
                <a:lnTo>
                  <a:pt x="360056" y="9878"/>
                </a:lnTo>
                <a:lnTo>
                  <a:pt x="368625" y="8490"/>
                </a:lnTo>
                <a:lnTo>
                  <a:pt x="377195" y="6612"/>
                </a:lnTo>
                <a:lnTo>
                  <a:pt x="385766" y="4408"/>
                </a:lnTo>
                <a:lnTo>
                  <a:pt x="394338" y="2939"/>
                </a:lnTo>
                <a:lnTo>
                  <a:pt x="402910" y="1959"/>
                </a:lnTo>
                <a:lnTo>
                  <a:pt x="411481" y="1306"/>
                </a:lnTo>
                <a:lnTo>
                  <a:pt x="420054" y="870"/>
                </a:lnTo>
                <a:lnTo>
                  <a:pt x="437198" y="387"/>
                </a:lnTo>
                <a:lnTo>
                  <a:pt x="458753" y="76"/>
                </a:lnTo>
                <a:lnTo>
                  <a:pt x="5057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66"/>
          <p:cNvSpPr/>
          <p:nvPr/>
        </p:nvSpPr>
        <p:spPr>
          <a:xfrm>
            <a:off x="6689804" y="2409235"/>
            <a:ext cx="325359" cy="162505"/>
          </a:xfrm>
          <a:custGeom>
            <a:avLst/>
            <a:gdLst/>
            <a:ahLst/>
            <a:cxnLst/>
            <a:rect l="0" t="0" r="0" b="0"/>
            <a:pathLst>
              <a:path w="325359" h="162505">
                <a:moveTo>
                  <a:pt x="33893" y="25354"/>
                </a:moveTo>
                <a:lnTo>
                  <a:pt x="42112" y="17135"/>
                </a:lnTo>
                <a:lnTo>
                  <a:pt x="51462" y="12336"/>
                </a:lnTo>
                <a:lnTo>
                  <a:pt x="58529" y="10043"/>
                </a:lnTo>
                <a:lnTo>
                  <a:pt x="65798" y="9025"/>
                </a:lnTo>
                <a:lnTo>
                  <a:pt x="75378" y="8572"/>
                </a:lnTo>
                <a:lnTo>
                  <a:pt x="80599" y="7499"/>
                </a:lnTo>
                <a:lnTo>
                  <a:pt x="85986" y="5831"/>
                </a:lnTo>
                <a:lnTo>
                  <a:pt x="91482" y="3766"/>
                </a:lnTo>
                <a:lnTo>
                  <a:pt x="97050" y="2390"/>
                </a:lnTo>
                <a:lnTo>
                  <a:pt x="102668" y="1472"/>
                </a:lnTo>
                <a:lnTo>
                  <a:pt x="108318" y="861"/>
                </a:lnTo>
                <a:lnTo>
                  <a:pt x="113990" y="453"/>
                </a:lnTo>
                <a:lnTo>
                  <a:pt x="119676" y="181"/>
                </a:lnTo>
                <a:lnTo>
                  <a:pt x="125372" y="0"/>
                </a:lnTo>
                <a:lnTo>
                  <a:pt x="131074" y="831"/>
                </a:lnTo>
                <a:lnTo>
                  <a:pt x="136780" y="2338"/>
                </a:lnTo>
                <a:lnTo>
                  <a:pt x="142489" y="4295"/>
                </a:lnTo>
                <a:lnTo>
                  <a:pt x="151373" y="9010"/>
                </a:lnTo>
                <a:lnTo>
                  <a:pt x="155076" y="11601"/>
                </a:lnTo>
                <a:lnTo>
                  <a:pt x="164269" y="14479"/>
                </a:lnTo>
                <a:lnTo>
                  <a:pt x="169388" y="15247"/>
                </a:lnTo>
                <a:lnTo>
                  <a:pt x="177616" y="18640"/>
                </a:lnTo>
                <a:lnTo>
                  <a:pt x="184447" y="23323"/>
                </a:lnTo>
                <a:lnTo>
                  <a:pt x="187603" y="25905"/>
                </a:lnTo>
                <a:lnTo>
                  <a:pt x="190658" y="28579"/>
                </a:lnTo>
                <a:lnTo>
                  <a:pt x="193648" y="31314"/>
                </a:lnTo>
                <a:lnTo>
                  <a:pt x="199511" y="36893"/>
                </a:lnTo>
                <a:lnTo>
                  <a:pt x="201455" y="39714"/>
                </a:lnTo>
                <a:lnTo>
                  <a:pt x="202751" y="42548"/>
                </a:lnTo>
                <a:lnTo>
                  <a:pt x="203615" y="45389"/>
                </a:lnTo>
                <a:lnTo>
                  <a:pt x="204191" y="49188"/>
                </a:lnTo>
                <a:lnTo>
                  <a:pt x="204575" y="53626"/>
                </a:lnTo>
                <a:lnTo>
                  <a:pt x="205001" y="62685"/>
                </a:lnTo>
                <a:lnTo>
                  <a:pt x="205191" y="69886"/>
                </a:lnTo>
                <a:lnTo>
                  <a:pt x="204289" y="73140"/>
                </a:lnTo>
                <a:lnTo>
                  <a:pt x="202736" y="76261"/>
                </a:lnTo>
                <a:lnTo>
                  <a:pt x="200748" y="79295"/>
                </a:lnTo>
                <a:lnTo>
                  <a:pt x="197517" y="83222"/>
                </a:lnTo>
                <a:lnTo>
                  <a:pt x="193458" y="87746"/>
                </a:lnTo>
                <a:lnTo>
                  <a:pt x="183868" y="97851"/>
                </a:lnTo>
                <a:lnTo>
                  <a:pt x="173256" y="108693"/>
                </a:lnTo>
                <a:lnTo>
                  <a:pt x="167759" y="113299"/>
                </a:lnTo>
                <a:lnTo>
                  <a:pt x="162190" y="117321"/>
                </a:lnTo>
                <a:lnTo>
                  <a:pt x="156571" y="120956"/>
                </a:lnTo>
                <a:lnTo>
                  <a:pt x="150921" y="124331"/>
                </a:lnTo>
                <a:lnTo>
                  <a:pt x="145250" y="127534"/>
                </a:lnTo>
                <a:lnTo>
                  <a:pt x="133867" y="133633"/>
                </a:lnTo>
                <a:lnTo>
                  <a:pt x="122459" y="139518"/>
                </a:lnTo>
                <a:lnTo>
                  <a:pt x="115797" y="142421"/>
                </a:lnTo>
                <a:lnTo>
                  <a:pt x="108498" y="145309"/>
                </a:lnTo>
                <a:lnTo>
                  <a:pt x="100775" y="148186"/>
                </a:lnTo>
                <a:lnTo>
                  <a:pt x="93720" y="150105"/>
                </a:lnTo>
                <a:lnTo>
                  <a:pt x="87114" y="151384"/>
                </a:lnTo>
                <a:lnTo>
                  <a:pt x="80803" y="152237"/>
                </a:lnTo>
                <a:lnTo>
                  <a:pt x="71253" y="155724"/>
                </a:lnTo>
                <a:lnTo>
                  <a:pt x="67371" y="157988"/>
                </a:lnTo>
                <a:lnTo>
                  <a:pt x="57981" y="160502"/>
                </a:lnTo>
                <a:lnTo>
                  <a:pt x="48408" y="161620"/>
                </a:lnTo>
                <a:lnTo>
                  <a:pt x="40979" y="162117"/>
                </a:lnTo>
                <a:lnTo>
                  <a:pt x="31443" y="162397"/>
                </a:lnTo>
                <a:lnTo>
                  <a:pt x="13927" y="162504"/>
                </a:lnTo>
                <a:lnTo>
                  <a:pt x="12009" y="161555"/>
                </a:lnTo>
                <a:lnTo>
                  <a:pt x="10731" y="159970"/>
                </a:lnTo>
                <a:lnTo>
                  <a:pt x="9880" y="157961"/>
                </a:lnTo>
                <a:lnTo>
                  <a:pt x="8360" y="156621"/>
                </a:lnTo>
                <a:lnTo>
                  <a:pt x="6393" y="155728"/>
                </a:lnTo>
                <a:lnTo>
                  <a:pt x="4130" y="155133"/>
                </a:lnTo>
                <a:lnTo>
                  <a:pt x="2621" y="153783"/>
                </a:lnTo>
                <a:lnTo>
                  <a:pt x="1615" y="151931"/>
                </a:lnTo>
                <a:lnTo>
                  <a:pt x="0" y="146666"/>
                </a:lnTo>
                <a:lnTo>
                  <a:pt x="820" y="146234"/>
                </a:lnTo>
                <a:lnTo>
                  <a:pt x="4271" y="145754"/>
                </a:lnTo>
                <a:lnTo>
                  <a:pt x="6526" y="144673"/>
                </a:lnTo>
                <a:lnTo>
                  <a:pt x="11569" y="140932"/>
                </a:lnTo>
                <a:lnTo>
                  <a:pt x="14248" y="139554"/>
                </a:lnTo>
                <a:lnTo>
                  <a:pt x="19764" y="138022"/>
                </a:lnTo>
                <a:lnTo>
                  <a:pt x="27931" y="137342"/>
                </a:lnTo>
                <a:lnTo>
                  <a:pt x="37911" y="137039"/>
                </a:lnTo>
                <a:lnTo>
                  <a:pt x="48696" y="136905"/>
                </a:lnTo>
                <a:lnTo>
                  <a:pt x="54239" y="135916"/>
                </a:lnTo>
                <a:lnTo>
                  <a:pt x="59839" y="134305"/>
                </a:lnTo>
                <a:lnTo>
                  <a:pt x="65479" y="132278"/>
                </a:lnTo>
                <a:lnTo>
                  <a:pt x="72095" y="130927"/>
                </a:lnTo>
                <a:lnTo>
                  <a:pt x="79364" y="130026"/>
                </a:lnTo>
                <a:lnTo>
                  <a:pt x="87066" y="129426"/>
                </a:lnTo>
                <a:lnTo>
                  <a:pt x="95060" y="129025"/>
                </a:lnTo>
                <a:lnTo>
                  <a:pt x="111561" y="128580"/>
                </a:lnTo>
                <a:lnTo>
                  <a:pt x="157975" y="128256"/>
                </a:lnTo>
                <a:lnTo>
                  <a:pt x="165192" y="129198"/>
                </a:lnTo>
                <a:lnTo>
                  <a:pt x="172861" y="130778"/>
                </a:lnTo>
                <a:lnTo>
                  <a:pt x="180831" y="132785"/>
                </a:lnTo>
                <a:lnTo>
                  <a:pt x="189002" y="134122"/>
                </a:lnTo>
                <a:lnTo>
                  <a:pt x="197306" y="135014"/>
                </a:lnTo>
                <a:lnTo>
                  <a:pt x="205700" y="135608"/>
                </a:lnTo>
                <a:lnTo>
                  <a:pt x="213201" y="136005"/>
                </a:lnTo>
                <a:lnTo>
                  <a:pt x="226616" y="136445"/>
                </a:lnTo>
                <a:lnTo>
                  <a:pt x="269734" y="136766"/>
                </a:lnTo>
                <a:lnTo>
                  <a:pt x="287816" y="136788"/>
                </a:lnTo>
                <a:lnTo>
                  <a:pt x="292710" y="137744"/>
                </a:lnTo>
                <a:lnTo>
                  <a:pt x="304148" y="142687"/>
                </a:lnTo>
                <a:lnTo>
                  <a:pt x="313570" y="144575"/>
                </a:lnTo>
                <a:lnTo>
                  <a:pt x="322747" y="145213"/>
                </a:lnTo>
                <a:lnTo>
                  <a:pt x="325358" y="1453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67"/>
          <p:cNvSpPr/>
          <p:nvPr/>
        </p:nvSpPr>
        <p:spPr>
          <a:xfrm>
            <a:off x="6517957" y="1877377"/>
            <a:ext cx="540069" cy="694374"/>
          </a:xfrm>
          <a:custGeom>
            <a:avLst/>
            <a:gdLst/>
            <a:ahLst/>
            <a:cxnLst/>
            <a:rect l="0" t="0" r="0" b="0"/>
            <a:pathLst>
              <a:path w="540069" h="69437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778" y="6844"/>
                </a:lnTo>
                <a:lnTo>
                  <a:pt x="8219" y="11932"/>
                </a:lnTo>
                <a:lnTo>
                  <a:pt x="9290" y="14622"/>
                </a:lnTo>
                <a:lnTo>
                  <a:pt x="14394" y="22959"/>
                </a:lnTo>
                <a:lnTo>
                  <a:pt x="17282" y="31462"/>
                </a:lnTo>
                <a:lnTo>
                  <a:pt x="22794" y="40014"/>
                </a:lnTo>
                <a:lnTo>
                  <a:pt x="24419" y="45724"/>
                </a:lnTo>
                <a:lnTo>
                  <a:pt x="26757" y="48580"/>
                </a:lnTo>
                <a:lnTo>
                  <a:pt x="38197" y="58103"/>
                </a:lnTo>
                <a:lnTo>
                  <a:pt x="54055" y="78818"/>
                </a:lnTo>
                <a:lnTo>
                  <a:pt x="66628" y="98048"/>
                </a:lnTo>
                <a:lnTo>
                  <a:pt x="81125" y="114565"/>
                </a:lnTo>
                <a:lnTo>
                  <a:pt x="96533" y="131524"/>
                </a:lnTo>
                <a:lnTo>
                  <a:pt x="108507" y="148613"/>
                </a:lnTo>
                <a:lnTo>
                  <a:pt x="123696" y="165742"/>
                </a:lnTo>
                <a:lnTo>
                  <a:pt x="134669" y="177168"/>
                </a:lnTo>
                <a:lnTo>
                  <a:pt x="143355" y="191137"/>
                </a:lnTo>
                <a:lnTo>
                  <a:pt x="151344" y="206870"/>
                </a:lnTo>
                <a:lnTo>
                  <a:pt x="161244" y="223387"/>
                </a:lnTo>
                <a:lnTo>
                  <a:pt x="177528" y="244201"/>
                </a:lnTo>
                <a:lnTo>
                  <a:pt x="188756" y="259029"/>
                </a:lnTo>
                <a:lnTo>
                  <a:pt x="200097" y="275144"/>
                </a:lnTo>
                <a:lnTo>
                  <a:pt x="211487" y="291831"/>
                </a:lnTo>
                <a:lnTo>
                  <a:pt x="224059" y="312740"/>
                </a:lnTo>
                <a:lnTo>
                  <a:pt x="233249" y="327591"/>
                </a:lnTo>
                <a:lnTo>
                  <a:pt x="243684" y="342764"/>
                </a:lnTo>
                <a:lnTo>
                  <a:pt x="260268" y="362968"/>
                </a:lnTo>
                <a:lnTo>
                  <a:pt x="271568" y="378489"/>
                </a:lnTo>
                <a:lnTo>
                  <a:pt x="284088" y="398742"/>
                </a:lnTo>
                <a:lnTo>
                  <a:pt x="295806" y="410899"/>
                </a:lnTo>
                <a:lnTo>
                  <a:pt x="302932" y="416807"/>
                </a:lnTo>
                <a:lnTo>
                  <a:pt x="313389" y="430993"/>
                </a:lnTo>
                <a:lnTo>
                  <a:pt x="323116" y="446822"/>
                </a:lnTo>
                <a:lnTo>
                  <a:pt x="336965" y="463383"/>
                </a:lnTo>
                <a:lnTo>
                  <a:pt x="350105" y="477728"/>
                </a:lnTo>
                <a:lnTo>
                  <a:pt x="361342" y="491406"/>
                </a:lnTo>
                <a:lnTo>
                  <a:pt x="369512" y="507010"/>
                </a:lnTo>
                <a:lnTo>
                  <a:pt x="381397" y="520930"/>
                </a:lnTo>
                <a:lnTo>
                  <a:pt x="388567" y="527309"/>
                </a:lnTo>
                <a:lnTo>
                  <a:pt x="399075" y="542017"/>
                </a:lnTo>
                <a:lnTo>
                  <a:pt x="403209" y="549940"/>
                </a:lnTo>
                <a:lnTo>
                  <a:pt x="415425" y="563823"/>
                </a:lnTo>
                <a:lnTo>
                  <a:pt x="429425" y="576343"/>
                </a:lnTo>
                <a:lnTo>
                  <a:pt x="441998" y="588257"/>
                </a:lnTo>
                <a:lnTo>
                  <a:pt x="455236" y="605675"/>
                </a:lnTo>
                <a:lnTo>
                  <a:pt x="469742" y="622901"/>
                </a:lnTo>
                <a:lnTo>
                  <a:pt x="486104" y="640070"/>
                </a:lnTo>
                <a:lnTo>
                  <a:pt x="501857" y="657047"/>
                </a:lnTo>
                <a:lnTo>
                  <a:pt x="517067" y="678745"/>
                </a:lnTo>
                <a:lnTo>
                  <a:pt x="519972" y="681096"/>
                </a:lnTo>
                <a:lnTo>
                  <a:pt x="522860" y="682664"/>
                </a:lnTo>
                <a:lnTo>
                  <a:pt x="525738" y="683710"/>
                </a:lnTo>
                <a:lnTo>
                  <a:pt x="527657" y="685359"/>
                </a:lnTo>
                <a:lnTo>
                  <a:pt x="528936" y="687411"/>
                </a:lnTo>
                <a:lnTo>
                  <a:pt x="530990" y="692998"/>
                </a:lnTo>
                <a:lnTo>
                  <a:pt x="532111" y="693456"/>
                </a:lnTo>
                <a:lnTo>
                  <a:pt x="540068" y="6943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68"/>
          <p:cNvSpPr/>
          <p:nvPr/>
        </p:nvSpPr>
        <p:spPr>
          <a:xfrm>
            <a:off x="6586537" y="1851660"/>
            <a:ext cx="334329" cy="840105"/>
          </a:xfrm>
          <a:custGeom>
            <a:avLst/>
            <a:gdLst/>
            <a:ahLst/>
            <a:cxnLst/>
            <a:rect l="0" t="0" r="0" b="0"/>
            <a:pathLst>
              <a:path w="334329" h="840105">
                <a:moveTo>
                  <a:pt x="334328" y="0"/>
                </a:moveTo>
                <a:lnTo>
                  <a:pt x="325860" y="0"/>
                </a:lnTo>
                <a:lnTo>
                  <a:pt x="321235" y="4550"/>
                </a:lnTo>
                <a:lnTo>
                  <a:pt x="319884" y="6844"/>
                </a:lnTo>
                <a:lnTo>
                  <a:pt x="318384" y="11931"/>
                </a:lnTo>
                <a:lnTo>
                  <a:pt x="314801" y="37648"/>
                </a:lnTo>
                <a:lnTo>
                  <a:pt x="307904" y="58462"/>
                </a:lnTo>
                <a:lnTo>
                  <a:pt x="305282" y="64692"/>
                </a:lnTo>
                <a:lnTo>
                  <a:pt x="301592" y="87113"/>
                </a:lnTo>
                <a:lnTo>
                  <a:pt x="295948" y="111853"/>
                </a:lnTo>
                <a:lnTo>
                  <a:pt x="288242" y="137281"/>
                </a:lnTo>
                <a:lnTo>
                  <a:pt x="279927" y="162913"/>
                </a:lnTo>
                <a:lnTo>
                  <a:pt x="271732" y="180038"/>
                </a:lnTo>
                <a:lnTo>
                  <a:pt x="262692" y="197174"/>
                </a:lnTo>
                <a:lnTo>
                  <a:pt x="251296" y="223839"/>
                </a:lnTo>
                <a:lnTo>
                  <a:pt x="241545" y="244581"/>
                </a:lnTo>
                <a:lnTo>
                  <a:pt x="236278" y="254494"/>
                </a:lnTo>
                <a:lnTo>
                  <a:pt x="230861" y="263960"/>
                </a:lnTo>
                <a:lnTo>
                  <a:pt x="220714" y="283050"/>
                </a:lnTo>
                <a:lnTo>
                  <a:pt x="208695" y="315218"/>
                </a:lnTo>
                <a:lnTo>
                  <a:pt x="194445" y="347927"/>
                </a:lnTo>
                <a:lnTo>
                  <a:pt x="187067" y="367042"/>
                </a:lnTo>
                <a:lnTo>
                  <a:pt x="180614" y="387602"/>
                </a:lnTo>
                <a:lnTo>
                  <a:pt x="173618" y="409440"/>
                </a:lnTo>
                <a:lnTo>
                  <a:pt x="164158" y="431845"/>
                </a:lnTo>
                <a:lnTo>
                  <a:pt x="156144" y="454503"/>
                </a:lnTo>
                <a:lnTo>
                  <a:pt x="148455" y="477274"/>
                </a:lnTo>
                <a:lnTo>
                  <a:pt x="134369" y="510561"/>
                </a:lnTo>
                <a:lnTo>
                  <a:pt x="127029" y="529811"/>
                </a:lnTo>
                <a:lnTo>
                  <a:pt x="120593" y="550431"/>
                </a:lnTo>
                <a:lnTo>
                  <a:pt x="113605" y="572296"/>
                </a:lnTo>
                <a:lnTo>
                  <a:pt x="104148" y="594714"/>
                </a:lnTo>
                <a:lnTo>
                  <a:pt x="96135" y="617377"/>
                </a:lnTo>
                <a:lnTo>
                  <a:pt x="89400" y="640150"/>
                </a:lnTo>
                <a:lnTo>
                  <a:pt x="83231" y="662971"/>
                </a:lnTo>
                <a:lnTo>
                  <a:pt x="74774" y="683273"/>
                </a:lnTo>
                <a:lnTo>
                  <a:pt x="65618" y="701822"/>
                </a:lnTo>
                <a:lnTo>
                  <a:pt x="54156" y="729282"/>
                </a:lnTo>
                <a:lnTo>
                  <a:pt x="44390" y="750210"/>
                </a:lnTo>
                <a:lnTo>
                  <a:pt x="23245" y="793517"/>
                </a:lnTo>
                <a:lnTo>
                  <a:pt x="14401" y="811273"/>
                </a:lnTo>
                <a:lnTo>
                  <a:pt x="5748" y="824047"/>
                </a:lnTo>
                <a:lnTo>
                  <a:pt x="1704" y="829314"/>
                </a:lnTo>
                <a:lnTo>
                  <a:pt x="757" y="833086"/>
                </a:lnTo>
                <a:lnTo>
                  <a:pt x="0" y="8401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69"/>
          <p:cNvSpPr/>
          <p:nvPr/>
        </p:nvSpPr>
        <p:spPr>
          <a:xfrm>
            <a:off x="7512485" y="2143171"/>
            <a:ext cx="222768" cy="162788"/>
          </a:xfrm>
          <a:custGeom>
            <a:avLst/>
            <a:gdLst/>
            <a:ahLst/>
            <a:cxnLst/>
            <a:rect l="0" t="0" r="0" b="0"/>
            <a:pathLst>
              <a:path w="222768" h="162788">
                <a:moveTo>
                  <a:pt x="128470" y="34243"/>
                </a:moveTo>
                <a:lnTo>
                  <a:pt x="120251" y="34243"/>
                </a:lnTo>
                <a:lnTo>
                  <a:pt x="120001" y="29693"/>
                </a:lnTo>
                <a:lnTo>
                  <a:pt x="119015" y="28352"/>
                </a:lnTo>
                <a:lnTo>
                  <a:pt x="117404" y="27458"/>
                </a:lnTo>
                <a:lnTo>
                  <a:pt x="115377" y="26863"/>
                </a:lnTo>
                <a:lnTo>
                  <a:pt x="114027" y="25513"/>
                </a:lnTo>
                <a:lnTo>
                  <a:pt x="113126" y="23661"/>
                </a:lnTo>
                <a:lnTo>
                  <a:pt x="112525" y="21473"/>
                </a:lnTo>
                <a:lnTo>
                  <a:pt x="111172" y="20015"/>
                </a:lnTo>
                <a:lnTo>
                  <a:pt x="109318" y="19043"/>
                </a:lnTo>
                <a:lnTo>
                  <a:pt x="107129" y="18395"/>
                </a:lnTo>
                <a:lnTo>
                  <a:pt x="105670" y="17010"/>
                </a:lnTo>
                <a:lnTo>
                  <a:pt x="104698" y="15135"/>
                </a:lnTo>
                <a:lnTo>
                  <a:pt x="104050" y="12932"/>
                </a:lnTo>
                <a:lnTo>
                  <a:pt x="102664" y="11463"/>
                </a:lnTo>
                <a:lnTo>
                  <a:pt x="100789" y="10484"/>
                </a:lnTo>
                <a:lnTo>
                  <a:pt x="96165" y="9396"/>
                </a:lnTo>
                <a:lnTo>
                  <a:pt x="90934" y="8913"/>
                </a:lnTo>
                <a:lnTo>
                  <a:pt x="85435" y="8698"/>
                </a:lnTo>
                <a:lnTo>
                  <a:pt x="78864" y="8602"/>
                </a:lnTo>
                <a:lnTo>
                  <a:pt x="48810" y="8529"/>
                </a:lnTo>
                <a:lnTo>
                  <a:pt x="45836" y="9480"/>
                </a:lnTo>
                <a:lnTo>
                  <a:pt x="39991" y="13078"/>
                </a:lnTo>
                <a:lnTo>
                  <a:pt x="34218" y="17852"/>
                </a:lnTo>
                <a:lnTo>
                  <a:pt x="31346" y="20458"/>
                </a:lnTo>
                <a:lnTo>
                  <a:pt x="25613" y="25894"/>
                </a:lnTo>
                <a:lnTo>
                  <a:pt x="14173" y="37145"/>
                </a:lnTo>
                <a:lnTo>
                  <a:pt x="12267" y="39988"/>
                </a:lnTo>
                <a:lnTo>
                  <a:pt x="10996" y="42836"/>
                </a:lnTo>
                <a:lnTo>
                  <a:pt x="10148" y="45687"/>
                </a:lnTo>
                <a:lnTo>
                  <a:pt x="8631" y="49492"/>
                </a:lnTo>
                <a:lnTo>
                  <a:pt x="6668" y="53934"/>
                </a:lnTo>
                <a:lnTo>
                  <a:pt x="4406" y="58801"/>
                </a:lnTo>
                <a:lnTo>
                  <a:pt x="2898" y="62998"/>
                </a:lnTo>
                <a:lnTo>
                  <a:pt x="1893" y="66748"/>
                </a:lnTo>
                <a:lnTo>
                  <a:pt x="1223" y="70201"/>
                </a:lnTo>
                <a:lnTo>
                  <a:pt x="776" y="73455"/>
                </a:lnTo>
                <a:lnTo>
                  <a:pt x="478" y="76577"/>
                </a:lnTo>
                <a:lnTo>
                  <a:pt x="280" y="79611"/>
                </a:lnTo>
                <a:lnTo>
                  <a:pt x="147" y="83539"/>
                </a:lnTo>
                <a:lnTo>
                  <a:pt x="0" y="92983"/>
                </a:lnTo>
                <a:lnTo>
                  <a:pt x="913" y="98168"/>
                </a:lnTo>
                <a:lnTo>
                  <a:pt x="2474" y="103530"/>
                </a:lnTo>
                <a:lnTo>
                  <a:pt x="4468" y="109009"/>
                </a:lnTo>
                <a:lnTo>
                  <a:pt x="5797" y="113615"/>
                </a:lnTo>
                <a:lnTo>
                  <a:pt x="6683" y="117638"/>
                </a:lnTo>
                <a:lnTo>
                  <a:pt x="7273" y="121272"/>
                </a:lnTo>
                <a:lnTo>
                  <a:pt x="8619" y="124648"/>
                </a:lnTo>
                <a:lnTo>
                  <a:pt x="10469" y="127850"/>
                </a:lnTo>
                <a:lnTo>
                  <a:pt x="12655" y="130938"/>
                </a:lnTo>
                <a:lnTo>
                  <a:pt x="14112" y="133949"/>
                </a:lnTo>
                <a:lnTo>
                  <a:pt x="15084" y="136909"/>
                </a:lnTo>
                <a:lnTo>
                  <a:pt x="15732" y="139834"/>
                </a:lnTo>
                <a:lnTo>
                  <a:pt x="17116" y="142738"/>
                </a:lnTo>
                <a:lnTo>
                  <a:pt x="18991" y="145625"/>
                </a:lnTo>
                <a:lnTo>
                  <a:pt x="21194" y="148503"/>
                </a:lnTo>
                <a:lnTo>
                  <a:pt x="24568" y="151374"/>
                </a:lnTo>
                <a:lnTo>
                  <a:pt x="28722" y="154240"/>
                </a:lnTo>
                <a:lnTo>
                  <a:pt x="33396" y="157104"/>
                </a:lnTo>
                <a:lnTo>
                  <a:pt x="37465" y="159013"/>
                </a:lnTo>
                <a:lnTo>
                  <a:pt x="41130" y="160286"/>
                </a:lnTo>
                <a:lnTo>
                  <a:pt x="47742" y="161700"/>
                </a:lnTo>
                <a:lnTo>
                  <a:pt x="53856" y="162328"/>
                </a:lnTo>
                <a:lnTo>
                  <a:pt x="59748" y="162608"/>
                </a:lnTo>
                <a:lnTo>
                  <a:pt x="68420" y="162765"/>
                </a:lnTo>
                <a:lnTo>
                  <a:pt x="71292" y="162787"/>
                </a:lnTo>
                <a:lnTo>
                  <a:pt x="74158" y="161849"/>
                </a:lnTo>
                <a:lnTo>
                  <a:pt x="79884" y="158267"/>
                </a:lnTo>
                <a:lnTo>
                  <a:pt x="85603" y="156040"/>
                </a:lnTo>
                <a:lnTo>
                  <a:pt x="88462" y="155446"/>
                </a:lnTo>
                <a:lnTo>
                  <a:pt x="90367" y="153145"/>
                </a:lnTo>
                <a:lnTo>
                  <a:pt x="91639" y="149707"/>
                </a:lnTo>
                <a:lnTo>
                  <a:pt x="92485" y="145509"/>
                </a:lnTo>
                <a:lnTo>
                  <a:pt x="94003" y="141758"/>
                </a:lnTo>
                <a:lnTo>
                  <a:pt x="95967" y="138305"/>
                </a:lnTo>
                <a:lnTo>
                  <a:pt x="98228" y="135050"/>
                </a:lnTo>
                <a:lnTo>
                  <a:pt x="99736" y="130976"/>
                </a:lnTo>
                <a:lnTo>
                  <a:pt x="100742" y="126354"/>
                </a:lnTo>
                <a:lnTo>
                  <a:pt x="101412" y="121368"/>
                </a:lnTo>
                <a:lnTo>
                  <a:pt x="102811" y="115187"/>
                </a:lnTo>
                <a:lnTo>
                  <a:pt x="104696" y="108208"/>
                </a:lnTo>
                <a:lnTo>
                  <a:pt x="106905" y="100698"/>
                </a:lnTo>
                <a:lnTo>
                  <a:pt x="108379" y="93787"/>
                </a:lnTo>
                <a:lnTo>
                  <a:pt x="109361" y="87274"/>
                </a:lnTo>
                <a:lnTo>
                  <a:pt x="110015" y="81027"/>
                </a:lnTo>
                <a:lnTo>
                  <a:pt x="111405" y="74958"/>
                </a:lnTo>
                <a:lnTo>
                  <a:pt x="113283" y="69006"/>
                </a:lnTo>
                <a:lnTo>
                  <a:pt x="115488" y="63134"/>
                </a:lnTo>
                <a:lnTo>
                  <a:pt x="116957" y="56361"/>
                </a:lnTo>
                <a:lnTo>
                  <a:pt x="117938" y="48989"/>
                </a:lnTo>
                <a:lnTo>
                  <a:pt x="119026" y="35082"/>
                </a:lnTo>
                <a:lnTo>
                  <a:pt x="119511" y="25726"/>
                </a:lnTo>
                <a:lnTo>
                  <a:pt x="120592" y="21898"/>
                </a:lnTo>
                <a:lnTo>
                  <a:pt x="122265" y="18393"/>
                </a:lnTo>
                <a:lnTo>
                  <a:pt x="124334" y="15104"/>
                </a:lnTo>
                <a:lnTo>
                  <a:pt x="125712" y="11959"/>
                </a:lnTo>
                <a:lnTo>
                  <a:pt x="126631" y="8910"/>
                </a:lnTo>
                <a:lnTo>
                  <a:pt x="128460" y="0"/>
                </a:lnTo>
                <a:lnTo>
                  <a:pt x="128470" y="49046"/>
                </a:lnTo>
                <a:lnTo>
                  <a:pt x="129422" y="53637"/>
                </a:lnTo>
                <a:lnTo>
                  <a:pt x="131010" y="57650"/>
                </a:lnTo>
                <a:lnTo>
                  <a:pt x="133021" y="61278"/>
                </a:lnTo>
                <a:lnTo>
                  <a:pt x="134361" y="65601"/>
                </a:lnTo>
                <a:lnTo>
                  <a:pt x="135255" y="70389"/>
                </a:lnTo>
                <a:lnTo>
                  <a:pt x="135851" y="75485"/>
                </a:lnTo>
                <a:lnTo>
                  <a:pt x="136248" y="79836"/>
                </a:lnTo>
                <a:lnTo>
                  <a:pt x="136513" y="83688"/>
                </a:lnTo>
                <a:lnTo>
                  <a:pt x="136689" y="87209"/>
                </a:lnTo>
                <a:lnTo>
                  <a:pt x="137759" y="90509"/>
                </a:lnTo>
                <a:lnTo>
                  <a:pt x="139425" y="93661"/>
                </a:lnTo>
                <a:lnTo>
                  <a:pt x="141488" y="96715"/>
                </a:lnTo>
                <a:lnTo>
                  <a:pt x="142864" y="99704"/>
                </a:lnTo>
                <a:lnTo>
                  <a:pt x="143781" y="102649"/>
                </a:lnTo>
                <a:lnTo>
                  <a:pt x="144392" y="105565"/>
                </a:lnTo>
                <a:lnTo>
                  <a:pt x="145752" y="108461"/>
                </a:lnTo>
                <a:lnTo>
                  <a:pt x="147612" y="111344"/>
                </a:lnTo>
                <a:lnTo>
                  <a:pt x="149803" y="114219"/>
                </a:lnTo>
                <a:lnTo>
                  <a:pt x="152217" y="117088"/>
                </a:lnTo>
                <a:lnTo>
                  <a:pt x="154779" y="119953"/>
                </a:lnTo>
                <a:lnTo>
                  <a:pt x="157439" y="122816"/>
                </a:lnTo>
                <a:lnTo>
                  <a:pt x="160165" y="124724"/>
                </a:lnTo>
                <a:lnTo>
                  <a:pt x="165734" y="126845"/>
                </a:lnTo>
                <a:lnTo>
                  <a:pt x="171384" y="127787"/>
                </a:lnTo>
                <a:lnTo>
                  <a:pt x="177070" y="128206"/>
                </a:lnTo>
                <a:lnTo>
                  <a:pt x="182773" y="128392"/>
                </a:lnTo>
                <a:lnTo>
                  <a:pt x="195357" y="128528"/>
                </a:lnTo>
                <a:lnTo>
                  <a:pt x="222767" y="1285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70"/>
          <p:cNvSpPr/>
          <p:nvPr/>
        </p:nvSpPr>
        <p:spPr>
          <a:xfrm>
            <a:off x="7820977" y="2143125"/>
            <a:ext cx="120016" cy="17146"/>
          </a:xfrm>
          <a:custGeom>
            <a:avLst/>
            <a:gdLst/>
            <a:ahLst/>
            <a:cxnLst/>
            <a:rect l="0" t="0" r="0" b="0"/>
            <a:pathLst>
              <a:path w="120016" h="17146">
                <a:moveTo>
                  <a:pt x="0" y="17145"/>
                </a:moveTo>
                <a:lnTo>
                  <a:pt x="0" y="12594"/>
                </a:lnTo>
                <a:lnTo>
                  <a:pt x="953" y="11253"/>
                </a:lnTo>
                <a:lnTo>
                  <a:pt x="2540" y="10360"/>
                </a:lnTo>
                <a:lnTo>
                  <a:pt x="4551" y="9764"/>
                </a:lnTo>
                <a:lnTo>
                  <a:pt x="6845" y="9366"/>
                </a:lnTo>
                <a:lnTo>
                  <a:pt x="9325" y="9102"/>
                </a:lnTo>
                <a:lnTo>
                  <a:pt x="11932" y="8925"/>
                </a:lnTo>
                <a:lnTo>
                  <a:pt x="14622" y="8807"/>
                </a:lnTo>
                <a:lnTo>
                  <a:pt x="20152" y="8677"/>
                </a:lnTo>
                <a:lnTo>
                  <a:pt x="23912" y="7689"/>
                </a:lnTo>
                <a:lnTo>
                  <a:pt x="28324" y="6079"/>
                </a:lnTo>
                <a:lnTo>
                  <a:pt x="33170" y="4052"/>
                </a:lnTo>
                <a:lnTo>
                  <a:pt x="37354" y="2701"/>
                </a:lnTo>
                <a:lnTo>
                  <a:pt x="41095" y="1801"/>
                </a:lnTo>
                <a:lnTo>
                  <a:pt x="44542" y="1200"/>
                </a:lnTo>
                <a:lnTo>
                  <a:pt x="48744" y="800"/>
                </a:lnTo>
                <a:lnTo>
                  <a:pt x="53451" y="533"/>
                </a:lnTo>
                <a:lnTo>
                  <a:pt x="62809" y="237"/>
                </a:lnTo>
                <a:lnTo>
                  <a:pt x="74385" y="70"/>
                </a:lnTo>
                <a:lnTo>
                  <a:pt x="115512" y="0"/>
                </a:lnTo>
                <a:lnTo>
                  <a:pt x="117014" y="952"/>
                </a:lnTo>
                <a:lnTo>
                  <a:pt x="118014" y="2540"/>
                </a:lnTo>
                <a:lnTo>
                  <a:pt x="12001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71"/>
          <p:cNvSpPr/>
          <p:nvPr/>
        </p:nvSpPr>
        <p:spPr>
          <a:xfrm>
            <a:off x="7872412" y="2228850"/>
            <a:ext cx="120016" cy="8573"/>
          </a:xfrm>
          <a:custGeom>
            <a:avLst/>
            <a:gdLst/>
            <a:ahLst/>
            <a:cxnLst/>
            <a:rect l="0" t="0" r="0" b="0"/>
            <a:pathLst>
              <a:path w="120016" h="8573">
                <a:moveTo>
                  <a:pt x="0" y="8572"/>
                </a:moveTo>
                <a:lnTo>
                  <a:pt x="44636" y="8572"/>
                </a:lnTo>
                <a:lnTo>
                  <a:pt x="47855" y="7620"/>
                </a:lnTo>
                <a:lnTo>
                  <a:pt x="50953" y="6032"/>
                </a:lnTo>
                <a:lnTo>
                  <a:pt x="53972" y="4021"/>
                </a:lnTo>
                <a:lnTo>
                  <a:pt x="57889" y="2681"/>
                </a:lnTo>
                <a:lnTo>
                  <a:pt x="62405" y="1787"/>
                </a:lnTo>
                <a:lnTo>
                  <a:pt x="67321" y="1191"/>
                </a:lnTo>
                <a:lnTo>
                  <a:pt x="71551" y="794"/>
                </a:lnTo>
                <a:lnTo>
                  <a:pt x="75323" y="529"/>
                </a:lnTo>
                <a:lnTo>
                  <a:pt x="78791" y="352"/>
                </a:lnTo>
                <a:lnTo>
                  <a:pt x="87723" y="156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72"/>
          <p:cNvSpPr/>
          <p:nvPr/>
        </p:nvSpPr>
        <p:spPr>
          <a:xfrm>
            <a:off x="8198276" y="1988820"/>
            <a:ext cx="231350" cy="154306"/>
          </a:xfrm>
          <a:custGeom>
            <a:avLst/>
            <a:gdLst/>
            <a:ahLst/>
            <a:cxnLst/>
            <a:rect l="0" t="0" r="0" b="0"/>
            <a:pathLst>
              <a:path w="231350" h="154306">
                <a:moveTo>
                  <a:pt x="34181" y="0"/>
                </a:moveTo>
                <a:lnTo>
                  <a:pt x="38732" y="4550"/>
                </a:lnTo>
                <a:lnTo>
                  <a:pt x="40073" y="6843"/>
                </a:lnTo>
                <a:lnTo>
                  <a:pt x="40966" y="9325"/>
                </a:lnTo>
                <a:lnTo>
                  <a:pt x="41562" y="11931"/>
                </a:lnTo>
                <a:lnTo>
                  <a:pt x="41007" y="14622"/>
                </a:lnTo>
                <a:lnTo>
                  <a:pt x="39684" y="17368"/>
                </a:lnTo>
                <a:lnTo>
                  <a:pt x="37850" y="20151"/>
                </a:lnTo>
                <a:lnTo>
                  <a:pt x="36626" y="23911"/>
                </a:lnTo>
                <a:lnTo>
                  <a:pt x="35812" y="28323"/>
                </a:lnTo>
                <a:lnTo>
                  <a:pt x="35268" y="33169"/>
                </a:lnTo>
                <a:lnTo>
                  <a:pt x="34906" y="38305"/>
                </a:lnTo>
                <a:lnTo>
                  <a:pt x="34664" y="43634"/>
                </a:lnTo>
                <a:lnTo>
                  <a:pt x="34503" y="49092"/>
                </a:lnTo>
                <a:lnTo>
                  <a:pt x="33444" y="53683"/>
                </a:lnTo>
                <a:lnTo>
                  <a:pt x="31785" y="57696"/>
                </a:lnTo>
                <a:lnTo>
                  <a:pt x="29725" y="61324"/>
                </a:lnTo>
                <a:lnTo>
                  <a:pt x="28353" y="64695"/>
                </a:lnTo>
                <a:lnTo>
                  <a:pt x="27438" y="67895"/>
                </a:lnTo>
                <a:lnTo>
                  <a:pt x="26828" y="70981"/>
                </a:lnTo>
                <a:lnTo>
                  <a:pt x="25470" y="74943"/>
                </a:lnTo>
                <a:lnTo>
                  <a:pt x="23611" y="79489"/>
                </a:lnTo>
                <a:lnTo>
                  <a:pt x="21419" y="84425"/>
                </a:lnTo>
                <a:lnTo>
                  <a:pt x="19006" y="88668"/>
                </a:lnTo>
                <a:lnTo>
                  <a:pt x="16444" y="92450"/>
                </a:lnTo>
                <a:lnTo>
                  <a:pt x="13785" y="95923"/>
                </a:lnTo>
                <a:lnTo>
                  <a:pt x="12011" y="99191"/>
                </a:lnTo>
                <a:lnTo>
                  <a:pt x="10829" y="102322"/>
                </a:lnTo>
                <a:lnTo>
                  <a:pt x="10040" y="105362"/>
                </a:lnTo>
                <a:lnTo>
                  <a:pt x="9514" y="108341"/>
                </a:lnTo>
                <a:lnTo>
                  <a:pt x="9164" y="111280"/>
                </a:lnTo>
                <a:lnTo>
                  <a:pt x="8930" y="114191"/>
                </a:lnTo>
                <a:lnTo>
                  <a:pt x="7822" y="117085"/>
                </a:lnTo>
                <a:lnTo>
                  <a:pt x="6131" y="119966"/>
                </a:lnTo>
                <a:lnTo>
                  <a:pt x="0" y="128438"/>
                </a:lnTo>
                <a:lnTo>
                  <a:pt x="4475" y="133094"/>
                </a:lnTo>
                <a:lnTo>
                  <a:pt x="7282" y="135955"/>
                </a:lnTo>
                <a:lnTo>
                  <a:pt x="10478" y="136624"/>
                </a:lnTo>
                <a:lnTo>
                  <a:pt x="15741" y="137054"/>
                </a:lnTo>
                <a:lnTo>
                  <a:pt x="25754" y="137128"/>
                </a:lnTo>
                <a:lnTo>
                  <a:pt x="30469" y="136186"/>
                </a:lnTo>
                <a:lnTo>
                  <a:pt x="35515" y="134606"/>
                </a:lnTo>
                <a:lnTo>
                  <a:pt x="40786" y="132599"/>
                </a:lnTo>
                <a:lnTo>
                  <a:pt x="46205" y="131262"/>
                </a:lnTo>
                <a:lnTo>
                  <a:pt x="51721" y="130370"/>
                </a:lnTo>
                <a:lnTo>
                  <a:pt x="57304" y="129776"/>
                </a:lnTo>
                <a:lnTo>
                  <a:pt x="62932" y="129380"/>
                </a:lnTo>
                <a:lnTo>
                  <a:pt x="68588" y="129116"/>
                </a:lnTo>
                <a:lnTo>
                  <a:pt x="79954" y="128822"/>
                </a:lnTo>
                <a:lnTo>
                  <a:pt x="142767" y="128590"/>
                </a:lnTo>
                <a:lnTo>
                  <a:pt x="148481" y="129541"/>
                </a:lnTo>
                <a:lnTo>
                  <a:pt x="154196" y="131128"/>
                </a:lnTo>
                <a:lnTo>
                  <a:pt x="159911" y="133139"/>
                </a:lnTo>
                <a:lnTo>
                  <a:pt x="165626" y="134479"/>
                </a:lnTo>
                <a:lnTo>
                  <a:pt x="171341" y="135373"/>
                </a:lnTo>
                <a:lnTo>
                  <a:pt x="177056" y="135968"/>
                </a:lnTo>
                <a:lnTo>
                  <a:pt x="181819" y="136365"/>
                </a:lnTo>
                <a:lnTo>
                  <a:pt x="185947" y="136630"/>
                </a:lnTo>
                <a:lnTo>
                  <a:pt x="189649" y="136807"/>
                </a:lnTo>
                <a:lnTo>
                  <a:pt x="194025" y="137877"/>
                </a:lnTo>
                <a:lnTo>
                  <a:pt x="198846" y="139543"/>
                </a:lnTo>
                <a:lnTo>
                  <a:pt x="203965" y="141606"/>
                </a:lnTo>
                <a:lnTo>
                  <a:pt x="208331" y="142981"/>
                </a:lnTo>
                <a:lnTo>
                  <a:pt x="212193" y="143898"/>
                </a:lnTo>
                <a:lnTo>
                  <a:pt x="219025" y="144917"/>
                </a:lnTo>
                <a:lnTo>
                  <a:pt x="225236" y="145370"/>
                </a:lnTo>
                <a:lnTo>
                  <a:pt x="230812" y="145700"/>
                </a:lnTo>
                <a:lnTo>
                  <a:pt x="231190" y="150274"/>
                </a:lnTo>
                <a:lnTo>
                  <a:pt x="231349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73"/>
          <p:cNvSpPr/>
          <p:nvPr/>
        </p:nvSpPr>
        <p:spPr>
          <a:xfrm>
            <a:off x="8378190" y="1980352"/>
            <a:ext cx="8573" cy="325651"/>
          </a:xfrm>
          <a:custGeom>
            <a:avLst/>
            <a:gdLst/>
            <a:ahLst/>
            <a:cxnLst/>
            <a:rect l="0" t="0" r="0" b="0"/>
            <a:pathLst>
              <a:path w="8573" h="325651">
                <a:moveTo>
                  <a:pt x="0" y="8468"/>
                </a:moveTo>
                <a:lnTo>
                  <a:pt x="0" y="0"/>
                </a:lnTo>
                <a:lnTo>
                  <a:pt x="0" y="27676"/>
                </a:lnTo>
                <a:lnTo>
                  <a:pt x="952" y="32704"/>
                </a:lnTo>
                <a:lnTo>
                  <a:pt x="2539" y="38912"/>
                </a:lnTo>
                <a:lnTo>
                  <a:pt x="4551" y="45909"/>
                </a:lnTo>
                <a:lnTo>
                  <a:pt x="5891" y="53431"/>
                </a:lnTo>
                <a:lnTo>
                  <a:pt x="6785" y="61303"/>
                </a:lnTo>
                <a:lnTo>
                  <a:pt x="7381" y="69409"/>
                </a:lnTo>
                <a:lnTo>
                  <a:pt x="7777" y="77670"/>
                </a:lnTo>
                <a:lnTo>
                  <a:pt x="8219" y="94469"/>
                </a:lnTo>
                <a:lnTo>
                  <a:pt x="8572" y="270825"/>
                </a:lnTo>
                <a:lnTo>
                  <a:pt x="7620" y="276717"/>
                </a:lnTo>
                <a:lnTo>
                  <a:pt x="6033" y="282551"/>
                </a:lnTo>
                <a:lnTo>
                  <a:pt x="4021" y="288345"/>
                </a:lnTo>
                <a:lnTo>
                  <a:pt x="2681" y="293160"/>
                </a:lnTo>
                <a:lnTo>
                  <a:pt x="1787" y="297322"/>
                </a:lnTo>
                <a:lnTo>
                  <a:pt x="1192" y="301050"/>
                </a:lnTo>
                <a:lnTo>
                  <a:pt x="794" y="304487"/>
                </a:lnTo>
                <a:lnTo>
                  <a:pt x="529" y="307732"/>
                </a:lnTo>
                <a:lnTo>
                  <a:pt x="353" y="310847"/>
                </a:lnTo>
                <a:lnTo>
                  <a:pt x="104" y="319782"/>
                </a:lnTo>
                <a:lnTo>
                  <a:pt x="0" y="3256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74"/>
          <p:cNvSpPr/>
          <p:nvPr/>
        </p:nvSpPr>
        <p:spPr>
          <a:xfrm>
            <a:off x="5497829" y="3171825"/>
            <a:ext cx="102872" cy="428626"/>
          </a:xfrm>
          <a:custGeom>
            <a:avLst/>
            <a:gdLst/>
            <a:ahLst/>
            <a:cxnLst/>
            <a:rect l="0" t="0" r="0" b="0"/>
            <a:pathLst>
              <a:path w="102872" h="428626">
                <a:moveTo>
                  <a:pt x="0" y="0"/>
                </a:moveTo>
                <a:lnTo>
                  <a:pt x="0" y="24702"/>
                </a:lnTo>
                <a:lnTo>
                  <a:pt x="953" y="28850"/>
                </a:lnTo>
                <a:lnTo>
                  <a:pt x="2541" y="32568"/>
                </a:lnTo>
                <a:lnTo>
                  <a:pt x="4551" y="35999"/>
                </a:lnTo>
                <a:lnTo>
                  <a:pt x="6786" y="47432"/>
                </a:lnTo>
                <a:lnTo>
                  <a:pt x="7382" y="54481"/>
                </a:lnTo>
                <a:lnTo>
                  <a:pt x="10584" y="67394"/>
                </a:lnTo>
                <a:lnTo>
                  <a:pt x="12771" y="73504"/>
                </a:lnTo>
                <a:lnTo>
                  <a:pt x="14229" y="80435"/>
                </a:lnTo>
                <a:lnTo>
                  <a:pt x="15201" y="87913"/>
                </a:lnTo>
                <a:lnTo>
                  <a:pt x="15849" y="95756"/>
                </a:lnTo>
                <a:lnTo>
                  <a:pt x="17234" y="102890"/>
                </a:lnTo>
                <a:lnTo>
                  <a:pt x="19110" y="109551"/>
                </a:lnTo>
                <a:lnTo>
                  <a:pt x="54303" y="214346"/>
                </a:lnTo>
                <a:lnTo>
                  <a:pt x="55252" y="222907"/>
                </a:lnTo>
                <a:lnTo>
                  <a:pt x="54933" y="231472"/>
                </a:lnTo>
                <a:lnTo>
                  <a:pt x="53767" y="240040"/>
                </a:lnTo>
                <a:lnTo>
                  <a:pt x="53942" y="248609"/>
                </a:lnTo>
                <a:lnTo>
                  <a:pt x="55012" y="257179"/>
                </a:lnTo>
                <a:lnTo>
                  <a:pt x="56677" y="265750"/>
                </a:lnTo>
                <a:lnTo>
                  <a:pt x="58740" y="274322"/>
                </a:lnTo>
                <a:lnTo>
                  <a:pt x="61068" y="282893"/>
                </a:lnTo>
                <a:lnTo>
                  <a:pt x="66194" y="300038"/>
                </a:lnTo>
                <a:lnTo>
                  <a:pt x="71647" y="317182"/>
                </a:lnTo>
                <a:lnTo>
                  <a:pt x="73483" y="324802"/>
                </a:lnTo>
                <a:lnTo>
                  <a:pt x="74706" y="331787"/>
                </a:lnTo>
                <a:lnTo>
                  <a:pt x="77018" y="344628"/>
                </a:lnTo>
                <a:lnTo>
                  <a:pt x="78968" y="350720"/>
                </a:lnTo>
                <a:lnTo>
                  <a:pt x="81221" y="356685"/>
                </a:lnTo>
                <a:lnTo>
                  <a:pt x="83675" y="362568"/>
                </a:lnTo>
                <a:lnTo>
                  <a:pt x="86263" y="368394"/>
                </a:lnTo>
                <a:lnTo>
                  <a:pt x="88942" y="374183"/>
                </a:lnTo>
                <a:lnTo>
                  <a:pt x="91917" y="385696"/>
                </a:lnTo>
                <a:lnTo>
                  <a:pt x="93240" y="396210"/>
                </a:lnTo>
                <a:lnTo>
                  <a:pt x="93828" y="404058"/>
                </a:lnTo>
                <a:lnTo>
                  <a:pt x="94937" y="407484"/>
                </a:lnTo>
                <a:lnTo>
                  <a:pt x="96629" y="410721"/>
                </a:lnTo>
                <a:lnTo>
                  <a:pt x="98710" y="413832"/>
                </a:lnTo>
                <a:lnTo>
                  <a:pt x="101021" y="419827"/>
                </a:lnTo>
                <a:lnTo>
                  <a:pt x="102871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75"/>
          <p:cNvSpPr/>
          <p:nvPr/>
        </p:nvSpPr>
        <p:spPr>
          <a:xfrm>
            <a:off x="5386387" y="3095068"/>
            <a:ext cx="419618" cy="205344"/>
          </a:xfrm>
          <a:custGeom>
            <a:avLst/>
            <a:gdLst/>
            <a:ahLst/>
            <a:cxnLst/>
            <a:rect l="0" t="0" r="0" b="0"/>
            <a:pathLst>
              <a:path w="419618" h="205344">
                <a:moveTo>
                  <a:pt x="0" y="68184"/>
                </a:moveTo>
                <a:lnTo>
                  <a:pt x="0" y="60803"/>
                </a:lnTo>
                <a:lnTo>
                  <a:pt x="4551" y="55414"/>
                </a:lnTo>
                <a:lnTo>
                  <a:pt x="6844" y="53956"/>
                </a:lnTo>
                <a:lnTo>
                  <a:pt x="11931" y="52335"/>
                </a:lnTo>
                <a:lnTo>
                  <a:pt x="23912" y="50343"/>
                </a:lnTo>
                <a:lnTo>
                  <a:pt x="33170" y="46602"/>
                </a:lnTo>
                <a:lnTo>
                  <a:pt x="43635" y="41765"/>
                </a:lnTo>
                <a:lnTo>
                  <a:pt x="49092" y="39141"/>
                </a:lnTo>
                <a:lnTo>
                  <a:pt x="55588" y="37392"/>
                </a:lnTo>
                <a:lnTo>
                  <a:pt x="62776" y="36226"/>
                </a:lnTo>
                <a:lnTo>
                  <a:pt x="70426" y="35449"/>
                </a:lnTo>
                <a:lnTo>
                  <a:pt x="79336" y="33978"/>
                </a:lnTo>
                <a:lnTo>
                  <a:pt x="89086" y="32045"/>
                </a:lnTo>
                <a:lnTo>
                  <a:pt x="99395" y="29804"/>
                </a:lnTo>
                <a:lnTo>
                  <a:pt x="109126" y="27357"/>
                </a:lnTo>
                <a:lnTo>
                  <a:pt x="118471" y="24774"/>
                </a:lnTo>
                <a:lnTo>
                  <a:pt x="127558" y="22099"/>
                </a:lnTo>
                <a:lnTo>
                  <a:pt x="147815" y="16587"/>
                </a:lnTo>
                <a:lnTo>
                  <a:pt x="158551" y="13783"/>
                </a:lnTo>
                <a:lnTo>
                  <a:pt x="169518" y="11915"/>
                </a:lnTo>
                <a:lnTo>
                  <a:pt x="180640" y="10668"/>
                </a:lnTo>
                <a:lnTo>
                  <a:pt x="191864" y="9838"/>
                </a:lnTo>
                <a:lnTo>
                  <a:pt x="203157" y="8332"/>
                </a:lnTo>
                <a:lnTo>
                  <a:pt x="214495" y="6375"/>
                </a:lnTo>
                <a:lnTo>
                  <a:pt x="225864" y="4118"/>
                </a:lnTo>
                <a:lnTo>
                  <a:pt x="237254" y="2613"/>
                </a:lnTo>
                <a:lnTo>
                  <a:pt x="248657" y="1610"/>
                </a:lnTo>
                <a:lnTo>
                  <a:pt x="260069" y="941"/>
                </a:lnTo>
                <a:lnTo>
                  <a:pt x="280369" y="198"/>
                </a:lnTo>
                <a:lnTo>
                  <a:pt x="289782" y="0"/>
                </a:lnTo>
                <a:lnTo>
                  <a:pt x="298916" y="821"/>
                </a:lnTo>
                <a:lnTo>
                  <a:pt x="307862" y="2320"/>
                </a:lnTo>
                <a:lnTo>
                  <a:pt x="316684" y="4272"/>
                </a:lnTo>
                <a:lnTo>
                  <a:pt x="325423" y="6526"/>
                </a:lnTo>
                <a:lnTo>
                  <a:pt x="334106" y="8981"/>
                </a:lnTo>
                <a:lnTo>
                  <a:pt x="351374" y="14249"/>
                </a:lnTo>
                <a:lnTo>
                  <a:pt x="368574" y="19766"/>
                </a:lnTo>
                <a:lnTo>
                  <a:pt x="380663" y="25392"/>
                </a:lnTo>
                <a:lnTo>
                  <a:pt x="390164" y="31068"/>
                </a:lnTo>
                <a:lnTo>
                  <a:pt x="400736" y="36766"/>
                </a:lnTo>
                <a:lnTo>
                  <a:pt x="404318" y="40571"/>
                </a:lnTo>
                <a:lnTo>
                  <a:pt x="406705" y="45013"/>
                </a:lnTo>
                <a:lnTo>
                  <a:pt x="408297" y="49879"/>
                </a:lnTo>
                <a:lnTo>
                  <a:pt x="410310" y="54076"/>
                </a:lnTo>
                <a:lnTo>
                  <a:pt x="412605" y="57826"/>
                </a:lnTo>
                <a:lnTo>
                  <a:pt x="415087" y="61279"/>
                </a:lnTo>
                <a:lnTo>
                  <a:pt x="416742" y="65485"/>
                </a:lnTo>
                <a:lnTo>
                  <a:pt x="417846" y="70195"/>
                </a:lnTo>
                <a:lnTo>
                  <a:pt x="418582" y="75240"/>
                </a:lnTo>
                <a:lnTo>
                  <a:pt x="419072" y="79555"/>
                </a:lnTo>
                <a:lnTo>
                  <a:pt x="419399" y="83385"/>
                </a:lnTo>
                <a:lnTo>
                  <a:pt x="419617" y="86891"/>
                </a:lnTo>
                <a:lnTo>
                  <a:pt x="418809" y="90180"/>
                </a:lnTo>
                <a:lnTo>
                  <a:pt x="415373" y="96375"/>
                </a:lnTo>
                <a:lnTo>
                  <a:pt x="413122" y="100313"/>
                </a:lnTo>
                <a:lnTo>
                  <a:pt x="408082" y="109769"/>
                </a:lnTo>
                <a:lnTo>
                  <a:pt x="405405" y="114005"/>
                </a:lnTo>
                <a:lnTo>
                  <a:pt x="402667" y="117781"/>
                </a:lnTo>
                <a:lnTo>
                  <a:pt x="399890" y="121251"/>
                </a:lnTo>
                <a:lnTo>
                  <a:pt x="394264" y="127647"/>
                </a:lnTo>
                <a:lnTo>
                  <a:pt x="391430" y="130686"/>
                </a:lnTo>
                <a:lnTo>
                  <a:pt x="383201" y="136603"/>
                </a:lnTo>
                <a:lnTo>
                  <a:pt x="373194" y="142407"/>
                </a:lnTo>
                <a:lnTo>
                  <a:pt x="362396" y="148162"/>
                </a:lnTo>
                <a:lnTo>
                  <a:pt x="311455" y="173911"/>
                </a:lnTo>
                <a:lnTo>
                  <a:pt x="304791" y="176769"/>
                </a:lnTo>
                <a:lnTo>
                  <a:pt x="297492" y="179626"/>
                </a:lnTo>
                <a:lnTo>
                  <a:pt x="281761" y="185341"/>
                </a:lnTo>
                <a:lnTo>
                  <a:pt x="265245" y="191057"/>
                </a:lnTo>
                <a:lnTo>
                  <a:pt x="257792" y="193914"/>
                </a:lnTo>
                <a:lnTo>
                  <a:pt x="250919" y="196772"/>
                </a:lnTo>
                <a:lnTo>
                  <a:pt x="244432" y="199629"/>
                </a:lnTo>
                <a:lnTo>
                  <a:pt x="237249" y="201534"/>
                </a:lnTo>
                <a:lnTo>
                  <a:pt x="229604" y="202804"/>
                </a:lnTo>
                <a:lnTo>
                  <a:pt x="221650" y="203651"/>
                </a:lnTo>
                <a:lnTo>
                  <a:pt x="214441" y="204215"/>
                </a:lnTo>
                <a:lnTo>
                  <a:pt x="201352" y="204842"/>
                </a:lnTo>
                <a:lnTo>
                  <a:pt x="189185" y="205121"/>
                </a:lnTo>
                <a:lnTo>
                  <a:pt x="140092" y="205343"/>
                </a:lnTo>
                <a:lnTo>
                  <a:pt x="138162" y="204391"/>
                </a:lnTo>
                <a:lnTo>
                  <a:pt x="130761" y="198559"/>
                </a:lnTo>
                <a:lnTo>
                  <a:pt x="124466" y="192574"/>
                </a:lnTo>
                <a:lnTo>
                  <a:pt x="120015" y="1881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76"/>
          <p:cNvSpPr/>
          <p:nvPr/>
        </p:nvSpPr>
        <p:spPr>
          <a:xfrm>
            <a:off x="6046470" y="3274705"/>
            <a:ext cx="240031" cy="42853"/>
          </a:xfrm>
          <a:custGeom>
            <a:avLst/>
            <a:gdLst/>
            <a:ahLst/>
            <a:cxnLst/>
            <a:rect l="0" t="0" r="0" b="0"/>
            <a:pathLst>
              <a:path w="240031" h="42853">
                <a:moveTo>
                  <a:pt x="0" y="42852"/>
                </a:moveTo>
                <a:lnTo>
                  <a:pt x="7381" y="35471"/>
                </a:lnTo>
                <a:lnTo>
                  <a:pt x="13122" y="34809"/>
                </a:lnTo>
                <a:lnTo>
                  <a:pt x="17321" y="34632"/>
                </a:lnTo>
                <a:lnTo>
                  <a:pt x="21072" y="33562"/>
                </a:lnTo>
                <a:lnTo>
                  <a:pt x="24526" y="31897"/>
                </a:lnTo>
                <a:lnTo>
                  <a:pt x="27780" y="29833"/>
                </a:lnTo>
                <a:lnTo>
                  <a:pt x="32808" y="28458"/>
                </a:lnTo>
                <a:lnTo>
                  <a:pt x="39016" y="27541"/>
                </a:lnTo>
                <a:lnTo>
                  <a:pt x="46013" y="26929"/>
                </a:lnTo>
                <a:lnTo>
                  <a:pt x="52583" y="25570"/>
                </a:lnTo>
                <a:lnTo>
                  <a:pt x="58868" y="23711"/>
                </a:lnTo>
                <a:lnTo>
                  <a:pt x="64962" y="21518"/>
                </a:lnTo>
                <a:lnTo>
                  <a:pt x="71883" y="20057"/>
                </a:lnTo>
                <a:lnTo>
                  <a:pt x="79354" y="19083"/>
                </a:lnTo>
                <a:lnTo>
                  <a:pt x="87193" y="18433"/>
                </a:lnTo>
                <a:lnTo>
                  <a:pt x="94324" y="17048"/>
                </a:lnTo>
                <a:lnTo>
                  <a:pt x="100982" y="15172"/>
                </a:lnTo>
                <a:lnTo>
                  <a:pt x="107326" y="12969"/>
                </a:lnTo>
                <a:lnTo>
                  <a:pt x="114414" y="11500"/>
                </a:lnTo>
                <a:lnTo>
                  <a:pt x="121995" y="10520"/>
                </a:lnTo>
                <a:lnTo>
                  <a:pt x="129908" y="9868"/>
                </a:lnTo>
                <a:lnTo>
                  <a:pt x="138040" y="8480"/>
                </a:lnTo>
                <a:lnTo>
                  <a:pt x="146319" y="6602"/>
                </a:lnTo>
                <a:lnTo>
                  <a:pt x="154696" y="4398"/>
                </a:lnTo>
                <a:lnTo>
                  <a:pt x="162185" y="2929"/>
                </a:lnTo>
                <a:lnTo>
                  <a:pt x="169083" y="1949"/>
                </a:lnTo>
                <a:lnTo>
                  <a:pt x="175587" y="1296"/>
                </a:lnTo>
                <a:lnTo>
                  <a:pt x="180875" y="860"/>
                </a:lnTo>
                <a:lnTo>
                  <a:pt x="185354" y="570"/>
                </a:lnTo>
                <a:lnTo>
                  <a:pt x="189292" y="377"/>
                </a:lnTo>
                <a:lnTo>
                  <a:pt x="198747" y="162"/>
                </a:lnTo>
                <a:lnTo>
                  <a:pt x="232714" y="0"/>
                </a:lnTo>
                <a:lnTo>
                  <a:pt x="235153" y="949"/>
                </a:lnTo>
                <a:lnTo>
                  <a:pt x="236778" y="2534"/>
                </a:lnTo>
                <a:lnTo>
                  <a:pt x="240030" y="85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77"/>
          <p:cNvSpPr/>
          <p:nvPr/>
        </p:nvSpPr>
        <p:spPr>
          <a:xfrm>
            <a:off x="6072187" y="3353070"/>
            <a:ext cx="265748" cy="24496"/>
          </a:xfrm>
          <a:custGeom>
            <a:avLst/>
            <a:gdLst/>
            <a:ahLst/>
            <a:cxnLst/>
            <a:rect l="0" t="0" r="0" b="0"/>
            <a:pathLst>
              <a:path w="265748" h="24496">
                <a:moveTo>
                  <a:pt x="0" y="24495"/>
                </a:moveTo>
                <a:lnTo>
                  <a:pt x="0" y="19944"/>
                </a:lnTo>
                <a:lnTo>
                  <a:pt x="1905" y="18603"/>
                </a:lnTo>
                <a:lnTo>
                  <a:pt x="5080" y="17709"/>
                </a:lnTo>
                <a:lnTo>
                  <a:pt x="9102" y="17114"/>
                </a:lnTo>
                <a:lnTo>
                  <a:pt x="16111" y="16452"/>
                </a:lnTo>
                <a:lnTo>
                  <a:pt x="23352" y="16158"/>
                </a:lnTo>
                <a:lnTo>
                  <a:pt x="43524" y="15969"/>
                </a:lnTo>
                <a:lnTo>
                  <a:pt x="70404" y="15931"/>
                </a:lnTo>
                <a:lnTo>
                  <a:pt x="78368" y="14976"/>
                </a:lnTo>
                <a:lnTo>
                  <a:pt x="86536" y="13386"/>
                </a:lnTo>
                <a:lnTo>
                  <a:pt x="94838" y="11374"/>
                </a:lnTo>
                <a:lnTo>
                  <a:pt x="103231" y="10033"/>
                </a:lnTo>
                <a:lnTo>
                  <a:pt x="111683" y="9138"/>
                </a:lnTo>
                <a:lnTo>
                  <a:pt x="120175" y="8542"/>
                </a:lnTo>
                <a:lnTo>
                  <a:pt x="128694" y="8144"/>
                </a:lnTo>
                <a:lnTo>
                  <a:pt x="145780" y="7703"/>
                </a:lnTo>
                <a:lnTo>
                  <a:pt x="154337" y="6633"/>
                </a:lnTo>
                <a:lnTo>
                  <a:pt x="162899" y="4966"/>
                </a:lnTo>
                <a:lnTo>
                  <a:pt x="171464" y="2903"/>
                </a:lnTo>
                <a:lnTo>
                  <a:pt x="180032" y="1528"/>
                </a:lnTo>
                <a:lnTo>
                  <a:pt x="188601" y="611"/>
                </a:lnTo>
                <a:lnTo>
                  <a:pt x="197172" y="0"/>
                </a:lnTo>
                <a:lnTo>
                  <a:pt x="205742" y="545"/>
                </a:lnTo>
                <a:lnTo>
                  <a:pt x="214314" y="1860"/>
                </a:lnTo>
                <a:lnTo>
                  <a:pt x="222886" y="3690"/>
                </a:lnTo>
                <a:lnTo>
                  <a:pt x="229553" y="4910"/>
                </a:lnTo>
                <a:lnTo>
                  <a:pt x="234950" y="5723"/>
                </a:lnTo>
                <a:lnTo>
                  <a:pt x="239502" y="6266"/>
                </a:lnTo>
                <a:lnTo>
                  <a:pt x="244440" y="6627"/>
                </a:lnTo>
                <a:lnTo>
                  <a:pt x="249637" y="6868"/>
                </a:lnTo>
                <a:lnTo>
                  <a:pt x="265747" y="73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78"/>
          <p:cNvSpPr/>
          <p:nvPr/>
        </p:nvSpPr>
        <p:spPr>
          <a:xfrm>
            <a:off x="6535102" y="3043354"/>
            <a:ext cx="325603" cy="333812"/>
          </a:xfrm>
          <a:custGeom>
            <a:avLst/>
            <a:gdLst/>
            <a:ahLst/>
            <a:cxnLst/>
            <a:rect l="0" t="0" r="0" b="0"/>
            <a:pathLst>
              <a:path w="325603" h="333812">
                <a:moveTo>
                  <a:pt x="0" y="34173"/>
                </a:moveTo>
                <a:lnTo>
                  <a:pt x="7381" y="34173"/>
                </a:lnTo>
                <a:lnTo>
                  <a:pt x="12771" y="29622"/>
                </a:lnTo>
                <a:lnTo>
                  <a:pt x="16133" y="28281"/>
                </a:lnTo>
                <a:lnTo>
                  <a:pt x="24951" y="26792"/>
                </a:lnTo>
                <a:lnTo>
                  <a:pt x="29969" y="25442"/>
                </a:lnTo>
                <a:lnTo>
                  <a:pt x="35219" y="23590"/>
                </a:lnTo>
                <a:lnTo>
                  <a:pt x="40625" y="21403"/>
                </a:lnTo>
                <a:lnTo>
                  <a:pt x="46133" y="18992"/>
                </a:lnTo>
                <a:lnTo>
                  <a:pt x="57334" y="13774"/>
                </a:lnTo>
                <a:lnTo>
                  <a:pt x="62987" y="12001"/>
                </a:lnTo>
                <a:lnTo>
                  <a:pt x="68662" y="10819"/>
                </a:lnTo>
                <a:lnTo>
                  <a:pt x="74350" y="10031"/>
                </a:lnTo>
                <a:lnTo>
                  <a:pt x="80046" y="8554"/>
                </a:lnTo>
                <a:lnTo>
                  <a:pt x="85750" y="6616"/>
                </a:lnTo>
                <a:lnTo>
                  <a:pt x="91457" y="4371"/>
                </a:lnTo>
                <a:lnTo>
                  <a:pt x="98118" y="2875"/>
                </a:lnTo>
                <a:lnTo>
                  <a:pt x="105417" y="1878"/>
                </a:lnTo>
                <a:lnTo>
                  <a:pt x="113141" y="1213"/>
                </a:lnTo>
                <a:lnTo>
                  <a:pt x="120194" y="770"/>
                </a:lnTo>
                <a:lnTo>
                  <a:pt x="133112" y="277"/>
                </a:lnTo>
                <a:lnTo>
                  <a:pt x="151095" y="0"/>
                </a:lnTo>
                <a:lnTo>
                  <a:pt x="155975" y="913"/>
                </a:lnTo>
                <a:lnTo>
                  <a:pt x="163937" y="4469"/>
                </a:lnTo>
                <a:lnTo>
                  <a:pt x="173191" y="6684"/>
                </a:lnTo>
                <a:lnTo>
                  <a:pt x="178326" y="7274"/>
                </a:lnTo>
                <a:lnTo>
                  <a:pt x="182701" y="8621"/>
                </a:lnTo>
                <a:lnTo>
                  <a:pt x="190103" y="12656"/>
                </a:lnTo>
                <a:lnTo>
                  <a:pt x="199626" y="20284"/>
                </a:lnTo>
                <a:lnTo>
                  <a:pt x="201664" y="23009"/>
                </a:lnTo>
                <a:lnTo>
                  <a:pt x="203929" y="28576"/>
                </a:lnTo>
                <a:lnTo>
                  <a:pt x="205203" y="37066"/>
                </a:lnTo>
                <a:lnTo>
                  <a:pt x="205581" y="45613"/>
                </a:lnTo>
                <a:lnTo>
                  <a:pt x="205693" y="58730"/>
                </a:lnTo>
                <a:lnTo>
                  <a:pt x="204757" y="62927"/>
                </a:lnTo>
                <a:lnTo>
                  <a:pt x="201175" y="70130"/>
                </a:lnTo>
                <a:lnTo>
                  <a:pt x="196409" y="79046"/>
                </a:lnTo>
                <a:lnTo>
                  <a:pt x="193805" y="84091"/>
                </a:lnTo>
                <a:lnTo>
                  <a:pt x="185831" y="92236"/>
                </a:lnTo>
                <a:lnTo>
                  <a:pt x="175937" y="99032"/>
                </a:lnTo>
                <a:lnTo>
                  <a:pt x="170631" y="102177"/>
                </a:lnTo>
                <a:lnTo>
                  <a:pt x="165189" y="105227"/>
                </a:lnTo>
                <a:lnTo>
                  <a:pt x="159656" y="109165"/>
                </a:lnTo>
                <a:lnTo>
                  <a:pt x="154062" y="113695"/>
                </a:lnTo>
                <a:lnTo>
                  <a:pt x="148428" y="118620"/>
                </a:lnTo>
                <a:lnTo>
                  <a:pt x="142767" y="122856"/>
                </a:lnTo>
                <a:lnTo>
                  <a:pt x="137089" y="126633"/>
                </a:lnTo>
                <a:lnTo>
                  <a:pt x="131398" y="130103"/>
                </a:lnTo>
                <a:lnTo>
                  <a:pt x="125698" y="133369"/>
                </a:lnTo>
                <a:lnTo>
                  <a:pt x="114285" y="139537"/>
                </a:lnTo>
                <a:lnTo>
                  <a:pt x="105404" y="145454"/>
                </a:lnTo>
                <a:lnTo>
                  <a:pt x="101702" y="148365"/>
                </a:lnTo>
                <a:lnTo>
                  <a:pt x="99234" y="151259"/>
                </a:lnTo>
                <a:lnTo>
                  <a:pt x="97589" y="154140"/>
                </a:lnTo>
                <a:lnTo>
                  <a:pt x="96491" y="157014"/>
                </a:lnTo>
                <a:lnTo>
                  <a:pt x="94808" y="158929"/>
                </a:lnTo>
                <a:lnTo>
                  <a:pt x="92732" y="160206"/>
                </a:lnTo>
                <a:lnTo>
                  <a:pt x="85761" y="162747"/>
                </a:lnTo>
                <a:lnTo>
                  <a:pt x="90286" y="162757"/>
                </a:lnTo>
                <a:lnTo>
                  <a:pt x="92576" y="161805"/>
                </a:lnTo>
                <a:lnTo>
                  <a:pt x="97660" y="158208"/>
                </a:lnTo>
                <a:lnTo>
                  <a:pt x="101302" y="156869"/>
                </a:lnTo>
                <a:lnTo>
                  <a:pt x="110428" y="155380"/>
                </a:lnTo>
                <a:lnTo>
                  <a:pt x="115529" y="154982"/>
                </a:lnTo>
                <a:lnTo>
                  <a:pt x="120835" y="154718"/>
                </a:lnTo>
                <a:lnTo>
                  <a:pt x="126276" y="154541"/>
                </a:lnTo>
                <a:lnTo>
                  <a:pt x="131809" y="153471"/>
                </a:lnTo>
                <a:lnTo>
                  <a:pt x="137403" y="151805"/>
                </a:lnTo>
                <a:lnTo>
                  <a:pt x="143037" y="149742"/>
                </a:lnTo>
                <a:lnTo>
                  <a:pt x="148698" y="148366"/>
                </a:lnTo>
                <a:lnTo>
                  <a:pt x="154378" y="147449"/>
                </a:lnTo>
                <a:lnTo>
                  <a:pt x="160069" y="146838"/>
                </a:lnTo>
                <a:lnTo>
                  <a:pt x="166719" y="146431"/>
                </a:lnTo>
                <a:lnTo>
                  <a:pt x="181730" y="145978"/>
                </a:lnTo>
                <a:lnTo>
                  <a:pt x="206246" y="145723"/>
                </a:lnTo>
                <a:lnTo>
                  <a:pt x="213697" y="146640"/>
                </a:lnTo>
                <a:lnTo>
                  <a:pt x="220570" y="148203"/>
                </a:lnTo>
                <a:lnTo>
                  <a:pt x="227057" y="150198"/>
                </a:lnTo>
                <a:lnTo>
                  <a:pt x="234239" y="151528"/>
                </a:lnTo>
                <a:lnTo>
                  <a:pt x="241885" y="152415"/>
                </a:lnTo>
                <a:lnTo>
                  <a:pt x="249838" y="153006"/>
                </a:lnTo>
                <a:lnTo>
                  <a:pt x="257046" y="154353"/>
                </a:lnTo>
                <a:lnTo>
                  <a:pt x="263757" y="156203"/>
                </a:lnTo>
                <a:lnTo>
                  <a:pt x="270136" y="158389"/>
                </a:lnTo>
                <a:lnTo>
                  <a:pt x="276293" y="160798"/>
                </a:lnTo>
                <a:lnTo>
                  <a:pt x="282303" y="163358"/>
                </a:lnTo>
                <a:lnTo>
                  <a:pt x="288214" y="166016"/>
                </a:lnTo>
                <a:lnTo>
                  <a:pt x="293108" y="169693"/>
                </a:lnTo>
                <a:lnTo>
                  <a:pt x="301085" y="178859"/>
                </a:lnTo>
                <a:lnTo>
                  <a:pt x="307806" y="189283"/>
                </a:lnTo>
                <a:lnTo>
                  <a:pt x="310932" y="194730"/>
                </a:lnTo>
                <a:lnTo>
                  <a:pt x="316944" y="205862"/>
                </a:lnTo>
                <a:lnTo>
                  <a:pt x="319881" y="211497"/>
                </a:lnTo>
                <a:lnTo>
                  <a:pt x="321839" y="217159"/>
                </a:lnTo>
                <a:lnTo>
                  <a:pt x="323145" y="222839"/>
                </a:lnTo>
                <a:lnTo>
                  <a:pt x="324014" y="228530"/>
                </a:lnTo>
                <a:lnTo>
                  <a:pt x="324982" y="237394"/>
                </a:lnTo>
                <a:lnTo>
                  <a:pt x="325411" y="245461"/>
                </a:lnTo>
                <a:lnTo>
                  <a:pt x="325602" y="255396"/>
                </a:lnTo>
                <a:lnTo>
                  <a:pt x="324700" y="260713"/>
                </a:lnTo>
                <a:lnTo>
                  <a:pt x="323147" y="266162"/>
                </a:lnTo>
                <a:lnTo>
                  <a:pt x="318881" y="276344"/>
                </a:lnTo>
                <a:lnTo>
                  <a:pt x="311124" y="288384"/>
                </a:lnTo>
                <a:lnTo>
                  <a:pt x="305600" y="298286"/>
                </a:lnTo>
                <a:lnTo>
                  <a:pt x="297430" y="306496"/>
                </a:lnTo>
                <a:lnTo>
                  <a:pt x="287449" y="313320"/>
                </a:lnTo>
                <a:lnTo>
                  <a:pt x="282119" y="316474"/>
                </a:lnTo>
                <a:lnTo>
                  <a:pt x="276662" y="319529"/>
                </a:lnTo>
                <a:lnTo>
                  <a:pt x="271119" y="321565"/>
                </a:lnTo>
                <a:lnTo>
                  <a:pt x="265519" y="322923"/>
                </a:lnTo>
                <a:lnTo>
                  <a:pt x="259880" y="323828"/>
                </a:lnTo>
                <a:lnTo>
                  <a:pt x="251075" y="327373"/>
                </a:lnTo>
                <a:lnTo>
                  <a:pt x="247394" y="329652"/>
                </a:lnTo>
                <a:lnTo>
                  <a:pt x="238223" y="332185"/>
                </a:lnTo>
                <a:lnTo>
                  <a:pt x="233111" y="332860"/>
                </a:lnTo>
                <a:lnTo>
                  <a:pt x="227797" y="333310"/>
                </a:lnTo>
                <a:lnTo>
                  <a:pt x="222349" y="333610"/>
                </a:lnTo>
                <a:lnTo>
                  <a:pt x="216813" y="333811"/>
                </a:lnTo>
                <a:lnTo>
                  <a:pt x="212170" y="332991"/>
                </a:lnTo>
                <a:lnTo>
                  <a:pt x="204470" y="329541"/>
                </a:lnTo>
                <a:lnTo>
                  <a:pt x="195333" y="327373"/>
                </a:lnTo>
                <a:lnTo>
                  <a:pt x="185875" y="326409"/>
                </a:lnTo>
                <a:lnTo>
                  <a:pt x="178496" y="325981"/>
                </a:lnTo>
                <a:lnTo>
                  <a:pt x="169501" y="323250"/>
                </a:lnTo>
                <a:lnTo>
                  <a:pt x="160107" y="318862"/>
                </a:lnTo>
                <a:lnTo>
                  <a:pt x="152756" y="313737"/>
                </a:lnTo>
                <a:lnTo>
                  <a:pt x="146314" y="310823"/>
                </a:lnTo>
                <a:lnTo>
                  <a:pt x="139323" y="308576"/>
                </a:lnTo>
                <a:lnTo>
                  <a:pt x="129867" y="304403"/>
                </a:lnTo>
                <a:lnTo>
                  <a:pt x="124678" y="302909"/>
                </a:lnTo>
                <a:lnTo>
                  <a:pt x="119313" y="301913"/>
                </a:lnTo>
                <a:lnTo>
                  <a:pt x="113833" y="301248"/>
                </a:lnTo>
                <a:lnTo>
                  <a:pt x="105202" y="297971"/>
                </a:lnTo>
                <a:lnTo>
                  <a:pt x="96452" y="292656"/>
                </a:lnTo>
                <a:lnTo>
                  <a:pt x="87796" y="284735"/>
                </a:lnTo>
                <a:lnTo>
                  <a:pt x="85725" y="2827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79"/>
          <p:cNvSpPr/>
          <p:nvPr/>
        </p:nvSpPr>
        <p:spPr>
          <a:xfrm>
            <a:off x="6998018" y="3017532"/>
            <a:ext cx="385763" cy="342879"/>
          </a:xfrm>
          <a:custGeom>
            <a:avLst/>
            <a:gdLst/>
            <a:ahLst/>
            <a:cxnLst/>
            <a:rect l="0" t="0" r="0" b="0"/>
            <a:pathLst>
              <a:path w="385763" h="342879">
                <a:moveTo>
                  <a:pt x="17144" y="85713"/>
                </a:moveTo>
                <a:lnTo>
                  <a:pt x="12593" y="85713"/>
                </a:lnTo>
                <a:lnTo>
                  <a:pt x="11253" y="84760"/>
                </a:lnTo>
                <a:lnTo>
                  <a:pt x="10359" y="83173"/>
                </a:lnTo>
                <a:lnTo>
                  <a:pt x="8925" y="78332"/>
                </a:lnTo>
                <a:lnTo>
                  <a:pt x="7855" y="77935"/>
                </a:lnTo>
                <a:lnTo>
                  <a:pt x="4125" y="77493"/>
                </a:lnTo>
                <a:lnTo>
                  <a:pt x="2750" y="76423"/>
                </a:lnTo>
                <a:lnTo>
                  <a:pt x="1833" y="74757"/>
                </a:lnTo>
                <a:lnTo>
                  <a:pt x="106" y="68930"/>
                </a:lnTo>
                <a:lnTo>
                  <a:pt x="6" y="59858"/>
                </a:lnTo>
                <a:lnTo>
                  <a:pt x="0" y="52721"/>
                </a:lnTo>
                <a:lnTo>
                  <a:pt x="5890" y="44835"/>
                </a:lnTo>
                <a:lnTo>
                  <a:pt x="7380" y="39605"/>
                </a:lnTo>
                <a:lnTo>
                  <a:pt x="8730" y="37829"/>
                </a:lnTo>
                <a:lnTo>
                  <a:pt x="10582" y="36645"/>
                </a:lnTo>
                <a:lnTo>
                  <a:pt x="12770" y="35856"/>
                </a:lnTo>
                <a:lnTo>
                  <a:pt x="17740" y="32439"/>
                </a:lnTo>
                <a:lnTo>
                  <a:pt x="28692" y="22485"/>
                </a:lnTo>
                <a:lnTo>
                  <a:pt x="31510" y="20700"/>
                </a:lnTo>
                <a:lnTo>
                  <a:pt x="40027" y="17237"/>
                </a:lnTo>
                <a:lnTo>
                  <a:pt x="51439" y="8016"/>
                </a:lnTo>
                <a:lnTo>
                  <a:pt x="54294" y="5340"/>
                </a:lnTo>
                <a:lnTo>
                  <a:pt x="58104" y="3556"/>
                </a:lnTo>
                <a:lnTo>
                  <a:pt x="67416" y="1574"/>
                </a:lnTo>
                <a:lnTo>
                  <a:pt x="78818" y="457"/>
                </a:lnTo>
                <a:lnTo>
                  <a:pt x="87735" y="196"/>
                </a:lnTo>
                <a:lnTo>
                  <a:pt x="118466" y="0"/>
                </a:lnTo>
                <a:lnTo>
                  <a:pt x="122792" y="948"/>
                </a:lnTo>
                <a:lnTo>
                  <a:pt x="130139" y="4542"/>
                </a:lnTo>
                <a:lnTo>
                  <a:pt x="139630" y="11920"/>
                </a:lnTo>
                <a:lnTo>
                  <a:pt x="143569" y="13658"/>
                </a:lnTo>
                <a:lnTo>
                  <a:pt x="153026" y="15588"/>
                </a:lnTo>
                <a:lnTo>
                  <a:pt x="161038" y="18986"/>
                </a:lnTo>
                <a:lnTo>
                  <a:pt x="168727" y="23671"/>
                </a:lnTo>
                <a:lnTo>
                  <a:pt x="178494" y="28929"/>
                </a:lnTo>
                <a:lnTo>
                  <a:pt x="181860" y="31664"/>
                </a:lnTo>
                <a:lnTo>
                  <a:pt x="184105" y="34440"/>
                </a:lnTo>
                <a:lnTo>
                  <a:pt x="187551" y="40065"/>
                </a:lnTo>
                <a:lnTo>
                  <a:pt x="194847" y="49539"/>
                </a:lnTo>
                <a:lnTo>
                  <a:pt x="200264" y="58840"/>
                </a:lnTo>
                <a:lnTo>
                  <a:pt x="205846" y="69324"/>
                </a:lnTo>
                <a:lnTo>
                  <a:pt x="210548" y="79382"/>
                </a:lnTo>
                <a:lnTo>
                  <a:pt x="212639" y="87026"/>
                </a:lnTo>
                <a:lnTo>
                  <a:pt x="213568" y="96139"/>
                </a:lnTo>
                <a:lnTo>
                  <a:pt x="213982" y="105586"/>
                </a:lnTo>
                <a:lnTo>
                  <a:pt x="214165" y="112961"/>
                </a:lnTo>
                <a:lnTo>
                  <a:pt x="211707" y="121953"/>
                </a:lnTo>
                <a:lnTo>
                  <a:pt x="207439" y="132299"/>
                </a:lnTo>
                <a:lnTo>
                  <a:pt x="202367" y="143248"/>
                </a:lnTo>
                <a:lnTo>
                  <a:pt x="200634" y="148834"/>
                </a:lnTo>
                <a:lnTo>
                  <a:pt x="199478" y="154464"/>
                </a:lnTo>
                <a:lnTo>
                  <a:pt x="198707" y="160122"/>
                </a:lnTo>
                <a:lnTo>
                  <a:pt x="197242" y="165799"/>
                </a:lnTo>
                <a:lnTo>
                  <a:pt x="195311" y="171488"/>
                </a:lnTo>
                <a:lnTo>
                  <a:pt x="190627" y="181938"/>
                </a:lnTo>
                <a:lnTo>
                  <a:pt x="185370" y="189757"/>
                </a:lnTo>
                <a:lnTo>
                  <a:pt x="177319" y="198947"/>
                </a:lnTo>
                <a:lnTo>
                  <a:pt x="168343" y="209382"/>
                </a:lnTo>
                <a:lnTo>
                  <a:pt x="164616" y="214831"/>
                </a:lnTo>
                <a:lnTo>
                  <a:pt x="161179" y="220369"/>
                </a:lnTo>
                <a:lnTo>
                  <a:pt x="152280" y="229062"/>
                </a:lnTo>
                <a:lnTo>
                  <a:pt x="147239" y="232714"/>
                </a:lnTo>
                <a:lnTo>
                  <a:pt x="139099" y="241852"/>
                </a:lnTo>
                <a:lnTo>
                  <a:pt x="132307" y="251310"/>
                </a:lnTo>
                <a:lnTo>
                  <a:pt x="126113" y="258689"/>
                </a:lnTo>
                <a:lnTo>
                  <a:pt x="117644" y="265143"/>
                </a:lnTo>
                <a:lnTo>
                  <a:pt x="108483" y="271187"/>
                </a:lnTo>
                <a:lnTo>
                  <a:pt x="97971" y="279945"/>
                </a:lnTo>
                <a:lnTo>
                  <a:pt x="91802" y="285703"/>
                </a:lnTo>
                <a:lnTo>
                  <a:pt x="88823" y="287619"/>
                </a:lnTo>
                <a:lnTo>
                  <a:pt x="82974" y="289749"/>
                </a:lnTo>
                <a:lnTo>
                  <a:pt x="81033" y="291269"/>
                </a:lnTo>
                <a:lnTo>
                  <a:pt x="79739" y="293236"/>
                </a:lnTo>
                <a:lnTo>
                  <a:pt x="78877" y="295499"/>
                </a:lnTo>
                <a:lnTo>
                  <a:pt x="77350" y="297007"/>
                </a:lnTo>
                <a:lnTo>
                  <a:pt x="75378" y="298013"/>
                </a:lnTo>
                <a:lnTo>
                  <a:pt x="73112" y="298684"/>
                </a:lnTo>
                <a:lnTo>
                  <a:pt x="71601" y="300083"/>
                </a:lnTo>
                <a:lnTo>
                  <a:pt x="70594" y="301969"/>
                </a:lnTo>
                <a:lnTo>
                  <a:pt x="68977" y="307288"/>
                </a:lnTo>
                <a:lnTo>
                  <a:pt x="68602" y="317252"/>
                </a:lnTo>
                <a:lnTo>
                  <a:pt x="68582" y="324436"/>
                </a:lnTo>
                <a:lnTo>
                  <a:pt x="69534" y="324872"/>
                </a:lnTo>
                <a:lnTo>
                  <a:pt x="73131" y="325356"/>
                </a:lnTo>
                <a:lnTo>
                  <a:pt x="74471" y="326437"/>
                </a:lnTo>
                <a:lnTo>
                  <a:pt x="75364" y="328111"/>
                </a:lnTo>
                <a:lnTo>
                  <a:pt x="75960" y="330179"/>
                </a:lnTo>
                <a:lnTo>
                  <a:pt x="77310" y="331557"/>
                </a:lnTo>
                <a:lnTo>
                  <a:pt x="79162" y="332477"/>
                </a:lnTo>
                <a:lnTo>
                  <a:pt x="83760" y="333498"/>
                </a:lnTo>
                <a:lnTo>
                  <a:pt x="88979" y="333952"/>
                </a:lnTo>
                <a:lnTo>
                  <a:pt x="91704" y="335026"/>
                </a:lnTo>
                <a:lnTo>
                  <a:pt x="97272" y="338758"/>
                </a:lnTo>
                <a:lnTo>
                  <a:pt x="105462" y="341052"/>
                </a:lnTo>
                <a:lnTo>
                  <a:pt x="115451" y="342072"/>
                </a:lnTo>
                <a:lnTo>
                  <a:pt x="126241" y="342525"/>
                </a:lnTo>
                <a:lnTo>
                  <a:pt x="138475" y="342780"/>
                </a:lnTo>
                <a:lnTo>
                  <a:pt x="173509" y="342878"/>
                </a:lnTo>
                <a:lnTo>
                  <a:pt x="181395" y="341929"/>
                </a:lnTo>
                <a:lnTo>
                  <a:pt x="189509" y="340344"/>
                </a:lnTo>
                <a:lnTo>
                  <a:pt x="197776" y="338334"/>
                </a:lnTo>
                <a:lnTo>
                  <a:pt x="205193" y="336994"/>
                </a:lnTo>
                <a:lnTo>
                  <a:pt x="212043" y="336101"/>
                </a:lnTo>
                <a:lnTo>
                  <a:pt x="218514" y="335506"/>
                </a:lnTo>
                <a:lnTo>
                  <a:pt x="225686" y="335109"/>
                </a:lnTo>
                <a:lnTo>
                  <a:pt x="241275" y="334668"/>
                </a:lnTo>
                <a:lnTo>
                  <a:pt x="276271" y="334362"/>
                </a:lnTo>
                <a:lnTo>
                  <a:pt x="284193" y="334346"/>
                </a:lnTo>
                <a:lnTo>
                  <a:pt x="291378" y="333383"/>
                </a:lnTo>
                <a:lnTo>
                  <a:pt x="298075" y="331789"/>
                </a:lnTo>
                <a:lnTo>
                  <a:pt x="304444" y="329774"/>
                </a:lnTo>
                <a:lnTo>
                  <a:pt x="310594" y="328430"/>
                </a:lnTo>
                <a:lnTo>
                  <a:pt x="322509" y="326937"/>
                </a:lnTo>
                <a:lnTo>
                  <a:pt x="334154" y="326273"/>
                </a:lnTo>
                <a:lnTo>
                  <a:pt x="348880" y="325900"/>
                </a:lnTo>
                <a:lnTo>
                  <a:pt x="385762" y="3257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80"/>
          <p:cNvSpPr/>
          <p:nvPr/>
        </p:nvSpPr>
        <p:spPr>
          <a:xfrm>
            <a:off x="5437825" y="3840513"/>
            <a:ext cx="274318" cy="162835"/>
          </a:xfrm>
          <a:custGeom>
            <a:avLst/>
            <a:gdLst/>
            <a:ahLst/>
            <a:cxnLst/>
            <a:rect l="0" t="0" r="0" b="0"/>
            <a:pathLst>
              <a:path w="274318" h="162835">
                <a:moveTo>
                  <a:pt x="137157" y="34257"/>
                </a:moveTo>
                <a:lnTo>
                  <a:pt x="129776" y="26876"/>
                </a:lnTo>
                <a:lnTo>
                  <a:pt x="129114" y="23674"/>
                </a:lnTo>
                <a:lnTo>
                  <a:pt x="128938" y="21486"/>
                </a:lnTo>
                <a:lnTo>
                  <a:pt x="127868" y="20028"/>
                </a:lnTo>
                <a:lnTo>
                  <a:pt x="126202" y="19056"/>
                </a:lnTo>
                <a:lnTo>
                  <a:pt x="121235" y="17496"/>
                </a:lnTo>
                <a:lnTo>
                  <a:pt x="115823" y="12675"/>
                </a:lnTo>
                <a:lnTo>
                  <a:pt x="113409" y="11296"/>
                </a:lnTo>
                <a:lnTo>
                  <a:pt x="104509" y="8404"/>
                </a:lnTo>
                <a:lnTo>
                  <a:pt x="100152" y="6544"/>
                </a:lnTo>
                <a:lnTo>
                  <a:pt x="95342" y="4351"/>
                </a:lnTo>
                <a:lnTo>
                  <a:pt x="87457" y="1915"/>
                </a:lnTo>
                <a:lnTo>
                  <a:pt x="80779" y="833"/>
                </a:lnTo>
                <a:lnTo>
                  <a:pt x="74635" y="352"/>
                </a:lnTo>
                <a:lnTo>
                  <a:pt x="68729" y="138"/>
                </a:lnTo>
                <a:lnTo>
                  <a:pt x="57177" y="0"/>
                </a:lnTo>
                <a:lnTo>
                  <a:pt x="54310" y="942"/>
                </a:lnTo>
                <a:lnTo>
                  <a:pt x="48583" y="4527"/>
                </a:lnTo>
                <a:lnTo>
                  <a:pt x="42864" y="6756"/>
                </a:lnTo>
                <a:lnTo>
                  <a:pt x="40005" y="7350"/>
                </a:lnTo>
                <a:lnTo>
                  <a:pt x="34289" y="10551"/>
                </a:lnTo>
                <a:lnTo>
                  <a:pt x="31431" y="12738"/>
                </a:lnTo>
                <a:lnTo>
                  <a:pt x="29525" y="15148"/>
                </a:lnTo>
                <a:lnTo>
                  <a:pt x="28255" y="17708"/>
                </a:lnTo>
                <a:lnTo>
                  <a:pt x="27408" y="20367"/>
                </a:lnTo>
                <a:lnTo>
                  <a:pt x="25891" y="23091"/>
                </a:lnTo>
                <a:lnTo>
                  <a:pt x="23927" y="25861"/>
                </a:lnTo>
                <a:lnTo>
                  <a:pt x="21665" y="28659"/>
                </a:lnTo>
                <a:lnTo>
                  <a:pt x="19205" y="31478"/>
                </a:lnTo>
                <a:lnTo>
                  <a:pt x="16612" y="34309"/>
                </a:lnTo>
                <a:lnTo>
                  <a:pt x="13932" y="37149"/>
                </a:lnTo>
                <a:lnTo>
                  <a:pt x="12144" y="39995"/>
                </a:lnTo>
                <a:lnTo>
                  <a:pt x="10953" y="42844"/>
                </a:lnTo>
                <a:lnTo>
                  <a:pt x="10159" y="45697"/>
                </a:lnTo>
                <a:lnTo>
                  <a:pt x="8676" y="48551"/>
                </a:lnTo>
                <a:lnTo>
                  <a:pt x="6736" y="51406"/>
                </a:lnTo>
                <a:lnTo>
                  <a:pt x="4489" y="54262"/>
                </a:lnTo>
                <a:lnTo>
                  <a:pt x="2992" y="57119"/>
                </a:lnTo>
                <a:lnTo>
                  <a:pt x="1994" y="59976"/>
                </a:lnTo>
                <a:lnTo>
                  <a:pt x="1328" y="62832"/>
                </a:lnTo>
                <a:lnTo>
                  <a:pt x="884" y="66642"/>
                </a:lnTo>
                <a:lnTo>
                  <a:pt x="589" y="71087"/>
                </a:lnTo>
                <a:lnTo>
                  <a:pt x="114" y="82807"/>
                </a:lnTo>
                <a:lnTo>
                  <a:pt x="0" y="113987"/>
                </a:lnTo>
                <a:lnTo>
                  <a:pt x="951" y="116938"/>
                </a:lnTo>
                <a:lnTo>
                  <a:pt x="2538" y="119858"/>
                </a:lnTo>
                <a:lnTo>
                  <a:pt x="4549" y="122756"/>
                </a:lnTo>
                <a:lnTo>
                  <a:pt x="5889" y="125641"/>
                </a:lnTo>
                <a:lnTo>
                  <a:pt x="6783" y="128517"/>
                </a:lnTo>
                <a:lnTo>
                  <a:pt x="7378" y="131387"/>
                </a:lnTo>
                <a:lnTo>
                  <a:pt x="8728" y="134253"/>
                </a:lnTo>
                <a:lnTo>
                  <a:pt x="10580" y="137116"/>
                </a:lnTo>
                <a:lnTo>
                  <a:pt x="12767" y="139977"/>
                </a:lnTo>
                <a:lnTo>
                  <a:pt x="15178" y="142837"/>
                </a:lnTo>
                <a:lnTo>
                  <a:pt x="17738" y="145696"/>
                </a:lnTo>
                <a:lnTo>
                  <a:pt x="20397" y="148554"/>
                </a:lnTo>
                <a:lnTo>
                  <a:pt x="23122" y="150460"/>
                </a:lnTo>
                <a:lnTo>
                  <a:pt x="31508" y="154095"/>
                </a:lnTo>
                <a:lnTo>
                  <a:pt x="37179" y="158321"/>
                </a:lnTo>
                <a:lnTo>
                  <a:pt x="40025" y="159828"/>
                </a:lnTo>
                <a:lnTo>
                  <a:pt x="45728" y="161504"/>
                </a:lnTo>
                <a:lnTo>
                  <a:pt x="54292" y="162447"/>
                </a:lnTo>
                <a:lnTo>
                  <a:pt x="62863" y="162727"/>
                </a:lnTo>
                <a:lnTo>
                  <a:pt x="80007" y="162834"/>
                </a:lnTo>
                <a:lnTo>
                  <a:pt x="82865" y="161885"/>
                </a:lnTo>
                <a:lnTo>
                  <a:pt x="90484" y="156951"/>
                </a:lnTo>
                <a:lnTo>
                  <a:pt x="92601" y="155462"/>
                </a:lnTo>
                <a:lnTo>
                  <a:pt x="96082" y="154801"/>
                </a:lnTo>
                <a:lnTo>
                  <a:pt x="98344" y="154624"/>
                </a:lnTo>
                <a:lnTo>
                  <a:pt x="100804" y="153554"/>
                </a:lnTo>
                <a:lnTo>
                  <a:pt x="106078" y="149825"/>
                </a:lnTo>
                <a:lnTo>
                  <a:pt x="107865" y="147497"/>
                </a:lnTo>
                <a:lnTo>
                  <a:pt x="109057" y="144993"/>
                </a:lnTo>
                <a:lnTo>
                  <a:pt x="109851" y="142371"/>
                </a:lnTo>
                <a:lnTo>
                  <a:pt x="111333" y="139670"/>
                </a:lnTo>
                <a:lnTo>
                  <a:pt x="113273" y="136917"/>
                </a:lnTo>
                <a:lnTo>
                  <a:pt x="115520" y="134130"/>
                </a:lnTo>
                <a:lnTo>
                  <a:pt x="117017" y="130366"/>
                </a:lnTo>
                <a:lnTo>
                  <a:pt x="118015" y="125952"/>
                </a:lnTo>
                <a:lnTo>
                  <a:pt x="118681" y="121104"/>
                </a:lnTo>
                <a:lnTo>
                  <a:pt x="120077" y="115967"/>
                </a:lnTo>
                <a:lnTo>
                  <a:pt x="121960" y="110638"/>
                </a:lnTo>
                <a:lnTo>
                  <a:pt x="124168" y="105180"/>
                </a:lnTo>
                <a:lnTo>
                  <a:pt x="125640" y="99636"/>
                </a:lnTo>
                <a:lnTo>
                  <a:pt x="126622" y="94036"/>
                </a:lnTo>
                <a:lnTo>
                  <a:pt x="127276" y="88397"/>
                </a:lnTo>
                <a:lnTo>
                  <a:pt x="127712" y="82732"/>
                </a:lnTo>
                <a:lnTo>
                  <a:pt x="128003" y="77052"/>
                </a:lnTo>
                <a:lnTo>
                  <a:pt x="128197" y="71359"/>
                </a:lnTo>
                <a:lnTo>
                  <a:pt x="129279" y="65659"/>
                </a:lnTo>
                <a:lnTo>
                  <a:pt x="130952" y="59954"/>
                </a:lnTo>
                <a:lnTo>
                  <a:pt x="133021" y="54246"/>
                </a:lnTo>
                <a:lnTo>
                  <a:pt x="134399" y="49487"/>
                </a:lnTo>
                <a:lnTo>
                  <a:pt x="135319" y="45363"/>
                </a:lnTo>
                <a:lnTo>
                  <a:pt x="135932" y="41661"/>
                </a:lnTo>
                <a:lnTo>
                  <a:pt x="137292" y="38240"/>
                </a:lnTo>
                <a:lnTo>
                  <a:pt x="139153" y="35007"/>
                </a:lnTo>
                <a:lnTo>
                  <a:pt x="141345" y="31900"/>
                </a:lnTo>
                <a:lnTo>
                  <a:pt x="142806" y="28875"/>
                </a:lnTo>
                <a:lnTo>
                  <a:pt x="143781" y="25907"/>
                </a:lnTo>
                <a:lnTo>
                  <a:pt x="145723" y="17142"/>
                </a:lnTo>
                <a:lnTo>
                  <a:pt x="145727" y="17125"/>
                </a:lnTo>
                <a:lnTo>
                  <a:pt x="145729" y="79625"/>
                </a:lnTo>
                <a:lnTo>
                  <a:pt x="146682" y="83552"/>
                </a:lnTo>
                <a:lnTo>
                  <a:pt x="148270" y="88075"/>
                </a:lnTo>
                <a:lnTo>
                  <a:pt x="150280" y="92996"/>
                </a:lnTo>
                <a:lnTo>
                  <a:pt x="151621" y="97228"/>
                </a:lnTo>
                <a:lnTo>
                  <a:pt x="152515" y="101003"/>
                </a:lnTo>
                <a:lnTo>
                  <a:pt x="153111" y="104472"/>
                </a:lnTo>
                <a:lnTo>
                  <a:pt x="154460" y="107737"/>
                </a:lnTo>
                <a:lnTo>
                  <a:pt x="156313" y="110866"/>
                </a:lnTo>
                <a:lnTo>
                  <a:pt x="158500" y="113904"/>
                </a:lnTo>
                <a:lnTo>
                  <a:pt x="160911" y="115930"/>
                </a:lnTo>
                <a:lnTo>
                  <a:pt x="163471" y="117281"/>
                </a:lnTo>
                <a:lnTo>
                  <a:pt x="166129" y="118181"/>
                </a:lnTo>
                <a:lnTo>
                  <a:pt x="171624" y="121721"/>
                </a:lnTo>
                <a:lnTo>
                  <a:pt x="174423" y="123999"/>
                </a:lnTo>
                <a:lnTo>
                  <a:pt x="177241" y="125517"/>
                </a:lnTo>
                <a:lnTo>
                  <a:pt x="185758" y="128607"/>
                </a:lnTo>
                <a:lnTo>
                  <a:pt x="191460" y="132705"/>
                </a:lnTo>
                <a:lnTo>
                  <a:pt x="197169" y="135162"/>
                </a:lnTo>
                <a:lnTo>
                  <a:pt x="205739" y="136545"/>
                </a:lnTo>
                <a:lnTo>
                  <a:pt x="214310" y="136954"/>
                </a:lnTo>
                <a:lnTo>
                  <a:pt x="225739" y="137093"/>
                </a:lnTo>
                <a:lnTo>
                  <a:pt x="233995" y="134571"/>
                </a:lnTo>
                <a:lnTo>
                  <a:pt x="238863" y="132566"/>
                </a:lnTo>
                <a:lnTo>
                  <a:pt x="246812" y="127797"/>
                </a:lnTo>
                <a:lnTo>
                  <a:pt x="250265" y="125192"/>
                </a:lnTo>
                <a:lnTo>
                  <a:pt x="256642" y="122297"/>
                </a:lnTo>
                <a:lnTo>
                  <a:pt x="259676" y="121525"/>
                </a:lnTo>
                <a:lnTo>
                  <a:pt x="265588" y="118128"/>
                </a:lnTo>
                <a:lnTo>
                  <a:pt x="274317" y="1114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81"/>
          <p:cNvSpPr/>
          <p:nvPr/>
        </p:nvSpPr>
        <p:spPr>
          <a:xfrm>
            <a:off x="5866447" y="3806190"/>
            <a:ext cx="197169" cy="25718"/>
          </a:xfrm>
          <a:custGeom>
            <a:avLst/>
            <a:gdLst/>
            <a:ahLst/>
            <a:cxnLst/>
            <a:rect l="0" t="0" r="0" b="0"/>
            <a:pathLst>
              <a:path w="197169" h="25718">
                <a:moveTo>
                  <a:pt x="0" y="25717"/>
                </a:moveTo>
                <a:lnTo>
                  <a:pt x="28693" y="25717"/>
                </a:lnTo>
                <a:lnTo>
                  <a:pt x="31511" y="24764"/>
                </a:lnTo>
                <a:lnTo>
                  <a:pt x="34342" y="23177"/>
                </a:lnTo>
                <a:lnTo>
                  <a:pt x="37182" y="21166"/>
                </a:lnTo>
                <a:lnTo>
                  <a:pt x="40981" y="19826"/>
                </a:lnTo>
                <a:lnTo>
                  <a:pt x="45418" y="18932"/>
                </a:lnTo>
                <a:lnTo>
                  <a:pt x="50281" y="18336"/>
                </a:lnTo>
                <a:lnTo>
                  <a:pt x="55428" y="17939"/>
                </a:lnTo>
                <a:lnTo>
                  <a:pt x="60765" y="17674"/>
                </a:lnTo>
                <a:lnTo>
                  <a:pt x="66228" y="17497"/>
                </a:lnTo>
                <a:lnTo>
                  <a:pt x="71774" y="16427"/>
                </a:lnTo>
                <a:lnTo>
                  <a:pt x="77377" y="14762"/>
                </a:lnTo>
                <a:lnTo>
                  <a:pt x="83017" y="12698"/>
                </a:lnTo>
                <a:lnTo>
                  <a:pt x="88682" y="11323"/>
                </a:lnTo>
                <a:lnTo>
                  <a:pt x="94364" y="10406"/>
                </a:lnTo>
                <a:lnTo>
                  <a:pt x="100057" y="9794"/>
                </a:lnTo>
                <a:lnTo>
                  <a:pt x="105757" y="9387"/>
                </a:lnTo>
                <a:lnTo>
                  <a:pt x="111462" y="9115"/>
                </a:lnTo>
                <a:lnTo>
                  <a:pt x="117171" y="8934"/>
                </a:lnTo>
                <a:lnTo>
                  <a:pt x="122881" y="7861"/>
                </a:lnTo>
                <a:lnTo>
                  <a:pt x="128593" y="6193"/>
                </a:lnTo>
                <a:lnTo>
                  <a:pt x="134306" y="4128"/>
                </a:lnTo>
                <a:lnTo>
                  <a:pt x="140020" y="2752"/>
                </a:lnTo>
                <a:lnTo>
                  <a:pt x="145735" y="1835"/>
                </a:lnTo>
                <a:lnTo>
                  <a:pt x="151449" y="1223"/>
                </a:lnTo>
                <a:lnTo>
                  <a:pt x="157164" y="815"/>
                </a:lnTo>
                <a:lnTo>
                  <a:pt x="162878" y="543"/>
                </a:lnTo>
                <a:lnTo>
                  <a:pt x="174308" y="241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82"/>
          <p:cNvSpPr/>
          <p:nvPr/>
        </p:nvSpPr>
        <p:spPr>
          <a:xfrm>
            <a:off x="5909309" y="3883342"/>
            <a:ext cx="171451" cy="25719"/>
          </a:xfrm>
          <a:custGeom>
            <a:avLst/>
            <a:gdLst/>
            <a:ahLst/>
            <a:cxnLst/>
            <a:rect l="0" t="0" r="0" b="0"/>
            <a:pathLst>
              <a:path w="171451" h="25719">
                <a:moveTo>
                  <a:pt x="0" y="25718"/>
                </a:moveTo>
                <a:lnTo>
                  <a:pt x="4552" y="21167"/>
                </a:lnTo>
                <a:lnTo>
                  <a:pt x="6844" y="19826"/>
                </a:lnTo>
                <a:lnTo>
                  <a:pt x="9325" y="18932"/>
                </a:lnTo>
                <a:lnTo>
                  <a:pt x="11932" y="18337"/>
                </a:lnTo>
                <a:lnTo>
                  <a:pt x="14622" y="17940"/>
                </a:lnTo>
                <a:lnTo>
                  <a:pt x="17368" y="17675"/>
                </a:lnTo>
                <a:lnTo>
                  <a:pt x="20152" y="17498"/>
                </a:lnTo>
                <a:lnTo>
                  <a:pt x="28324" y="17302"/>
                </a:lnTo>
                <a:lnTo>
                  <a:pt x="44542" y="17176"/>
                </a:lnTo>
                <a:lnTo>
                  <a:pt x="48745" y="16213"/>
                </a:lnTo>
                <a:lnTo>
                  <a:pt x="53452" y="14619"/>
                </a:lnTo>
                <a:lnTo>
                  <a:pt x="58495" y="12603"/>
                </a:lnTo>
                <a:lnTo>
                  <a:pt x="63762" y="11260"/>
                </a:lnTo>
                <a:lnTo>
                  <a:pt x="69178" y="10364"/>
                </a:lnTo>
                <a:lnTo>
                  <a:pt x="74694" y="9767"/>
                </a:lnTo>
                <a:lnTo>
                  <a:pt x="80276" y="9369"/>
                </a:lnTo>
                <a:lnTo>
                  <a:pt x="85903" y="9103"/>
                </a:lnTo>
                <a:lnTo>
                  <a:pt x="91559" y="8927"/>
                </a:lnTo>
                <a:lnTo>
                  <a:pt x="97234" y="7856"/>
                </a:lnTo>
                <a:lnTo>
                  <a:pt x="102924" y="6190"/>
                </a:lnTo>
                <a:lnTo>
                  <a:pt x="108621" y="4127"/>
                </a:lnTo>
                <a:lnTo>
                  <a:pt x="114324" y="2751"/>
                </a:lnTo>
                <a:lnTo>
                  <a:pt x="120031" y="1834"/>
                </a:lnTo>
                <a:lnTo>
                  <a:pt x="125741" y="1223"/>
                </a:lnTo>
                <a:lnTo>
                  <a:pt x="131453" y="815"/>
                </a:lnTo>
                <a:lnTo>
                  <a:pt x="137165" y="543"/>
                </a:lnTo>
                <a:lnTo>
                  <a:pt x="151767" y="16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83"/>
          <p:cNvSpPr/>
          <p:nvPr/>
        </p:nvSpPr>
        <p:spPr>
          <a:xfrm>
            <a:off x="6286500" y="3600450"/>
            <a:ext cx="248603" cy="188586"/>
          </a:xfrm>
          <a:custGeom>
            <a:avLst/>
            <a:gdLst/>
            <a:ahLst/>
            <a:cxnLst/>
            <a:rect l="0" t="0" r="0" b="0"/>
            <a:pathLst>
              <a:path w="248603" h="188586">
                <a:moveTo>
                  <a:pt x="0" y="0"/>
                </a:moveTo>
                <a:lnTo>
                  <a:pt x="0" y="28714"/>
                </a:lnTo>
                <a:lnTo>
                  <a:pt x="952" y="31525"/>
                </a:lnTo>
                <a:lnTo>
                  <a:pt x="4550" y="37188"/>
                </a:lnTo>
                <a:lnTo>
                  <a:pt x="6785" y="42881"/>
                </a:lnTo>
                <a:lnTo>
                  <a:pt x="7380" y="45732"/>
                </a:lnTo>
                <a:lnTo>
                  <a:pt x="7778" y="49538"/>
                </a:lnTo>
                <a:lnTo>
                  <a:pt x="8042" y="53980"/>
                </a:lnTo>
                <a:lnTo>
                  <a:pt x="8337" y="63043"/>
                </a:lnTo>
                <a:lnTo>
                  <a:pt x="8502" y="74453"/>
                </a:lnTo>
                <a:lnTo>
                  <a:pt x="8572" y="188238"/>
                </a:lnTo>
                <a:lnTo>
                  <a:pt x="15953" y="188563"/>
                </a:lnTo>
                <a:lnTo>
                  <a:pt x="21342" y="188585"/>
                </a:lnTo>
                <a:lnTo>
                  <a:pt x="23753" y="187636"/>
                </a:lnTo>
                <a:lnTo>
                  <a:pt x="28972" y="184041"/>
                </a:lnTo>
                <a:lnTo>
                  <a:pt x="34466" y="181808"/>
                </a:lnTo>
                <a:lnTo>
                  <a:pt x="40083" y="180816"/>
                </a:lnTo>
                <a:lnTo>
                  <a:pt x="45754" y="180375"/>
                </a:lnTo>
                <a:lnTo>
                  <a:pt x="53990" y="180179"/>
                </a:lnTo>
                <a:lnTo>
                  <a:pt x="58853" y="180127"/>
                </a:lnTo>
                <a:lnTo>
                  <a:pt x="64000" y="179139"/>
                </a:lnTo>
                <a:lnTo>
                  <a:pt x="69337" y="177529"/>
                </a:lnTo>
                <a:lnTo>
                  <a:pt x="74800" y="175502"/>
                </a:lnTo>
                <a:lnTo>
                  <a:pt x="79393" y="174151"/>
                </a:lnTo>
                <a:lnTo>
                  <a:pt x="87038" y="172650"/>
                </a:lnTo>
                <a:lnTo>
                  <a:pt x="91363" y="172250"/>
                </a:lnTo>
                <a:lnTo>
                  <a:pt x="96151" y="171983"/>
                </a:lnTo>
                <a:lnTo>
                  <a:pt x="106551" y="171687"/>
                </a:lnTo>
                <a:lnTo>
                  <a:pt x="160351" y="171454"/>
                </a:lnTo>
                <a:lnTo>
                  <a:pt x="225603" y="171450"/>
                </a:lnTo>
                <a:lnTo>
                  <a:pt x="228506" y="172402"/>
                </a:lnTo>
                <a:lnTo>
                  <a:pt x="236192" y="177341"/>
                </a:lnTo>
                <a:lnTo>
                  <a:pt x="238324" y="178830"/>
                </a:lnTo>
                <a:lnTo>
                  <a:pt x="241812" y="179492"/>
                </a:lnTo>
                <a:lnTo>
                  <a:pt x="248602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84"/>
          <p:cNvSpPr/>
          <p:nvPr/>
        </p:nvSpPr>
        <p:spPr>
          <a:xfrm>
            <a:off x="6449377" y="3600450"/>
            <a:ext cx="8574" cy="428626"/>
          </a:xfrm>
          <a:custGeom>
            <a:avLst/>
            <a:gdLst/>
            <a:ahLst/>
            <a:cxnLst/>
            <a:rect l="0" t="0" r="0" b="0"/>
            <a:pathLst>
              <a:path w="8574" h="428626">
                <a:moveTo>
                  <a:pt x="8573" y="0"/>
                </a:moveTo>
                <a:lnTo>
                  <a:pt x="1192" y="0"/>
                </a:lnTo>
                <a:lnTo>
                  <a:pt x="794" y="952"/>
                </a:lnTo>
                <a:lnTo>
                  <a:pt x="530" y="2540"/>
                </a:lnTo>
                <a:lnTo>
                  <a:pt x="105" y="7380"/>
                </a:lnTo>
                <a:lnTo>
                  <a:pt x="1023" y="8730"/>
                </a:lnTo>
                <a:lnTo>
                  <a:pt x="2587" y="10583"/>
                </a:lnTo>
                <a:lnTo>
                  <a:pt x="4582" y="12770"/>
                </a:lnTo>
                <a:lnTo>
                  <a:pt x="5913" y="16133"/>
                </a:lnTo>
                <a:lnTo>
                  <a:pt x="6799" y="20280"/>
                </a:lnTo>
                <a:lnTo>
                  <a:pt x="7390" y="24950"/>
                </a:lnTo>
                <a:lnTo>
                  <a:pt x="7785" y="29968"/>
                </a:lnTo>
                <a:lnTo>
                  <a:pt x="8047" y="35219"/>
                </a:lnTo>
                <a:lnTo>
                  <a:pt x="8339" y="46132"/>
                </a:lnTo>
                <a:lnTo>
                  <a:pt x="8573" y="395350"/>
                </a:lnTo>
                <a:lnTo>
                  <a:pt x="7620" y="398822"/>
                </a:lnTo>
                <a:lnTo>
                  <a:pt x="6033" y="402089"/>
                </a:lnTo>
                <a:lnTo>
                  <a:pt x="4022" y="405219"/>
                </a:lnTo>
                <a:lnTo>
                  <a:pt x="2681" y="408258"/>
                </a:lnTo>
                <a:lnTo>
                  <a:pt x="1787" y="411237"/>
                </a:lnTo>
                <a:lnTo>
                  <a:pt x="353" y="418311"/>
                </a:lnTo>
                <a:lnTo>
                  <a:pt x="105" y="424087"/>
                </a:lnTo>
                <a:lnTo>
                  <a:pt x="0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85"/>
          <p:cNvSpPr/>
          <p:nvPr/>
        </p:nvSpPr>
        <p:spPr>
          <a:xfrm>
            <a:off x="5300662" y="4474890"/>
            <a:ext cx="282891" cy="651465"/>
          </a:xfrm>
          <a:custGeom>
            <a:avLst/>
            <a:gdLst/>
            <a:ahLst/>
            <a:cxnLst/>
            <a:rect l="0" t="0" r="0" b="0"/>
            <a:pathLst>
              <a:path w="282891" h="651465">
                <a:moveTo>
                  <a:pt x="0" y="651464"/>
                </a:moveTo>
                <a:lnTo>
                  <a:pt x="0" y="586523"/>
                </a:lnTo>
                <a:lnTo>
                  <a:pt x="2540" y="572119"/>
                </a:lnTo>
                <a:lnTo>
                  <a:pt x="5892" y="556192"/>
                </a:lnTo>
                <a:lnTo>
                  <a:pt x="7381" y="539589"/>
                </a:lnTo>
                <a:lnTo>
                  <a:pt x="8043" y="522685"/>
                </a:lnTo>
                <a:lnTo>
                  <a:pt x="9290" y="504694"/>
                </a:lnTo>
                <a:lnTo>
                  <a:pt x="10956" y="494563"/>
                </a:lnTo>
                <a:lnTo>
                  <a:pt x="13019" y="483998"/>
                </a:lnTo>
                <a:lnTo>
                  <a:pt x="15311" y="464640"/>
                </a:lnTo>
                <a:lnTo>
                  <a:pt x="17283" y="445559"/>
                </a:lnTo>
                <a:lnTo>
                  <a:pt x="19141" y="435137"/>
                </a:lnTo>
                <a:lnTo>
                  <a:pt x="21334" y="424379"/>
                </a:lnTo>
                <a:lnTo>
                  <a:pt x="23769" y="404805"/>
                </a:lnTo>
                <a:lnTo>
                  <a:pt x="25804" y="385628"/>
                </a:lnTo>
                <a:lnTo>
                  <a:pt x="27680" y="375181"/>
                </a:lnTo>
                <a:lnTo>
                  <a:pt x="29883" y="364405"/>
                </a:lnTo>
                <a:lnTo>
                  <a:pt x="31352" y="353412"/>
                </a:lnTo>
                <a:lnTo>
                  <a:pt x="32332" y="342273"/>
                </a:lnTo>
                <a:lnTo>
                  <a:pt x="32984" y="331037"/>
                </a:lnTo>
                <a:lnTo>
                  <a:pt x="36250" y="310932"/>
                </a:lnTo>
                <a:lnTo>
                  <a:pt x="39924" y="291519"/>
                </a:lnTo>
                <a:lnTo>
                  <a:pt x="40904" y="281008"/>
                </a:lnTo>
                <a:lnTo>
                  <a:pt x="41556" y="270191"/>
                </a:lnTo>
                <a:lnTo>
                  <a:pt x="42944" y="259170"/>
                </a:lnTo>
                <a:lnTo>
                  <a:pt x="44822" y="248012"/>
                </a:lnTo>
                <a:lnTo>
                  <a:pt x="47026" y="236764"/>
                </a:lnTo>
                <a:lnTo>
                  <a:pt x="52016" y="216646"/>
                </a:lnTo>
                <a:lnTo>
                  <a:pt x="56455" y="198179"/>
                </a:lnTo>
                <a:lnTo>
                  <a:pt x="58429" y="180447"/>
                </a:lnTo>
                <a:lnTo>
                  <a:pt x="61846" y="160501"/>
                </a:lnTo>
                <a:lnTo>
                  <a:pt x="66539" y="140841"/>
                </a:lnTo>
                <a:lnTo>
                  <a:pt x="71800" y="125753"/>
                </a:lnTo>
                <a:lnTo>
                  <a:pt x="74774" y="110158"/>
                </a:lnTo>
                <a:lnTo>
                  <a:pt x="77048" y="94654"/>
                </a:lnTo>
                <a:lnTo>
                  <a:pt x="81234" y="81413"/>
                </a:lnTo>
                <a:lnTo>
                  <a:pt x="88945" y="58698"/>
                </a:lnTo>
                <a:lnTo>
                  <a:pt x="92712" y="38421"/>
                </a:lnTo>
                <a:lnTo>
                  <a:pt x="96133" y="28798"/>
                </a:lnTo>
                <a:lnTo>
                  <a:pt x="103413" y="18026"/>
                </a:lnTo>
                <a:lnTo>
                  <a:pt x="111604" y="8802"/>
                </a:lnTo>
                <a:lnTo>
                  <a:pt x="118353" y="1702"/>
                </a:lnTo>
                <a:lnTo>
                  <a:pt x="119860" y="1120"/>
                </a:lnTo>
                <a:lnTo>
                  <a:pt x="127250" y="108"/>
                </a:lnTo>
                <a:lnTo>
                  <a:pt x="132742" y="0"/>
                </a:lnTo>
                <a:lnTo>
                  <a:pt x="135168" y="938"/>
                </a:lnTo>
                <a:lnTo>
                  <a:pt x="140402" y="4519"/>
                </a:lnTo>
                <a:lnTo>
                  <a:pt x="142179" y="6808"/>
                </a:lnTo>
                <a:lnTo>
                  <a:pt x="143363" y="9286"/>
                </a:lnTo>
                <a:lnTo>
                  <a:pt x="144153" y="11890"/>
                </a:lnTo>
                <a:lnTo>
                  <a:pt x="147570" y="17324"/>
                </a:lnTo>
                <a:lnTo>
                  <a:pt x="154850" y="25739"/>
                </a:lnTo>
                <a:lnTo>
                  <a:pt x="157525" y="28574"/>
                </a:lnTo>
                <a:lnTo>
                  <a:pt x="159310" y="32369"/>
                </a:lnTo>
                <a:lnTo>
                  <a:pt x="164713" y="52148"/>
                </a:lnTo>
                <a:lnTo>
                  <a:pt x="171994" y="71299"/>
                </a:lnTo>
                <a:lnTo>
                  <a:pt x="176454" y="85956"/>
                </a:lnTo>
                <a:lnTo>
                  <a:pt x="179918" y="105870"/>
                </a:lnTo>
                <a:lnTo>
                  <a:pt x="184103" y="121323"/>
                </a:lnTo>
                <a:lnTo>
                  <a:pt x="189138" y="137716"/>
                </a:lnTo>
                <a:lnTo>
                  <a:pt x="208629" y="197158"/>
                </a:lnTo>
                <a:lnTo>
                  <a:pt x="214326" y="216823"/>
                </a:lnTo>
                <a:lnTo>
                  <a:pt x="217180" y="227401"/>
                </a:lnTo>
                <a:lnTo>
                  <a:pt x="222889" y="246774"/>
                </a:lnTo>
                <a:lnTo>
                  <a:pt x="228602" y="265862"/>
                </a:lnTo>
                <a:lnTo>
                  <a:pt x="237173" y="297076"/>
                </a:lnTo>
                <a:lnTo>
                  <a:pt x="242888" y="315841"/>
                </a:lnTo>
                <a:lnTo>
                  <a:pt x="251460" y="342470"/>
                </a:lnTo>
                <a:lnTo>
                  <a:pt x="254635" y="359829"/>
                </a:lnTo>
                <a:lnTo>
                  <a:pt x="256999" y="378021"/>
                </a:lnTo>
                <a:lnTo>
                  <a:pt x="258962" y="388206"/>
                </a:lnTo>
                <a:lnTo>
                  <a:pt x="261224" y="398807"/>
                </a:lnTo>
                <a:lnTo>
                  <a:pt x="263737" y="418205"/>
                </a:lnTo>
                <a:lnTo>
                  <a:pt x="264854" y="435399"/>
                </a:lnTo>
                <a:lnTo>
                  <a:pt x="265350" y="449390"/>
                </a:lnTo>
                <a:lnTo>
                  <a:pt x="268111" y="461959"/>
                </a:lnTo>
                <a:lnTo>
                  <a:pt x="271561" y="473895"/>
                </a:lnTo>
                <a:lnTo>
                  <a:pt x="274455" y="490372"/>
                </a:lnTo>
                <a:lnTo>
                  <a:pt x="280944" y="504956"/>
                </a:lnTo>
                <a:lnTo>
                  <a:pt x="282890" y="522832"/>
                </a:lnTo>
                <a:lnTo>
                  <a:pt x="274162" y="522875"/>
                </a:lnTo>
                <a:lnTo>
                  <a:pt x="265747" y="52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86"/>
          <p:cNvSpPr/>
          <p:nvPr/>
        </p:nvSpPr>
        <p:spPr>
          <a:xfrm>
            <a:off x="5283517" y="4792027"/>
            <a:ext cx="402909" cy="68581"/>
          </a:xfrm>
          <a:custGeom>
            <a:avLst/>
            <a:gdLst/>
            <a:ahLst/>
            <a:cxnLst/>
            <a:rect l="0" t="0" r="0" b="0"/>
            <a:pathLst>
              <a:path w="402909" h="68581">
                <a:moveTo>
                  <a:pt x="0" y="68580"/>
                </a:moveTo>
                <a:lnTo>
                  <a:pt x="4551" y="68580"/>
                </a:lnTo>
                <a:lnTo>
                  <a:pt x="6844" y="67628"/>
                </a:lnTo>
                <a:lnTo>
                  <a:pt x="9325" y="66040"/>
                </a:lnTo>
                <a:lnTo>
                  <a:pt x="15601" y="61199"/>
                </a:lnTo>
                <a:lnTo>
                  <a:pt x="25789" y="60361"/>
                </a:lnTo>
                <a:lnTo>
                  <a:pt x="35592" y="60165"/>
                </a:lnTo>
                <a:lnTo>
                  <a:pt x="47251" y="59125"/>
                </a:lnTo>
                <a:lnTo>
                  <a:pt x="54361" y="57514"/>
                </a:lnTo>
                <a:lnTo>
                  <a:pt x="61958" y="55488"/>
                </a:lnTo>
                <a:lnTo>
                  <a:pt x="68928" y="54137"/>
                </a:lnTo>
                <a:lnTo>
                  <a:pt x="75480" y="53236"/>
                </a:lnTo>
                <a:lnTo>
                  <a:pt x="81752" y="52636"/>
                </a:lnTo>
                <a:lnTo>
                  <a:pt x="88792" y="51283"/>
                </a:lnTo>
                <a:lnTo>
                  <a:pt x="96342" y="49429"/>
                </a:lnTo>
                <a:lnTo>
                  <a:pt x="104233" y="47240"/>
                </a:lnTo>
                <a:lnTo>
                  <a:pt x="112351" y="45781"/>
                </a:lnTo>
                <a:lnTo>
                  <a:pt x="120621" y="44808"/>
                </a:lnTo>
                <a:lnTo>
                  <a:pt x="128991" y="44159"/>
                </a:lnTo>
                <a:lnTo>
                  <a:pt x="137430" y="42775"/>
                </a:lnTo>
                <a:lnTo>
                  <a:pt x="145912" y="40899"/>
                </a:lnTo>
                <a:lnTo>
                  <a:pt x="184609" y="31044"/>
                </a:lnTo>
                <a:lnTo>
                  <a:pt x="194510" y="28316"/>
                </a:lnTo>
                <a:lnTo>
                  <a:pt x="213131" y="22745"/>
                </a:lnTo>
                <a:lnTo>
                  <a:pt x="222098" y="20878"/>
                </a:lnTo>
                <a:lnTo>
                  <a:pt x="230933" y="19634"/>
                </a:lnTo>
                <a:lnTo>
                  <a:pt x="239681" y="18804"/>
                </a:lnTo>
                <a:lnTo>
                  <a:pt x="248369" y="18251"/>
                </a:lnTo>
                <a:lnTo>
                  <a:pt x="257020" y="17882"/>
                </a:lnTo>
                <a:lnTo>
                  <a:pt x="265644" y="17637"/>
                </a:lnTo>
                <a:lnTo>
                  <a:pt x="274251" y="16520"/>
                </a:lnTo>
                <a:lnTo>
                  <a:pt x="282847" y="14824"/>
                </a:lnTo>
                <a:lnTo>
                  <a:pt x="291434" y="12740"/>
                </a:lnTo>
                <a:lnTo>
                  <a:pt x="300017" y="11351"/>
                </a:lnTo>
                <a:lnTo>
                  <a:pt x="308596" y="10425"/>
                </a:lnTo>
                <a:lnTo>
                  <a:pt x="317174" y="9807"/>
                </a:lnTo>
                <a:lnTo>
                  <a:pt x="324796" y="9396"/>
                </a:lnTo>
                <a:lnTo>
                  <a:pt x="338346" y="8938"/>
                </a:lnTo>
                <a:lnTo>
                  <a:pt x="343674" y="7864"/>
                </a:lnTo>
                <a:lnTo>
                  <a:pt x="348179" y="6195"/>
                </a:lnTo>
                <a:lnTo>
                  <a:pt x="352134" y="4130"/>
                </a:lnTo>
                <a:lnTo>
                  <a:pt x="356676" y="2753"/>
                </a:lnTo>
                <a:lnTo>
                  <a:pt x="366803" y="1224"/>
                </a:lnTo>
                <a:lnTo>
                  <a:pt x="377654" y="544"/>
                </a:lnTo>
                <a:lnTo>
                  <a:pt x="391932" y="161"/>
                </a:lnTo>
                <a:lnTo>
                  <a:pt x="40290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87"/>
          <p:cNvSpPr/>
          <p:nvPr/>
        </p:nvSpPr>
        <p:spPr>
          <a:xfrm>
            <a:off x="5815012" y="4714875"/>
            <a:ext cx="128589" cy="17146"/>
          </a:xfrm>
          <a:custGeom>
            <a:avLst/>
            <a:gdLst/>
            <a:ahLst/>
            <a:cxnLst/>
            <a:rect l="0" t="0" r="0" b="0"/>
            <a:pathLst>
              <a:path w="128589" h="17146">
                <a:moveTo>
                  <a:pt x="0" y="17145"/>
                </a:moveTo>
                <a:lnTo>
                  <a:pt x="24702" y="17145"/>
                </a:lnTo>
                <a:lnTo>
                  <a:pt x="28851" y="16192"/>
                </a:lnTo>
                <a:lnTo>
                  <a:pt x="32569" y="14605"/>
                </a:lnTo>
                <a:lnTo>
                  <a:pt x="36000" y="12594"/>
                </a:lnTo>
                <a:lnTo>
                  <a:pt x="40193" y="11253"/>
                </a:lnTo>
                <a:lnTo>
                  <a:pt x="44893" y="10359"/>
                </a:lnTo>
                <a:lnTo>
                  <a:pt x="49931" y="9764"/>
                </a:lnTo>
                <a:lnTo>
                  <a:pt x="54242" y="9366"/>
                </a:lnTo>
                <a:lnTo>
                  <a:pt x="58069" y="9102"/>
                </a:lnTo>
                <a:lnTo>
                  <a:pt x="61573" y="8925"/>
                </a:lnTo>
                <a:lnTo>
                  <a:pt x="70546" y="8729"/>
                </a:lnTo>
                <a:lnTo>
                  <a:pt x="96768" y="8582"/>
                </a:lnTo>
                <a:lnTo>
                  <a:pt x="100707" y="7625"/>
                </a:lnTo>
                <a:lnTo>
                  <a:pt x="105238" y="6037"/>
                </a:lnTo>
                <a:lnTo>
                  <a:pt x="110164" y="4024"/>
                </a:lnTo>
                <a:lnTo>
                  <a:pt x="114400" y="2683"/>
                </a:lnTo>
                <a:lnTo>
                  <a:pt x="118177" y="1789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88"/>
          <p:cNvSpPr/>
          <p:nvPr/>
        </p:nvSpPr>
        <p:spPr>
          <a:xfrm>
            <a:off x="5866447" y="4800600"/>
            <a:ext cx="137161" cy="1"/>
          </a:xfrm>
          <a:custGeom>
            <a:avLst/>
            <a:gdLst/>
            <a:ahLst/>
            <a:cxnLst/>
            <a:rect l="0" t="0" r="0" b="0"/>
            <a:pathLst>
              <a:path w="137161" h="1">
                <a:moveTo>
                  <a:pt x="0" y="0"/>
                </a:move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89"/>
          <p:cNvSpPr/>
          <p:nvPr/>
        </p:nvSpPr>
        <p:spPr>
          <a:xfrm>
            <a:off x="6303645" y="4423410"/>
            <a:ext cx="42863" cy="231458"/>
          </a:xfrm>
          <a:custGeom>
            <a:avLst/>
            <a:gdLst/>
            <a:ahLst/>
            <a:cxnLst/>
            <a:rect l="0" t="0" r="0" b="0"/>
            <a:pathLst>
              <a:path w="42863" h="231458">
                <a:moveTo>
                  <a:pt x="0" y="0"/>
                </a:moveTo>
                <a:lnTo>
                  <a:pt x="0" y="7381"/>
                </a:lnTo>
                <a:lnTo>
                  <a:pt x="952" y="8730"/>
                </a:lnTo>
                <a:lnTo>
                  <a:pt x="2540" y="10582"/>
                </a:lnTo>
                <a:lnTo>
                  <a:pt x="4550" y="12770"/>
                </a:lnTo>
                <a:lnTo>
                  <a:pt x="5891" y="16133"/>
                </a:lnTo>
                <a:lnTo>
                  <a:pt x="6785" y="20280"/>
                </a:lnTo>
                <a:lnTo>
                  <a:pt x="7381" y="24950"/>
                </a:lnTo>
                <a:lnTo>
                  <a:pt x="8730" y="29015"/>
                </a:lnTo>
                <a:lnTo>
                  <a:pt x="10583" y="32679"/>
                </a:lnTo>
                <a:lnTo>
                  <a:pt x="12770" y="36073"/>
                </a:lnTo>
                <a:lnTo>
                  <a:pt x="14228" y="40241"/>
                </a:lnTo>
                <a:lnTo>
                  <a:pt x="15200" y="44925"/>
                </a:lnTo>
                <a:lnTo>
                  <a:pt x="15849" y="49952"/>
                </a:lnTo>
                <a:lnTo>
                  <a:pt x="16281" y="55209"/>
                </a:lnTo>
                <a:lnTo>
                  <a:pt x="16568" y="60618"/>
                </a:lnTo>
                <a:lnTo>
                  <a:pt x="16888" y="71709"/>
                </a:lnTo>
                <a:lnTo>
                  <a:pt x="17111" y="95497"/>
                </a:lnTo>
                <a:lnTo>
                  <a:pt x="18074" y="99860"/>
                </a:lnTo>
                <a:lnTo>
                  <a:pt x="19670" y="104673"/>
                </a:lnTo>
                <a:lnTo>
                  <a:pt x="21685" y="109786"/>
                </a:lnTo>
                <a:lnTo>
                  <a:pt x="23029" y="115101"/>
                </a:lnTo>
                <a:lnTo>
                  <a:pt x="23926" y="120549"/>
                </a:lnTo>
                <a:lnTo>
                  <a:pt x="24522" y="126086"/>
                </a:lnTo>
                <a:lnTo>
                  <a:pt x="24921" y="131682"/>
                </a:lnTo>
                <a:lnTo>
                  <a:pt x="25186" y="137318"/>
                </a:lnTo>
                <a:lnTo>
                  <a:pt x="25560" y="151811"/>
                </a:lnTo>
                <a:lnTo>
                  <a:pt x="25708" y="181542"/>
                </a:lnTo>
                <a:lnTo>
                  <a:pt x="26663" y="184845"/>
                </a:lnTo>
                <a:lnTo>
                  <a:pt x="28253" y="188000"/>
                </a:lnTo>
                <a:lnTo>
                  <a:pt x="30266" y="191056"/>
                </a:lnTo>
                <a:lnTo>
                  <a:pt x="31607" y="194046"/>
                </a:lnTo>
                <a:lnTo>
                  <a:pt x="32501" y="196991"/>
                </a:lnTo>
                <a:lnTo>
                  <a:pt x="33495" y="202804"/>
                </a:lnTo>
                <a:lnTo>
                  <a:pt x="33936" y="208562"/>
                </a:lnTo>
                <a:lnTo>
                  <a:pt x="35007" y="211431"/>
                </a:lnTo>
                <a:lnTo>
                  <a:pt x="36673" y="214297"/>
                </a:lnTo>
                <a:lnTo>
                  <a:pt x="42500" y="222382"/>
                </a:lnTo>
                <a:lnTo>
                  <a:pt x="42701" y="225201"/>
                </a:lnTo>
                <a:lnTo>
                  <a:pt x="42862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90"/>
          <p:cNvSpPr/>
          <p:nvPr/>
        </p:nvSpPr>
        <p:spPr>
          <a:xfrm>
            <a:off x="6200879" y="4706302"/>
            <a:ext cx="248499" cy="34282"/>
          </a:xfrm>
          <a:custGeom>
            <a:avLst/>
            <a:gdLst/>
            <a:ahLst/>
            <a:cxnLst/>
            <a:rect l="0" t="0" r="0" b="0"/>
            <a:pathLst>
              <a:path w="248499" h="34282">
                <a:moveTo>
                  <a:pt x="8468" y="25718"/>
                </a:moveTo>
                <a:lnTo>
                  <a:pt x="249" y="25718"/>
                </a:lnTo>
                <a:lnTo>
                  <a:pt x="131" y="26670"/>
                </a:lnTo>
                <a:lnTo>
                  <a:pt x="52" y="28258"/>
                </a:lnTo>
                <a:lnTo>
                  <a:pt x="0" y="30268"/>
                </a:lnTo>
                <a:lnTo>
                  <a:pt x="918" y="31609"/>
                </a:lnTo>
                <a:lnTo>
                  <a:pt x="2482" y="32503"/>
                </a:lnTo>
                <a:lnTo>
                  <a:pt x="6760" y="33496"/>
                </a:lnTo>
                <a:lnTo>
                  <a:pt x="14524" y="34055"/>
                </a:lnTo>
                <a:lnTo>
                  <a:pt x="20050" y="34185"/>
                </a:lnTo>
                <a:lnTo>
                  <a:pt x="44438" y="34281"/>
                </a:lnTo>
                <a:lnTo>
                  <a:pt x="48640" y="33331"/>
                </a:lnTo>
                <a:lnTo>
                  <a:pt x="53347" y="31746"/>
                </a:lnTo>
                <a:lnTo>
                  <a:pt x="58390" y="29736"/>
                </a:lnTo>
                <a:lnTo>
                  <a:pt x="63657" y="28397"/>
                </a:lnTo>
                <a:lnTo>
                  <a:pt x="69073" y="27504"/>
                </a:lnTo>
                <a:lnTo>
                  <a:pt x="74589" y="26909"/>
                </a:lnTo>
                <a:lnTo>
                  <a:pt x="81124" y="26511"/>
                </a:lnTo>
                <a:lnTo>
                  <a:pt x="96004" y="26070"/>
                </a:lnTo>
                <a:lnTo>
                  <a:pt x="103021" y="25000"/>
                </a:lnTo>
                <a:lnTo>
                  <a:pt x="109603" y="23334"/>
                </a:lnTo>
                <a:lnTo>
                  <a:pt x="138406" y="13817"/>
                </a:lnTo>
                <a:lnTo>
                  <a:pt x="145576" y="12069"/>
                </a:lnTo>
                <a:lnTo>
                  <a:pt x="152261" y="10903"/>
                </a:lnTo>
                <a:lnTo>
                  <a:pt x="158622" y="10127"/>
                </a:lnTo>
                <a:lnTo>
                  <a:pt x="165721" y="9608"/>
                </a:lnTo>
                <a:lnTo>
                  <a:pt x="173311" y="9263"/>
                </a:lnTo>
                <a:lnTo>
                  <a:pt x="181228" y="9033"/>
                </a:lnTo>
                <a:lnTo>
                  <a:pt x="188412" y="7927"/>
                </a:lnTo>
                <a:lnTo>
                  <a:pt x="195106" y="6237"/>
                </a:lnTo>
                <a:lnTo>
                  <a:pt x="201473" y="4158"/>
                </a:lnTo>
                <a:lnTo>
                  <a:pt x="207623" y="2772"/>
                </a:lnTo>
                <a:lnTo>
                  <a:pt x="213628" y="1848"/>
                </a:lnTo>
                <a:lnTo>
                  <a:pt x="219536" y="1232"/>
                </a:lnTo>
                <a:lnTo>
                  <a:pt x="225381" y="821"/>
                </a:lnTo>
                <a:lnTo>
                  <a:pt x="231181" y="548"/>
                </a:lnTo>
                <a:lnTo>
                  <a:pt x="24849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91"/>
          <p:cNvSpPr/>
          <p:nvPr/>
        </p:nvSpPr>
        <p:spPr>
          <a:xfrm>
            <a:off x="6269402" y="4783454"/>
            <a:ext cx="282846" cy="188583"/>
          </a:xfrm>
          <a:custGeom>
            <a:avLst/>
            <a:gdLst/>
            <a:ahLst/>
            <a:cxnLst/>
            <a:rect l="0" t="0" r="0" b="0"/>
            <a:pathLst>
              <a:path w="282846" h="188583">
                <a:moveTo>
                  <a:pt x="59960" y="0"/>
                </a:moveTo>
                <a:lnTo>
                  <a:pt x="51492" y="0"/>
                </a:lnTo>
                <a:lnTo>
                  <a:pt x="134727" y="0"/>
                </a:lnTo>
                <a:lnTo>
                  <a:pt x="140284" y="953"/>
                </a:lnTo>
                <a:lnTo>
                  <a:pt x="145895" y="2541"/>
                </a:lnTo>
                <a:lnTo>
                  <a:pt x="151539" y="4552"/>
                </a:lnTo>
                <a:lnTo>
                  <a:pt x="157208" y="6844"/>
                </a:lnTo>
                <a:lnTo>
                  <a:pt x="162892" y="9325"/>
                </a:lnTo>
                <a:lnTo>
                  <a:pt x="168587" y="11932"/>
                </a:lnTo>
                <a:lnTo>
                  <a:pt x="173335" y="14623"/>
                </a:lnTo>
                <a:lnTo>
                  <a:pt x="181151" y="20152"/>
                </a:lnTo>
                <a:lnTo>
                  <a:pt x="187800" y="25784"/>
                </a:lnTo>
                <a:lnTo>
                  <a:pt x="190907" y="28620"/>
                </a:lnTo>
                <a:lnTo>
                  <a:pt x="192978" y="32415"/>
                </a:lnTo>
                <a:lnTo>
                  <a:pt x="194359" y="36850"/>
                </a:lnTo>
                <a:lnTo>
                  <a:pt x="195279" y="41712"/>
                </a:lnTo>
                <a:lnTo>
                  <a:pt x="195893" y="46858"/>
                </a:lnTo>
                <a:lnTo>
                  <a:pt x="196302" y="52194"/>
                </a:lnTo>
                <a:lnTo>
                  <a:pt x="196756" y="62250"/>
                </a:lnTo>
                <a:lnTo>
                  <a:pt x="196958" y="69894"/>
                </a:lnTo>
                <a:lnTo>
                  <a:pt x="197073" y="88655"/>
                </a:lnTo>
                <a:lnTo>
                  <a:pt x="196136" y="94346"/>
                </a:lnTo>
                <a:lnTo>
                  <a:pt x="194559" y="99092"/>
                </a:lnTo>
                <a:lnTo>
                  <a:pt x="168501" y="151531"/>
                </a:lnTo>
                <a:lnTo>
                  <a:pt x="164705" y="156266"/>
                </a:lnTo>
                <a:lnTo>
                  <a:pt x="160271" y="160375"/>
                </a:lnTo>
                <a:lnTo>
                  <a:pt x="155408" y="164067"/>
                </a:lnTo>
                <a:lnTo>
                  <a:pt x="150262" y="167481"/>
                </a:lnTo>
                <a:lnTo>
                  <a:pt x="144927" y="170709"/>
                </a:lnTo>
                <a:lnTo>
                  <a:pt x="139464" y="173813"/>
                </a:lnTo>
                <a:lnTo>
                  <a:pt x="128316" y="179803"/>
                </a:lnTo>
                <a:lnTo>
                  <a:pt x="122675" y="182734"/>
                </a:lnTo>
                <a:lnTo>
                  <a:pt x="117010" y="184688"/>
                </a:lnTo>
                <a:lnTo>
                  <a:pt x="111329" y="185991"/>
                </a:lnTo>
                <a:lnTo>
                  <a:pt x="105636" y="186859"/>
                </a:lnTo>
                <a:lnTo>
                  <a:pt x="100888" y="187438"/>
                </a:lnTo>
                <a:lnTo>
                  <a:pt x="93073" y="188081"/>
                </a:lnTo>
                <a:lnTo>
                  <a:pt x="87750" y="188253"/>
                </a:lnTo>
                <a:lnTo>
                  <a:pt x="59634" y="188551"/>
                </a:lnTo>
                <a:lnTo>
                  <a:pt x="44729" y="188582"/>
                </a:lnTo>
                <a:lnTo>
                  <a:pt x="39329" y="187634"/>
                </a:lnTo>
                <a:lnTo>
                  <a:pt x="33823" y="186050"/>
                </a:lnTo>
                <a:lnTo>
                  <a:pt x="28248" y="184041"/>
                </a:lnTo>
                <a:lnTo>
                  <a:pt x="19513" y="179269"/>
                </a:lnTo>
                <a:lnTo>
                  <a:pt x="12456" y="173973"/>
                </a:lnTo>
                <a:lnTo>
                  <a:pt x="6145" y="168444"/>
                </a:lnTo>
                <a:lnTo>
                  <a:pt x="4081" y="164684"/>
                </a:lnTo>
                <a:lnTo>
                  <a:pt x="2705" y="160272"/>
                </a:lnTo>
                <a:lnTo>
                  <a:pt x="496" y="148605"/>
                </a:lnTo>
                <a:lnTo>
                  <a:pt x="194" y="144470"/>
                </a:lnTo>
                <a:lnTo>
                  <a:pt x="60" y="139457"/>
                </a:lnTo>
                <a:lnTo>
                  <a:pt x="0" y="134054"/>
                </a:lnTo>
                <a:lnTo>
                  <a:pt x="937" y="131279"/>
                </a:lnTo>
                <a:lnTo>
                  <a:pt x="4518" y="125657"/>
                </a:lnTo>
                <a:lnTo>
                  <a:pt x="9284" y="119983"/>
                </a:lnTo>
                <a:lnTo>
                  <a:pt x="14577" y="114286"/>
                </a:lnTo>
                <a:lnTo>
                  <a:pt x="20105" y="108579"/>
                </a:lnTo>
                <a:lnTo>
                  <a:pt x="23865" y="106676"/>
                </a:lnTo>
                <a:lnTo>
                  <a:pt x="28277" y="105408"/>
                </a:lnTo>
                <a:lnTo>
                  <a:pt x="33123" y="104562"/>
                </a:lnTo>
                <a:lnTo>
                  <a:pt x="38259" y="103046"/>
                </a:lnTo>
                <a:lnTo>
                  <a:pt x="43587" y="101082"/>
                </a:lnTo>
                <a:lnTo>
                  <a:pt x="49045" y="98821"/>
                </a:lnTo>
                <a:lnTo>
                  <a:pt x="57649" y="93768"/>
                </a:lnTo>
                <a:lnTo>
                  <a:pt x="61277" y="91087"/>
                </a:lnTo>
                <a:lnTo>
                  <a:pt x="65600" y="89300"/>
                </a:lnTo>
                <a:lnTo>
                  <a:pt x="70388" y="88109"/>
                </a:lnTo>
                <a:lnTo>
                  <a:pt x="75485" y="87314"/>
                </a:lnTo>
                <a:lnTo>
                  <a:pt x="80787" y="86785"/>
                </a:lnTo>
                <a:lnTo>
                  <a:pt x="86227" y="86432"/>
                </a:lnTo>
                <a:lnTo>
                  <a:pt x="91759" y="86196"/>
                </a:lnTo>
                <a:lnTo>
                  <a:pt x="102986" y="85935"/>
                </a:lnTo>
                <a:lnTo>
                  <a:pt x="108646" y="85865"/>
                </a:lnTo>
                <a:lnTo>
                  <a:pt x="114325" y="86771"/>
                </a:lnTo>
                <a:lnTo>
                  <a:pt x="120016" y="88328"/>
                </a:lnTo>
                <a:lnTo>
                  <a:pt x="125715" y="90318"/>
                </a:lnTo>
                <a:lnTo>
                  <a:pt x="131419" y="92597"/>
                </a:lnTo>
                <a:lnTo>
                  <a:pt x="137127" y="95069"/>
                </a:lnTo>
                <a:lnTo>
                  <a:pt x="142837" y="97670"/>
                </a:lnTo>
                <a:lnTo>
                  <a:pt x="148549" y="99403"/>
                </a:lnTo>
                <a:lnTo>
                  <a:pt x="154262" y="100559"/>
                </a:lnTo>
                <a:lnTo>
                  <a:pt x="159975" y="101330"/>
                </a:lnTo>
                <a:lnTo>
                  <a:pt x="165690" y="102796"/>
                </a:lnTo>
                <a:lnTo>
                  <a:pt x="171404" y="104726"/>
                </a:lnTo>
                <a:lnTo>
                  <a:pt x="177119" y="106965"/>
                </a:lnTo>
                <a:lnTo>
                  <a:pt x="181880" y="109410"/>
                </a:lnTo>
                <a:lnTo>
                  <a:pt x="189712" y="114667"/>
                </a:lnTo>
                <a:lnTo>
                  <a:pt x="194086" y="116450"/>
                </a:lnTo>
                <a:lnTo>
                  <a:pt x="198908" y="117639"/>
                </a:lnTo>
                <a:lnTo>
                  <a:pt x="204027" y="118431"/>
                </a:lnTo>
                <a:lnTo>
                  <a:pt x="209345" y="119911"/>
                </a:lnTo>
                <a:lnTo>
                  <a:pt x="214795" y="121852"/>
                </a:lnTo>
                <a:lnTo>
                  <a:pt x="220334" y="124097"/>
                </a:lnTo>
                <a:lnTo>
                  <a:pt x="229027" y="129132"/>
                </a:lnTo>
                <a:lnTo>
                  <a:pt x="232679" y="131809"/>
                </a:lnTo>
                <a:lnTo>
                  <a:pt x="237018" y="133593"/>
                </a:lnTo>
                <a:lnTo>
                  <a:pt x="241816" y="134782"/>
                </a:lnTo>
                <a:lnTo>
                  <a:pt x="246920" y="135575"/>
                </a:lnTo>
                <a:lnTo>
                  <a:pt x="255131" y="138995"/>
                </a:lnTo>
                <a:lnTo>
                  <a:pt x="261955" y="142739"/>
                </a:lnTo>
                <a:lnTo>
                  <a:pt x="268164" y="144402"/>
                </a:lnTo>
                <a:lnTo>
                  <a:pt x="274097" y="145142"/>
                </a:lnTo>
                <a:lnTo>
                  <a:pt x="282845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92"/>
          <p:cNvSpPr/>
          <p:nvPr/>
        </p:nvSpPr>
        <p:spPr>
          <a:xfrm>
            <a:off x="6698022" y="4389120"/>
            <a:ext cx="154263" cy="488633"/>
          </a:xfrm>
          <a:custGeom>
            <a:avLst/>
            <a:gdLst/>
            <a:ahLst/>
            <a:cxnLst/>
            <a:rect l="0" t="0" r="0" b="0"/>
            <a:pathLst>
              <a:path w="154263" h="488633">
                <a:moveTo>
                  <a:pt x="145690" y="0"/>
                </a:moveTo>
                <a:lnTo>
                  <a:pt x="137470" y="0"/>
                </a:lnTo>
                <a:lnTo>
                  <a:pt x="137222" y="4550"/>
                </a:lnTo>
                <a:lnTo>
                  <a:pt x="136235" y="6843"/>
                </a:lnTo>
                <a:lnTo>
                  <a:pt x="132598" y="11931"/>
                </a:lnTo>
                <a:lnTo>
                  <a:pt x="127807" y="17368"/>
                </a:lnTo>
                <a:lnTo>
                  <a:pt x="125195" y="20151"/>
                </a:lnTo>
                <a:lnTo>
                  <a:pt x="112418" y="33169"/>
                </a:lnTo>
                <a:lnTo>
                  <a:pt x="108269" y="38305"/>
                </a:lnTo>
                <a:lnTo>
                  <a:pt x="104550" y="43635"/>
                </a:lnTo>
                <a:lnTo>
                  <a:pt x="96926" y="55588"/>
                </a:lnTo>
                <a:lnTo>
                  <a:pt x="87187" y="70426"/>
                </a:lnTo>
                <a:lnTo>
                  <a:pt x="82875" y="78383"/>
                </a:lnTo>
                <a:lnTo>
                  <a:pt x="79048" y="86545"/>
                </a:lnTo>
                <a:lnTo>
                  <a:pt x="75545" y="94844"/>
                </a:lnTo>
                <a:lnTo>
                  <a:pt x="69112" y="109145"/>
                </a:lnTo>
                <a:lnTo>
                  <a:pt x="66063" y="115626"/>
                </a:lnTo>
                <a:lnTo>
                  <a:pt x="62125" y="122804"/>
                </a:lnTo>
                <a:lnTo>
                  <a:pt x="57595" y="130447"/>
                </a:lnTo>
                <a:lnTo>
                  <a:pt x="52670" y="138399"/>
                </a:lnTo>
                <a:lnTo>
                  <a:pt x="48434" y="146559"/>
                </a:lnTo>
                <a:lnTo>
                  <a:pt x="44658" y="154856"/>
                </a:lnTo>
                <a:lnTo>
                  <a:pt x="41188" y="163244"/>
                </a:lnTo>
                <a:lnTo>
                  <a:pt x="36970" y="171695"/>
                </a:lnTo>
                <a:lnTo>
                  <a:pt x="32253" y="180185"/>
                </a:lnTo>
                <a:lnTo>
                  <a:pt x="27203" y="188704"/>
                </a:lnTo>
                <a:lnTo>
                  <a:pt x="23836" y="197240"/>
                </a:lnTo>
                <a:lnTo>
                  <a:pt x="21591" y="205788"/>
                </a:lnTo>
                <a:lnTo>
                  <a:pt x="20095" y="214345"/>
                </a:lnTo>
                <a:lnTo>
                  <a:pt x="15892" y="228931"/>
                </a:lnTo>
                <a:lnTo>
                  <a:pt x="13438" y="235489"/>
                </a:lnTo>
                <a:lnTo>
                  <a:pt x="10850" y="241765"/>
                </a:lnTo>
                <a:lnTo>
                  <a:pt x="8171" y="247854"/>
                </a:lnTo>
                <a:lnTo>
                  <a:pt x="5433" y="253818"/>
                </a:lnTo>
                <a:lnTo>
                  <a:pt x="2392" y="268065"/>
                </a:lnTo>
                <a:lnTo>
                  <a:pt x="1039" y="282970"/>
                </a:lnTo>
                <a:lnTo>
                  <a:pt x="438" y="295944"/>
                </a:lnTo>
                <a:lnTo>
                  <a:pt x="100" y="318510"/>
                </a:lnTo>
                <a:lnTo>
                  <a:pt x="0" y="338742"/>
                </a:lnTo>
                <a:lnTo>
                  <a:pt x="2517" y="350894"/>
                </a:lnTo>
                <a:lnTo>
                  <a:pt x="5857" y="362646"/>
                </a:lnTo>
                <a:lnTo>
                  <a:pt x="7343" y="374218"/>
                </a:lnTo>
                <a:lnTo>
                  <a:pt x="10542" y="385711"/>
                </a:lnTo>
                <a:lnTo>
                  <a:pt x="15139" y="397170"/>
                </a:lnTo>
                <a:lnTo>
                  <a:pt x="17699" y="402892"/>
                </a:lnTo>
                <a:lnTo>
                  <a:pt x="20357" y="408612"/>
                </a:lnTo>
                <a:lnTo>
                  <a:pt x="23083" y="413378"/>
                </a:lnTo>
                <a:lnTo>
                  <a:pt x="25852" y="417508"/>
                </a:lnTo>
                <a:lnTo>
                  <a:pt x="28651" y="421213"/>
                </a:lnTo>
                <a:lnTo>
                  <a:pt x="31468" y="425589"/>
                </a:lnTo>
                <a:lnTo>
                  <a:pt x="34300" y="430411"/>
                </a:lnTo>
                <a:lnTo>
                  <a:pt x="37140" y="435530"/>
                </a:lnTo>
                <a:lnTo>
                  <a:pt x="39986" y="439896"/>
                </a:lnTo>
                <a:lnTo>
                  <a:pt x="42836" y="443759"/>
                </a:lnTo>
                <a:lnTo>
                  <a:pt x="45688" y="447287"/>
                </a:lnTo>
                <a:lnTo>
                  <a:pt x="49495" y="450591"/>
                </a:lnTo>
                <a:lnTo>
                  <a:pt x="53937" y="453747"/>
                </a:lnTo>
                <a:lnTo>
                  <a:pt x="58804" y="456802"/>
                </a:lnTo>
                <a:lnTo>
                  <a:pt x="63001" y="458840"/>
                </a:lnTo>
                <a:lnTo>
                  <a:pt x="66751" y="460198"/>
                </a:lnTo>
                <a:lnTo>
                  <a:pt x="70205" y="461104"/>
                </a:lnTo>
                <a:lnTo>
                  <a:pt x="73459" y="462660"/>
                </a:lnTo>
                <a:lnTo>
                  <a:pt x="76581" y="464650"/>
                </a:lnTo>
                <a:lnTo>
                  <a:pt x="79615" y="466929"/>
                </a:lnTo>
                <a:lnTo>
                  <a:pt x="82590" y="469401"/>
                </a:lnTo>
                <a:lnTo>
                  <a:pt x="85525" y="472001"/>
                </a:lnTo>
                <a:lnTo>
                  <a:pt x="88435" y="474688"/>
                </a:lnTo>
                <a:lnTo>
                  <a:pt x="91328" y="476478"/>
                </a:lnTo>
                <a:lnTo>
                  <a:pt x="94209" y="477672"/>
                </a:lnTo>
                <a:lnTo>
                  <a:pt x="97081" y="478468"/>
                </a:lnTo>
                <a:lnTo>
                  <a:pt x="99949" y="479951"/>
                </a:lnTo>
                <a:lnTo>
                  <a:pt x="102814" y="481892"/>
                </a:lnTo>
                <a:lnTo>
                  <a:pt x="105676" y="484139"/>
                </a:lnTo>
                <a:lnTo>
                  <a:pt x="109488" y="485637"/>
                </a:lnTo>
                <a:lnTo>
                  <a:pt x="113936" y="486635"/>
                </a:lnTo>
                <a:lnTo>
                  <a:pt x="118806" y="487300"/>
                </a:lnTo>
                <a:lnTo>
                  <a:pt x="123005" y="487745"/>
                </a:lnTo>
                <a:lnTo>
                  <a:pt x="126756" y="488040"/>
                </a:lnTo>
                <a:lnTo>
                  <a:pt x="130210" y="488238"/>
                </a:lnTo>
                <a:lnTo>
                  <a:pt x="136587" y="488457"/>
                </a:lnTo>
                <a:lnTo>
                  <a:pt x="154262" y="4886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93"/>
          <p:cNvSpPr/>
          <p:nvPr/>
        </p:nvSpPr>
        <p:spPr>
          <a:xfrm>
            <a:off x="6895178" y="4534852"/>
            <a:ext cx="197138" cy="111440"/>
          </a:xfrm>
          <a:custGeom>
            <a:avLst/>
            <a:gdLst/>
            <a:ahLst/>
            <a:cxnLst/>
            <a:rect l="0" t="0" r="0" b="0"/>
            <a:pathLst>
              <a:path w="197138" h="111440">
                <a:moveTo>
                  <a:pt x="8541" y="0"/>
                </a:moveTo>
                <a:lnTo>
                  <a:pt x="0" y="0"/>
                </a:lnTo>
                <a:lnTo>
                  <a:pt x="4530" y="4551"/>
                </a:lnTo>
                <a:lnTo>
                  <a:pt x="5867" y="6844"/>
                </a:lnTo>
                <a:lnTo>
                  <a:pt x="6758" y="9325"/>
                </a:lnTo>
                <a:lnTo>
                  <a:pt x="7353" y="11932"/>
                </a:lnTo>
                <a:lnTo>
                  <a:pt x="8702" y="14622"/>
                </a:lnTo>
                <a:lnTo>
                  <a:pt x="10553" y="17368"/>
                </a:lnTo>
                <a:lnTo>
                  <a:pt x="12740" y="20151"/>
                </a:lnTo>
                <a:lnTo>
                  <a:pt x="14198" y="22959"/>
                </a:lnTo>
                <a:lnTo>
                  <a:pt x="15170" y="25783"/>
                </a:lnTo>
                <a:lnTo>
                  <a:pt x="15818" y="28619"/>
                </a:lnTo>
                <a:lnTo>
                  <a:pt x="17203" y="31462"/>
                </a:lnTo>
                <a:lnTo>
                  <a:pt x="19079" y="34310"/>
                </a:lnTo>
                <a:lnTo>
                  <a:pt x="21281" y="37161"/>
                </a:lnTo>
                <a:lnTo>
                  <a:pt x="22749" y="40966"/>
                </a:lnTo>
                <a:lnTo>
                  <a:pt x="23729" y="45409"/>
                </a:lnTo>
                <a:lnTo>
                  <a:pt x="24381" y="50275"/>
                </a:lnTo>
                <a:lnTo>
                  <a:pt x="23864" y="54472"/>
                </a:lnTo>
                <a:lnTo>
                  <a:pt x="22567" y="58222"/>
                </a:lnTo>
                <a:lnTo>
                  <a:pt x="20750" y="61675"/>
                </a:lnTo>
                <a:lnTo>
                  <a:pt x="19537" y="65882"/>
                </a:lnTo>
                <a:lnTo>
                  <a:pt x="18730" y="70591"/>
                </a:lnTo>
                <a:lnTo>
                  <a:pt x="18191" y="75636"/>
                </a:lnTo>
                <a:lnTo>
                  <a:pt x="17832" y="79951"/>
                </a:lnTo>
                <a:lnTo>
                  <a:pt x="17593" y="83781"/>
                </a:lnTo>
                <a:lnTo>
                  <a:pt x="17433" y="87286"/>
                </a:lnTo>
                <a:lnTo>
                  <a:pt x="16375" y="90576"/>
                </a:lnTo>
                <a:lnTo>
                  <a:pt x="14716" y="93722"/>
                </a:lnTo>
                <a:lnTo>
                  <a:pt x="12658" y="96771"/>
                </a:lnTo>
                <a:lnTo>
                  <a:pt x="10333" y="98804"/>
                </a:lnTo>
                <a:lnTo>
                  <a:pt x="7831" y="100160"/>
                </a:lnTo>
                <a:lnTo>
                  <a:pt x="5210" y="101063"/>
                </a:lnTo>
                <a:lnTo>
                  <a:pt x="3463" y="102618"/>
                </a:lnTo>
                <a:lnTo>
                  <a:pt x="2298" y="104607"/>
                </a:lnTo>
                <a:lnTo>
                  <a:pt x="9" y="111324"/>
                </a:lnTo>
                <a:lnTo>
                  <a:pt x="5868" y="111419"/>
                </a:lnTo>
                <a:lnTo>
                  <a:pt x="12740" y="111439"/>
                </a:lnTo>
                <a:lnTo>
                  <a:pt x="14198" y="110488"/>
                </a:lnTo>
                <a:lnTo>
                  <a:pt x="15170" y="108901"/>
                </a:lnTo>
                <a:lnTo>
                  <a:pt x="15818" y="106891"/>
                </a:lnTo>
                <a:lnTo>
                  <a:pt x="18155" y="105551"/>
                </a:lnTo>
                <a:lnTo>
                  <a:pt x="21618" y="104657"/>
                </a:lnTo>
                <a:lnTo>
                  <a:pt x="25832" y="104062"/>
                </a:lnTo>
                <a:lnTo>
                  <a:pt x="29593" y="103664"/>
                </a:lnTo>
                <a:lnTo>
                  <a:pt x="33054" y="103400"/>
                </a:lnTo>
                <a:lnTo>
                  <a:pt x="36312" y="103223"/>
                </a:lnTo>
                <a:lnTo>
                  <a:pt x="39439" y="102153"/>
                </a:lnTo>
                <a:lnTo>
                  <a:pt x="42475" y="100487"/>
                </a:lnTo>
                <a:lnTo>
                  <a:pt x="45451" y="98424"/>
                </a:lnTo>
                <a:lnTo>
                  <a:pt x="49340" y="97049"/>
                </a:lnTo>
                <a:lnTo>
                  <a:pt x="53838" y="96131"/>
                </a:lnTo>
                <a:lnTo>
                  <a:pt x="58742" y="95520"/>
                </a:lnTo>
                <a:lnTo>
                  <a:pt x="63916" y="94160"/>
                </a:lnTo>
                <a:lnTo>
                  <a:pt x="69271" y="92301"/>
                </a:lnTo>
                <a:lnTo>
                  <a:pt x="74744" y="90109"/>
                </a:lnTo>
                <a:lnTo>
                  <a:pt x="80300" y="88648"/>
                </a:lnTo>
                <a:lnTo>
                  <a:pt x="85908" y="87673"/>
                </a:lnTo>
                <a:lnTo>
                  <a:pt x="91552" y="87024"/>
                </a:lnTo>
                <a:lnTo>
                  <a:pt x="97219" y="86591"/>
                </a:lnTo>
                <a:lnTo>
                  <a:pt x="102902" y="86302"/>
                </a:lnTo>
                <a:lnTo>
                  <a:pt x="117463" y="85896"/>
                </a:lnTo>
                <a:lnTo>
                  <a:pt x="121161" y="85839"/>
                </a:lnTo>
                <a:lnTo>
                  <a:pt x="124579" y="86754"/>
                </a:lnTo>
                <a:lnTo>
                  <a:pt x="127810" y="88316"/>
                </a:lnTo>
                <a:lnTo>
                  <a:pt x="130916" y="90310"/>
                </a:lnTo>
                <a:lnTo>
                  <a:pt x="134892" y="91639"/>
                </a:lnTo>
                <a:lnTo>
                  <a:pt x="139448" y="92526"/>
                </a:lnTo>
                <a:lnTo>
                  <a:pt x="144389" y="93116"/>
                </a:lnTo>
                <a:lnTo>
                  <a:pt x="148637" y="93510"/>
                </a:lnTo>
                <a:lnTo>
                  <a:pt x="152422" y="93772"/>
                </a:lnTo>
                <a:lnTo>
                  <a:pt x="155897" y="93948"/>
                </a:lnTo>
                <a:lnTo>
                  <a:pt x="162298" y="94142"/>
                </a:lnTo>
                <a:lnTo>
                  <a:pt x="165338" y="94194"/>
                </a:lnTo>
                <a:lnTo>
                  <a:pt x="168317" y="95181"/>
                </a:lnTo>
                <a:lnTo>
                  <a:pt x="171256" y="96792"/>
                </a:lnTo>
                <a:lnTo>
                  <a:pt x="174168" y="98818"/>
                </a:lnTo>
                <a:lnTo>
                  <a:pt x="179943" y="101069"/>
                </a:lnTo>
                <a:lnTo>
                  <a:pt x="186861" y="102514"/>
                </a:lnTo>
                <a:lnTo>
                  <a:pt x="192610" y="102765"/>
                </a:lnTo>
                <a:lnTo>
                  <a:pt x="197137" y="102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94"/>
          <p:cNvSpPr/>
          <p:nvPr/>
        </p:nvSpPr>
        <p:spPr>
          <a:xfrm>
            <a:off x="7066597" y="4483417"/>
            <a:ext cx="25719" cy="360046"/>
          </a:xfrm>
          <a:custGeom>
            <a:avLst/>
            <a:gdLst/>
            <a:ahLst/>
            <a:cxnLst/>
            <a:rect l="0" t="0" r="0" b="0"/>
            <a:pathLst>
              <a:path w="25719" h="360046">
                <a:moveTo>
                  <a:pt x="0" y="0"/>
                </a:moveTo>
                <a:lnTo>
                  <a:pt x="0" y="82913"/>
                </a:lnTo>
                <a:lnTo>
                  <a:pt x="953" y="88613"/>
                </a:lnTo>
                <a:lnTo>
                  <a:pt x="2540" y="94318"/>
                </a:lnTo>
                <a:lnTo>
                  <a:pt x="4551" y="100026"/>
                </a:lnTo>
                <a:lnTo>
                  <a:pt x="5892" y="106689"/>
                </a:lnTo>
                <a:lnTo>
                  <a:pt x="6785" y="113989"/>
                </a:lnTo>
                <a:lnTo>
                  <a:pt x="7381" y="121712"/>
                </a:lnTo>
                <a:lnTo>
                  <a:pt x="7778" y="128766"/>
                </a:lnTo>
                <a:lnTo>
                  <a:pt x="8219" y="141685"/>
                </a:lnTo>
                <a:lnTo>
                  <a:pt x="9290" y="148749"/>
                </a:lnTo>
                <a:lnTo>
                  <a:pt x="10956" y="156316"/>
                </a:lnTo>
                <a:lnTo>
                  <a:pt x="13019" y="164218"/>
                </a:lnTo>
                <a:lnTo>
                  <a:pt x="14394" y="171391"/>
                </a:lnTo>
                <a:lnTo>
                  <a:pt x="15311" y="178078"/>
                </a:lnTo>
                <a:lnTo>
                  <a:pt x="15923" y="184442"/>
                </a:lnTo>
                <a:lnTo>
                  <a:pt x="16331" y="191541"/>
                </a:lnTo>
                <a:lnTo>
                  <a:pt x="16783" y="207050"/>
                </a:lnTo>
                <a:lnTo>
                  <a:pt x="17131" y="267586"/>
                </a:lnTo>
                <a:lnTo>
                  <a:pt x="17135" y="275546"/>
                </a:lnTo>
                <a:lnTo>
                  <a:pt x="18092" y="282757"/>
                </a:lnTo>
                <a:lnTo>
                  <a:pt x="19681" y="289470"/>
                </a:lnTo>
                <a:lnTo>
                  <a:pt x="21693" y="295850"/>
                </a:lnTo>
                <a:lnTo>
                  <a:pt x="23034" y="302009"/>
                </a:lnTo>
                <a:lnTo>
                  <a:pt x="23929" y="308019"/>
                </a:lnTo>
                <a:lnTo>
                  <a:pt x="24525" y="313931"/>
                </a:lnTo>
                <a:lnTo>
                  <a:pt x="24922" y="319777"/>
                </a:lnTo>
                <a:lnTo>
                  <a:pt x="25187" y="325580"/>
                </a:lnTo>
                <a:lnTo>
                  <a:pt x="25560" y="340308"/>
                </a:lnTo>
                <a:lnTo>
                  <a:pt x="25718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95"/>
          <p:cNvSpPr/>
          <p:nvPr/>
        </p:nvSpPr>
        <p:spPr>
          <a:xfrm>
            <a:off x="7152322" y="4354829"/>
            <a:ext cx="205620" cy="574206"/>
          </a:xfrm>
          <a:custGeom>
            <a:avLst/>
            <a:gdLst/>
            <a:ahLst/>
            <a:cxnLst/>
            <a:rect l="0" t="0" r="0" b="0"/>
            <a:pathLst>
              <a:path w="205620" h="574206">
                <a:moveTo>
                  <a:pt x="0" y="0"/>
                </a:moveTo>
                <a:lnTo>
                  <a:pt x="4551" y="4551"/>
                </a:lnTo>
                <a:lnTo>
                  <a:pt x="7796" y="5892"/>
                </a:lnTo>
                <a:lnTo>
                  <a:pt x="11865" y="6786"/>
                </a:lnTo>
                <a:lnTo>
                  <a:pt x="16483" y="7381"/>
                </a:lnTo>
                <a:lnTo>
                  <a:pt x="20513" y="8731"/>
                </a:lnTo>
                <a:lnTo>
                  <a:pt x="24153" y="10583"/>
                </a:lnTo>
                <a:lnTo>
                  <a:pt x="27532" y="12771"/>
                </a:lnTo>
                <a:lnTo>
                  <a:pt x="31689" y="15182"/>
                </a:lnTo>
                <a:lnTo>
                  <a:pt x="41389" y="20400"/>
                </a:lnTo>
                <a:lnTo>
                  <a:pt x="47595" y="23125"/>
                </a:lnTo>
                <a:lnTo>
                  <a:pt x="54590" y="25895"/>
                </a:lnTo>
                <a:lnTo>
                  <a:pt x="62111" y="28693"/>
                </a:lnTo>
                <a:lnTo>
                  <a:pt x="68077" y="31512"/>
                </a:lnTo>
                <a:lnTo>
                  <a:pt x="73008" y="34343"/>
                </a:lnTo>
                <a:lnTo>
                  <a:pt x="77247" y="37183"/>
                </a:lnTo>
                <a:lnTo>
                  <a:pt x="81978" y="40982"/>
                </a:lnTo>
                <a:lnTo>
                  <a:pt x="87037" y="45419"/>
                </a:lnTo>
                <a:lnTo>
                  <a:pt x="92314" y="50282"/>
                </a:lnTo>
                <a:lnTo>
                  <a:pt x="103259" y="60765"/>
                </a:lnTo>
                <a:lnTo>
                  <a:pt x="108844" y="66228"/>
                </a:lnTo>
                <a:lnTo>
                  <a:pt x="115425" y="71775"/>
                </a:lnTo>
                <a:lnTo>
                  <a:pt x="122671" y="77377"/>
                </a:lnTo>
                <a:lnTo>
                  <a:pt x="130358" y="83017"/>
                </a:lnTo>
                <a:lnTo>
                  <a:pt x="137388" y="89635"/>
                </a:lnTo>
                <a:lnTo>
                  <a:pt x="143979" y="96905"/>
                </a:lnTo>
                <a:lnTo>
                  <a:pt x="150279" y="104608"/>
                </a:lnTo>
                <a:lnTo>
                  <a:pt x="155431" y="111649"/>
                </a:lnTo>
                <a:lnTo>
                  <a:pt x="159818" y="118248"/>
                </a:lnTo>
                <a:lnTo>
                  <a:pt x="163695" y="124552"/>
                </a:lnTo>
                <a:lnTo>
                  <a:pt x="178254" y="147077"/>
                </a:lnTo>
                <a:lnTo>
                  <a:pt x="182653" y="156154"/>
                </a:lnTo>
                <a:lnTo>
                  <a:pt x="186540" y="166015"/>
                </a:lnTo>
                <a:lnTo>
                  <a:pt x="190082" y="176400"/>
                </a:lnTo>
                <a:lnTo>
                  <a:pt x="192444" y="186180"/>
                </a:lnTo>
                <a:lnTo>
                  <a:pt x="194019" y="195557"/>
                </a:lnTo>
                <a:lnTo>
                  <a:pt x="195069" y="204667"/>
                </a:lnTo>
                <a:lnTo>
                  <a:pt x="196720" y="214550"/>
                </a:lnTo>
                <a:lnTo>
                  <a:pt x="198775" y="224949"/>
                </a:lnTo>
                <a:lnTo>
                  <a:pt x="201096" y="235691"/>
                </a:lnTo>
                <a:lnTo>
                  <a:pt x="202645" y="246662"/>
                </a:lnTo>
                <a:lnTo>
                  <a:pt x="203677" y="257787"/>
                </a:lnTo>
                <a:lnTo>
                  <a:pt x="204364" y="269013"/>
                </a:lnTo>
                <a:lnTo>
                  <a:pt x="205128" y="291647"/>
                </a:lnTo>
                <a:lnTo>
                  <a:pt x="205619" y="337222"/>
                </a:lnTo>
                <a:lnTo>
                  <a:pt x="204708" y="348639"/>
                </a:lnTo>
                <a:lnTo>
                  <a:pt x="203146" y="360061"/>
                </a:lnTo>
                <a:lnTo>
                  <a:pt x="201153" y="371486"/>
                </a:lnTo>
                <a:lnTo>
                  <a:pt x="198873" y="382913"/>
                </a:lnTo>
                <a:lnTo>
                  <a:pt x="193798" y="405769"/>
                </a:lnTo>
                <a:lnTo>
                  <a:pt x="191111" y="416245"/>
                </a:lnTo>
                <a:lnTo>
                  <a:pt x="188367" y="426087"/>
                </a:lnTo>
                <a:lnTo>
                  <a:pt x="185585" y="435506"/>
                </a:lnTo>
                <a:lnTo>
                  <a:pt x="179955" y="456131"/>
                </a:lnTo>
                <a:lnTo>
                  <a:pt x="177120" y="466965"/>
                </a:lnTo>
                <a:lnTo>
                  <a:pt x="174278" y="477045"/>
                </a:lnTo>
                <a:lnTo>
                  <a:pt x="168579" y="495866"/>
                </a:lnTo>
                <a:lnTo>
                  <a:pt x="162872" y="511215"/>
                </a:lnTo>
                <a:lnTo>
                  <a:pt x="157160" y="524387"/>
                </a:lnTo>
                <a:lnTo>
                  <a:pt x="151446" y="536591"/>
                </a:lnTo>
                <a:lnTo>
                  <a:pt x="145732" y="545825"/>
                </a:lnTo>
                <a:lnTo>
                  <a:pt x="140018" y="553104"/>
                </a:lnTo>
                <a:lnTo>
                  <a:pt x="134303" y="559515"/>
                </a:lnTo>
                <a:lnTo>
                  <a:pt x="128587" y="565539"/>
                </a:lnTo>
                <a:lnTo>
                  <a:pt x="120164" y="574205"/>
                </a:lnTo>
                <a:lnTo>
                  <a:pt x="120015" y="5657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96"/>
          <p:cNvSpPr/>
          <p:nvPr/>
        </p:nvSpPr>
        <p:spPr>
          <a:xfrm>
            <a:off x="7521092" y="4251960"/>
            <a:ext cx="162726" cy="591458"/>
          </a:xfrm>
          <a:custGeom>
            <a:avLst/>
            <a:gdLst/>
            <a:ahLst/>
            <a:cxnLst/>
            <a:rect l="0" t="0" r="0" b="0"/>
            <a:pathLst>
              <a:path w="162726" h="591458">
                <a:moveTo>
                  <a:pt x="162725" y="0"/>
                </a:moveTo>
                <a:lnTo>
                  <a:pt x="154506" y="0"/>
                </a:lnTo>
                <a:lnTo>
                  <a:pt x="154257" y="4550"/>
                </a:lnTo>
                <a:lnTo>
                  <a:pt x="153270" y="6844"/>
                </a:lnTo>
                <a:lnTo>
                  <a:pt x="148282" y="14622"/>
                </a:lnTo>
                <a:lnTo>
                  <a:pt x="143574" y="28323"/>
                </a:lnTo>
                <a:lnTo>
                  <a:pt x="141385" y="33169"/>
                </a:lnTo>
                <a:lnTo>
                  <a:pt x="138021" y="39258"/>
                </a:lnTo>
                <a:lnTo>
                  <a:pt x="133874" y="46174"/>
                </a:lnTo>
                <a:lnTo>
                  <a:pt x="129203" y="53643"/>
                </a:lnTo>
                <a:lnTo>
                  <a:pt x="124184" y="62432"/>
                </a:lnTo>
                <a:lnTo>
                  <a:pt x="113529" y="82357"/>
                </a:lnTo>
                <a:lnTo>
                  <a:pt x="96819" y="114995"/>
                </a:lnTo>
                <a:lnTo>
                  <a:pt x="92117" y="126193"/>
                </a:lnTo>
                <a:lnTo>
                  <a:pt x="88031" y="137469"/>
                </a:lnTo>
                <a:lnTo>
                  <a:pt x="84354" y="148796"/>
                </a:lnTo>
                <a:lnTo>
                  <a:pt x="79045" y="160157"/>
                </a:lnTo>
                <a:lnTo>
                  <a:pt x="72649" y="171541"/>
                </a:lnTo>
                <a:lnTo>
                  <a:pt x="65527" y="182941"/>
                </a:lnTo>
                <a:lnTo>
                  <a:pt x="59826" y="195303"/>
                </a:lnTo>
                <a:lnTo>
                  <a:pt x="55073" y="208307"/>
                </a:lnTo>
                <a:lnTo>
                  <a:pt x="50952" y="221739"/>
                </a:lnTo>
                <a:lnTo>
                  <a:pt x="46300" y="235456"/>
                </a:lnTo>
                <a:lnTo>
                  <a:pt x="36050" y="263397"/>
                </a:lnTo>
                <a:lnTo>
                  <a:pt x="31603" y="276563"/>
                </a:lnTo>
                <a:lnTo>
                  <a:pt x="27685" y="289150"/>
                </a:lnTo>
                <a:lnTo>
                  <a:pt x="24121" y="301351"/>
                </a:lnTo>
                <a:lnTo>
                  <a:pt x="20792" y="314248"/>
                </a:lnTo>
                <a:lnTo>
                  <a:pt x="11557" y="353249"/>
                </a:lnTo>
                <a:lnTo>
                  <a:pt x="8606" y="364086"/>
                </a:lnTo>
                <a:lnTo>
                  <a:pt x="5687" y="374170"/>
                </a:lnTo>
                <a:lnTo>
                  <a:pt x="3740" y="384701"/>
                </a:lnTo>
                <a:lnTo>
                  <a:pt x="2443" y="395532"/>
                </a:lnTo>
                <a:lnTo>
                  <a:pt x="1578" y="406563"/>
                </a:lnTo>
                <a:lnTo>
                  <a:pt x="1001" y="416775"/>
                </a:lnTo>
                <a:lnTo>
                  <a:pt x="360" y="435741"/>
                </a:lnTo>
                <a:lnTo>
                  <a:pt x="0" y="462483"/>
                </a:lnTo>
                <a:lnTo>
                  <a:pt x="2455" y="477328"/>
                </a:lnTo>
                <a:lnTo>
                  <a:pt x="5769" y="491228"/>
                </a:lnTo>
                <a:lnTo>
                  <a:pt x="7242" y="506931"/>
                </a:lnTo>
                <a:lnTo>
                  <a:pt x="10436" y="518355"/>
                </a:lnTo>
                <a:lnTo>
                  <a:pt x="12622" y="522735"/>
                </a:lnTo>
                <a:lnTo>
                  <a:pt x="15984" y="527560"/>
                </a:lnTo>
                <a:lnTo>
                  <a:pt x="20130" y="532681"/>
                </a:lnTo>
                <a:lnTo>
                  <a:pt x="24799" y="538001"/>
                </a:lnTo>
                <a:lnTo>
                  <a:pt x="28864" y="543452"/>
                </a:lnTo>
                <a:lnTo>
                  <a:pt x="32527" y="548991"/>
                </a:lnTo>
                <a:lnTo>
                  <a:pt x="35921" y="554589"/>
                </a:lnTo>
                <a:lnTo>
                  <a:pt x="39137" y="559274"/>
                </a:lnTo>
                <a:lnTo>
                  <a:pt x="42233" y="563349"/>
                </a:lnTo>
                <a:lnTo>
                  <a:pt x="45250" y="567018"/>
                </a:lnTo>
                <a:lnTo>
                  <a:pt x="49166" y="570417"/>
                </a:lnTo>
                <a:lnTo>
                  <a:pt x="53682" y="573636"/>
                </a:lnTo>
                <a:lnTo>
                  <a:pt x="58597" y="576734"/>
                </a:lnTo>
                <a:lnTo>
                  <a:pt x="63779" y="579752"/>
                </a:lnTo>
                <a:lnTo>
                  <a:pt x="74616" y="585645"/>
                </a:lnTo>
                <a:lnTo>
                  <a:pt x="79221" y="587597"/>
                </a:lnTo>
                <a:lnTo>
                  <a:pt x="83243" y="588899"/>
                </a:lnTo>
                <a:lnTo>
                  <a:pt x="86877" y="589766"/>
                </a:lnTo>
                <a:lnTo>
                  <a:pt x="90252" y="590345"/>
                </a:lnTo>
                <a:lnTo>
                  <a:pt x="93455" y="590731"/>
                </a:lnTo>
                <a:lnTo>
                  <a:pt x="96543" y="590988"/>
                </a:lnTo>
                <a:lnTo>
                  <a:pt x="101459" y="591159"/>
                </a:lnTo>
                <a:lnTo>
                  <a:pt x="128869" y="591457"/>
                </a:lnTo>
                <a:lnTo>
                  <a:pt x="132534" y="590520"/>
                </a:lnTo>
                <a:lnTo>
                  <a:pt x="135931" y="588942"/>
                </a:lnTo>
                <a:lnTo>
                  <a:pt x="139147" y="586938"/>
                </a:lnTo>
                <a:lnTo>
                  <a:pt x="142244" y="585602"/>
                </a:lnTo>
                <a:lnTo>
                  <a:pt x="145260" y="584711"/>
                </a:lnTo>
                <a:lnTo>
                  <a:pt x="154152" y="5829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97"/>
          <p:cNvSpPr/>
          <p:nvPr/>
        </p:nvSpPr>
        <p:spPr>
          <a:xfrm>
            <a:off x="7752397" y="4466659"/>
            <a:ext cx="247627" cy="325369"/>
          </a:xfrm>
          <a:custGeom>
            <a:avLst/>
            <a:gdLst/>
            <a:ahLst/>
            <a:cxnLst/>
            <a:rect l="0" t="0" r="0" b="0"/>
            <a:pathLst>
              <a:path w="247627" h="325369">
                <a:moveTo>
                  <a:pt x="0" y="33903"/>
                </a:moveTo>
                <a:lnTo>
                  <a:pt x="4551" y="29353"/>
                </a:lnTo>
                <a:lnTo>
                  <a:pt x="6844" y="28011"/>
                </a:lnTo>
                <a:lnTo>
                  <a:pt x="11932" y="26522"/>
                </a:lnTo>
                <a:lnTo>
                  <a:pt x="17368" y="23320"/>
                </a:lnTo>
                <a:lnTo>
                  <a:pt x="20151" y="21133"/>
                </a:lnTo>
                <a:lnTo>
                  <a:pt x="23912" y="19674"/>
                </a:lnTo>
                <a:lnTo>
                  <a:pt x="28324" y="18702"/>
                </a:lnTo>
                <a:lnTo>
                  <a:pt x="33171" y="18055"/>
                </a:lnTo>
                <a:lnTo>
                  <a:pt x="38306" y="16670"/>
                </a:lnTo>
                <a:lnTo>
                  <a:pt x="43635" y="14794"/>
                </a:lnTo>
                <a:lnTo>
                  <a:pt x="49092" y="12592"/>
                </a:lnTo>
                <a:lnTo>
                  <a:pt x="54635" y="11123"/>
                </a:lnTo>
                <a:lnTo>
                  <a:pt x="60236" y="10144"/>
                </a:lnTo>
                <a:lnTo>
                  <a:pt x="65875" y="9491"/>
                </a:lnTo>
                <a:lnTo>
                  <a:pt x="71540" y="8103"/>
                </a:lnTo>
                <a:lnTo>
                  <a:pt x="77221" y="6226"/>
                </a:lnTo>
                <a:lnTo>
                  <a:pt x="82913" y="4022"/>
                </a:lnTo>
                <a:lnTo>
                  <a:pt x="88613" y="2552"/>
                </a:lnTo>
                <a:lnTo>
                  <a:pt x="94318" y="1572"/>
                </a:lnTo>
                <a:lnTo>
                  <a:pt x="100026" y="920"/>
                </a:lnTo>
                <a:lnTo>
                  <a:pt x="105737" y="484"/>
                </a:lnTo>
                <a:lnTo>
                  <a:pt x="111449" y="194"/>
                </a:lnTo>
                <a:lnTo>
                  <a:pt x="117162" y="0"/>
                </a:lnTo>
                <a:lnTo>
                  <a:pt x="122875" y="824"/>
                </a:lnTo>
                <a:lnTo>
                  <a:pt x="128590" y="2325"/>
                </a:lnTo>
                <a:lnTo>
                  <a:pt x="134304" y="4279"/>
                </a:lnTo>
                <a:lnTo>
                  <a:pt x="139066" y="6533"/>
                </a:lnTo>
                <a:lnTo>
                  <a:pt x="143193" y="8989"/>
                </a:lnTo>
                <a:lnTo>
                  <a:pt x="150319" y="14258"/>
                </a:lnTo>
                <a:lnTo>
                  <a:pt x="156661" y="19774"/>
                </a:lnTo>
                <a:lnTo>
                  <a:pt x="158734" y="22579"/>
                </a:lnTo>
                <a:lnTo>
                  <a:pt x="161036" y="28235"/>
                </a:lnTo>
                <a:lnTo>
                  <a:pt x="162059" y="36464"/>
                </a:lnTo>
                <a:lnTo>
                  <a:pt x="162513" y="46472"/>
                </a:lnTo>
                <a:lnTo>
                  <a:pt x="162715" y="57269"/>
                </a:lnTo>
                <a:lnTo>
                  <a:pt x="160865" y="62816"/>
                </a:lnTo>
                <a:lnTo>
                  <a:pt x="157726" y="68418"/>
                </a:lnTo>
                <a:lnTo>
                  <a:pt x="153728" y="74058"/>
                </a:lnTo>
                <a:lnTo>
                  <a:pt x="149157" y="79723"/>
                </a:lnTo>
                <a:lnTo>
                  <a:pt x="144206" y="85405"/>
                </a:lnTo>
                <a:lnTo>
                  <a:pt x="139000" y="91097"/>
                </a:lnTo>
                <a:lnTo>
                  <a:pt x="128135" y="102503"/>
                </a:lnTo>
                <a:lnTo>
                  <a:pt x="122571" y="108211"/>
                </a:lnTo>
                <a:lnTo>
                  <a:pt x="116956" y="112969"/>
                </a:lnTo>
                <a:lnTo>
                  <a:pt x="111309" y="117094"/>
                </a:lnTo>
                <a:lnTo>
                  <a:pt x="105638" y="120796"/>
                </a:lnTo>
                <a:lnTo>
                  <a:pt x="99953" y="125169"/>
                </a:lnTo>
                <a:lnTo>
                  <a:pt x="94258" y="129990"/>
                </a:lnTo>
                <a:lnTo>
                  <a:pt x="88556" y="135108"/>
                </a:lnTo>
                <a:lnTo>
                  <a:pt x="82850" y="138521"/>
                </a:lnTo>
                <a:lnTo>
                  <a:pt x="77141" y="140796"/>
                </a:lnTo>
                <a:lnTo>
                  <a:pt x="71430" y="142312"/>
                </a:lnTo>
                <a:lnTo>
                  <a:pt x="66669" y="144276"/>
                </a:lnTo>
                <a:lnTo>
                  <a:pt x="62544" y="146538"/>
                </a:lnTo>
                <a:lnTo>
                  <a:pt x="58841" y="148998"/>
                </a:lnTo>
                <a:lnTo>
                  <a:pt x="54468" y="150638"/>
                </a:lnTo>
                <a:lnTo>
                  <a:pt x="49646" y="151731"/>
                </a:lnTo>
                <a:lnTo>
                  <a:pt x="37324" y="153486"/>
                </a:lnTo>
                <a:lnTo>
                  <a:pt x="30638" y="153790"/>
                </a:lnTo>
                <a:lnTo>
                  <a:pt x="26149" y="153907"/>
                </a:lnTo>
                <a:lnTo>
                  <a:pt x="45880" y="153917"/>
                </a:lnTo>
                <a:lnTo>
                  <a:pt x="50590" y="152965"/>
                </a:lnTo>
                <a:lnTo>
                  <a:pt x="56586" y="151378"/>
                </a:lnTo>
                <a:lnTo>
                  <a:pt x="63442" y="149367"/>
                </a:lnTo>
                <a:lnTo>
                  <a:pt x="69917" y="148027"/>
                </a:lnTo>
                <a:lnTo>
                  <a:pt x="76139" y="147133"/>
                </a:lnTo>
                <a:lnTo>
                  <a:pt x="82192" y="146537"/>
                </a:lnTo>
                <a:lnTo>
                  <a:pt x="89084" y="145188"/>
                </a:lnTo>
                <a:lnTo>
                  <a:pt x="96537" y="143335"/>
                </a:lnTo>
                <a:lnTo>
                  <a:pt x="104363" y="141148"/>
                </a:lnTo>
                <a:lnTo>
                  <a:pt x="111485" y="139690"/>
                </a:lnTo>
                <a:lnTo>
                  <a:pt x="118138" y="138718"/>
                </a:lnTo>
                <a:lnTo>
                  <a:pt x="124479" y="138070"/>
                </a:lnTo>
                <a:lnTo>
                  <a:pt x="131564" y="136685"/>
                </a:lnTo>
                <a:lnTo>
                  <a:pt x="139144" y="134809"/>
                </a:lnTo>
                <a:lnTo>
                  <a:pt x="147055" y="132607"/>
                </a:lnTo>
                <a:lnTo>
                  <a:pt x="155187" y="132090"/>
                </a:lnTo>
                <a:lnTo>
                  <a:pt x="163466" y="132699"/>
                </a:lnTo>
                <a:lnTo>
                  <a:pt x="171842" y="134057"/>
                </a:lnTo>
                <a:lnTo>
                  <a:pt x="179332" y="134962"/>
                </a:lnTo>
                <a:lnTo>
                  <a:pt x="186229" y="135566"/>
                </a:lnTo>
                <a:lnTo>
                  <a:pt x="192733" y="135968"/>
                </a:lnTo>
                <a:lnTo>
                  <a:pt x="198021" y="137189"/>
                </a:lnTo>
                <a:lnTo>
                  <a:pt x="202499" y="138956"/>
                </a:lnTo>
                <a:lnTo>
                  <a:pt x="210967" y="143458"/>
                </a:lnTo>
                <a:lnTo>
                  <a:pt x="237484" y="156904"/>
                </a:lnTo>
                <a:lnTo>
                  <a:pt x="241191" y="160671"/>
                </a:lnTo>
                <a:lnTo>
                  <a:pt x="243661" y="165087"/>
                </a:lnTo>
                <a:lnTo>
                  <a:pt x="246406" y="175075"/>
                </a:lnTo>
                <a:lnTo>
                  <a:pt x="247138" y="180405"/>
                </a:lnTo>
                <a:lnTo>
                  <a:pt x="247626" y="185863"/>
                </a:lnTo>
                <a:lnTo>
                  <a:pt x="246999" y="191408"/>
                </a:lnTo>
                <a:lnTo>
                  <a:pt x="245628" y="197009"/>
                </a:lnTo>
                <a:lnTo>
                  <a:pt x="243762" y="202647"/>
                </a:lnTo>
                <a:lnTo>
                  <a:pt x="241566" y="208312"/>
                </a:lnTo>
                <a:lnTo>
                  <a:pt x="239149" y="213993"/>
                </a:lnTo>
                <a:lnTo>
                  <a:pt x="236585" y="219686"/>
                </a:lnTo>
                <a:lnTo>
                  <a:pt x="233924" y="226338"/>
                </a:lnTo>
                <a:lnTo>
                  <a:pt x="228426" y="241350"/>
                </a:lnTo>
                <a:lnTo>
                  <a:pt x="224674" y="248401"/>
                </a:lnTo>
                <a:lnTo>
                  <a:pt x="220268" y="255007"/>
                </a:lnTo>
                <a:lnTo>
                  <a:pt x="215425" y="261315"/>
                </a:lnTo>
                <a:lnTo>
                  <a:pt x="210292" y="267426"/>
                </a:lnTo>
                <a:lnTo>
                  <a:pt x="204965" y="273405"/>
                </a:lnTo>
                <a:lnTo>
                  <a:pt x="193966" y="285128"/>
                </a:lnTo>
                <a:lnTo>
                  <a:pt x="182727" y="296689"/>
                </a:lnTo>
                <a:lnTo>
                  <a:pt x="177063" y="301486"/>
                </a:lnTo>
                <a:lnTo>
                  <a:pt x="171382" y="305637"/>
                </a:lnTo>
                <a:lnTo>
                  <a:pt x="165689" y="309356"/>
                </a:lnTo>
                <a:lnTo>
                  <a:pt x="159037" y="312789"/>
                </a:lnTo>
                <a:lnTo>
                  <a:pt x="151746" y="316030"/>
                </a:lnTo>
                <a:lnTo>
                  <a:pt x="144026" y="319142"/>
                </a:lnTo>
                <a:lnTo>
                  <a:pt x="136974" y="321217"/>
                </a:lnTo>
                <a:lnTo>
                  <a:pt x="130369" y="322601"/>
                </a:lnTo>
                <a:lnTo>
                  <a:pt x="124060" y="323523"/>
                </a:lnTo>
                <a:lnTo>
                  <a:pt x="118902" y="324138"/>
                </a:lnTo>
                <a:lnTo>
                  <a:pt x="114511" y="324548"/>
                </a:lnTo>
                <a:lnTo>
                  <a:pt x="110630" y="324821"/>
                </a:lnTo>
                <a:lnTo>
                  <a:pt x="106138" y="325004"/>
                </a:lnTo>
                <a:lnTo>
                  <a:pt x="91668" y="325260"/>
                </a:lnTo>
                <a:lnTo>
                  <a:pt x="60008" y="3253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98"/>
          <p:cNvSpPr/>
          <p:nvPr/>
        </p:nvSpPr>
        <p:spPr>
          <a:xfrm>
            <a:off x="8026717" y="4457817"/>
            <a:ext cx="402909" cy="255750"/>
          </a:xfrm>
          <a:custGeom>
            <a:avLst/>
            <a:gdLst/>
            <a:ahLst/>
            <a:cxnLst/>
            <a:rect l="0" t="0" r="0" b="0"/>
            <a:pathLst>
              <a:path w="402909" h="255750">
                <a:moveTo>
                  <a:pt x="0" y="42745"/>
                </a:moveTo>
                <a:lnTo>
                  <a:pt x="4551" y="42745"/>
                </a:lnTo>
                <a:lnTo>
                  <a:pt x="6844" y="41793"/>
                </a:lnTo>
                <a:lnTo>
                  <a:pt x="18020" y="34015"/>
                </a:lnTo>
                <a:lnTo>
                  <a:pt x="30528" y="27564"/>
                </a:lnTo>
                <a:lnTo>
                  <a:pt x="40872" y="22345"/>
                </a:lnTo>
                <a:lnTo>
                  <a:pt x="47252" y="19620"/>
                </a:lnTo>
                <a:lnTo>
                  <a:pt x="54361" y="16851"/>
                </a:lnTo>
                <a:lnTo>
                  <a:pt x="61958" y="14053"/>
                </a:lnTo>
                <a:lnTo>
                  <a:pt x="68927" y="12187"/>
                </a:lnTo>
                <a:lnTo>
                  <a:pt x="75479" y="10943"/>
                </a:lnTo>
                <a:lnTo>
                  <a:pt x="87839" y="8608"/>
                </a:lnTo>
                <a:lnTo>
                  <a:pt x="99683" y="4396"/>
                </a:lnTo>
                <a:lnTo>
                  <a:pt x="111296" y="1889"/>
                </a:lnTo>
                <a:lnTo>
                  <a:pt x="122807" y="774"/>
                </a:lnTo>
                <a:lnTo>
                  <a:pt x="134274" y="279"/>
                </a:lnTo>
                <a:lnTo>
                  <a:pt x="151439" y="0"/>
                </a:lnTo>
                <a:lnTo>
                  <a:pt x="162873" y="2475"/>
                </a:lnTo>
                <a:lnTo>
                  <a:pt x="173353" y="5797"/>
                </a:lnTo>
                <a:lnTo>
                  <a:pt x="181186" y="7274"/>
                </a:lnTo>
                <a:lnTo>
                  <a:pt x="187842" y="10470"/>
                </a:lnTo>
                <a:lnTo>
                  <a:pt x="190951" y="12656"/>
                </a:lnTo>
                <a:lnTo>
                  <a:pt x="193023" y="16018"/>
                </a:lnTo>
                <a:lnTo>
                  <a:pt x="194405" y="20165"/>
                </a:lnTo>
                <a:lnTo>
                  <a:pt x="195326" y="24834"/>
                </a:lnTo>
                <a:lnTo>
                  <a:pt x="198889" y="32562"/>
                </a:lnTo>
                <a:lnTo>
                  <a:pt x="201173" y="35956"/>
                </a:lnTo>
                <a:lnTo>
                  <a:pt x="202695" y="40124"/>
                </a:lnTo>
                <a:lnTo>
                  <a:pt x="203710" y="44808"/>
                </a:lnTo>
                <a:lnTo>
                  <a:pt x="204387" y="49835"/>
                </a:lnTo>
                <a:lnTo>
                  <a:pt x="204838" y="55092"/>
                </a:lnTo>
                <a:lnTo>
                  <a:pt x="205138" y="60501"/>
                </a:lnTo>
                <a:lnTo>
                  <a:pt x="205339" y="66012"/>
                </a:lnTo>
                <a:lnTo>
                  <a:pt x="204521" y="71592"/>
                </a:lnTo>
                <a:lnTo>
                  <a:pt x="203022" y="77216"/>
                </a:lnTo>
                <a:lnTo>
                  <a:pt x="201071" y="82870"/>
                </a:lnTo>
                <a:lnTo>
                  <a:pt x="198817" y="88545"/>
                </a:lnTo>
                <a:lnTo>
                  <a:pt x="196363" y="94234"/>
                </a:lnTo>
                <a:lnTo>
                  <a:pt x="193773" y="99931"/>
                </a:lnTo>
                <a:lnTo>
                  <a:pt x="191095" y="106586"/>
                </a:lnTo>
                <a:lnTo>
                  <a:pt x="185578" y="121601"/>
                </a:lnTo>
                <a:lnTo>
                  <a:pt x="182774" y="128653"/>
                </a:lnTo>
                <a:lnTo>
                  <a:pt x="179951" y="135260"/>
                </a:lnTo>
                <a:lnTo>
                  <a:pt x="177117" y="141569"/>
                </a:lnTo>
                <a:lnTo>
                  <a:pt x="173323" y="147680"/>
                </a:lnTo>
                <a:lnTo>
                  <a:pt x="168889" y="153660"/>
                </a:lnTo>
                <a:lnTo>
                  <a:pt x="164028" y="159551"/>
                </a:lnTo>
                <a:lnTo>
                  <a:pt x="159835" y="165383"/>
                </a:lnTo>
                <a:lnTo>
                  <a:pt x="156086" y="171176"/>
                </a:lnTo>
                <a:lnTo>
                  <a:pt x="152635" y="176943"/>
                </a:lnTo>
                <a:lnTo>
                  <a:pt x="149381" y="182693"/>
                </a:lnTo>
                <a:lnTo>
                  <a:pt x="143226" y="194161"/>
                </a:lnTo>
                <a:lnTo>
                  <a:pt x="140252" y="198934"/>
                </a:lnTo>
                <a:lnTo>
                  <a:pt x="134407" y="206777"/>
                </a:lnTo>
                <a:lnTo>
                  <a:pt x="128634" y="213438"/>
                </a:lnTo>
                <a:lnTo>
                  <a:pt x="125761" y="216548"/>
                </a:lnTo>
                <a:lnTo>
                  <a:pt x="123846" y="219574"/>
                </a:lnTo>
                <a:lnTo>
                  <a:pt x="121718" y="225476"/>
                </a:lnTo>
                <a:lnTo>
                  <a:pt x="120771" y="231274"/>
                </a:lnTo>
                <a:lnTo>
                  <a:pt x="120164" y="238206"/>
                </a:lnTo>
                <a:lnTo>
                  <a:pt x="120044" y="245467"/>
                </a:lnTo>
                <a:lnTo>
                  <a:pt x="120029" y="247144"/>
                </a:lnTo>
                <a:lnTo>
                  <a:pt x="124570" y="252638"/>
                </a:lnTo>
                <a:lnTo>
                  <a:pt x="126862" y="254112"/>
                </a:lnTo>
                <a:lnTo>
                  <a:pt x="131947" y="255749"/>
                </a:lnTo>
                <a:lnTo>
                  <a:pt x="134638" y="255232"/>
                </a:lnTo>
                <a:lnTo>
                  <a:pt x="142974" y="250907"/>
                </a:lnTo>
                <a:lnTo>
                  <a:pt x="152430" y="248250"/>
                </a:lnTo>
                <a:lnTo>
                  <a:pt x="161726" y="244253"/>
                </a:lnTo>
                <a:lnTo>
                  <a:pt x="172208" y="241842"/>
                </a:lnTo>
                <a:lnTo>
                  <a:pt x="177670" y="241199"/>
                </a:lnTo>
                <a:lnTo>
                  <a:pt x="186280" y="237944"/>
                </a:lnTo>
                <a:lnTo>
                  <a:pt x="195187" y="233323"/>
                </a:lnTo>
                <a:lnTo>
                  <a:pt x="201562" y="230757"/>
                </a:lnTo>
                <a:lnTo>
                  <a:pt x="208669" y="228094"/>
                </a:lnTo>
                <a:lnTo>
                  <a:pt x="215313" y="225366"/>
                </a:lnTo>
                <a:lnTo>
                  <a:pt x="227775" y="219795"/>
                </a:lnTo>
                <a:lnTo>
                  <a:pt x="245501" y="211304"/>
                </a:lnTo>
                <a:lnTo>
                  <a:pt x="262818" y="202755"/>
                </a:lnTo>
                <a:lnTo>
                  <a:pt x="269509" y="200854"/>
                </a:lnTo>
                <a:lnTo>
                  <a:pt x="276828" y="199586"/>
                </a:lnTo>
                <a:lnTo>
                  <a:pt x="284565" y="198741"/>
                </a:lnTo>
                <a:lnTo>
                  <a:pt x="291627" y="197224"/>
                </a:lnTo>
                <a:lnTo>
                  <a:pt x="298241" y="195262"/>
                </a:lnTo>
                <a:lnTo>
                  <a:pt x="310668" y="190540"/>
                </a:lnTo>
                <a:lnTo>
                  <a:pt x="322543" y="185267"/>
                </a:lnTo>
                <a:lnTo>
                  <a:pt x="334170" y="182288"/>
                </a:lnTo>
                <a:lnTo>
                  <a:pt x="339938" y="181494"/>
                </a:lnTo>
                <a:lnTo>
                  <a:pt x="348886" y="178071"/>
                </a:lnTo>
                <a:lnTo>
                  <a:pt x="352606" y="175825"/>
                </a:lnTo>
                <a:lnTo>
                  <a:pt x="361819" y="173329"/>
                </a:lnTo>
                <a:lnTo>
                  <a:pt x="372264" y="171268"/>
                </a:lnTo>
                <a:lnTo>
                  <a:pt x="383255" y="167176"/>
                </a:lnTo>
                <a:lnTo>
                  <a:pt x="391952" y="162183"/>
                </a:lnTo>
                <a:lnTo>
                  <a:pt x="402908" y="1541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99"/>
          <p:cNvSpPr/>
          <p:nvPr/>
        </p:nvSpPr>
        <p:spPr>
          <a:xfrm>
            <a:off x="8386794" y="4286250"/>
            <a:ext cx="222734" cy="454343"/>
          </a:xfrm>
          <a:custGeom>
            <a:avLst/>
            <a:gdLst/>
            <a:ahLst/>
            <a:cxnLst/>
            <a:rect l="0" t="0" r="0" b="0"/>
            <a:pathLst>
              <a:path w="222734" h="454343">
                <a:moveTo>
                  <a:pt x="8540" y="0"/>
                </a:moveTo>
                <a:lnTo>
                  <a:pt x="321" y="0"/>
                </a:lnTo>
                <a:lnTo>
                  <a:pt x="0" y="7380"/>
                </a:lnTo>
                <a:lnTo>
                  <a:pt x="4528" y="12770"/>
                </a:lnTo>
                <a:lnTo>
                  <a:pt x="6818" y="14228"/>
                </a:lnTo>
                <a:lnTo>
                  <a:pt x="11903" y="15849"/>
                </a:lnTo>
                <a:lnTo>
                  <a:pt x="17338" y="19108"/>
                </a:lnTo>
                <a:lnTo>
                  <a:pt x="22928" y="23733"/>
                </a:lnTo>
                <a:lnTo>
                  <a:pt x="28587" y="28962"/>
                </a:lnTo>
                <a:lnTo>
                  <a:pt x="41679" y="41813"/>
                </a:lnTo>
                <a:lnTo>
                  <a:pt x="46826" y="45973"/>
                </a:lnTo>
                <a:lnTo>
                  <a:pt x="52162" y="49698"/>
                </a:lnTo>
                <a:lnTo>
                  <a:pt x="57623" y="53135"/>
                </a:lnTo>
                <a:lnTo>
                  <a:pt x="63170" y="56378"/>
                </a:lnTo>
                <a:lnTo>
                  <a:pt x="68773" y="59493"/>
                </a:lnTo>
                <a:lnTo>
                  <a:pt x="74413" y="62522"/>
                </a:lnTo>
                <a:lnTo>
                  <a:pt x="80078" y="66446"/>
                </a:lnTo>
                <a:lnTo>
                  <a:pt x="85760" y="70967"/>
                </a:lnTo>
                <a:lnTo>
                  <a:pt x="91452" y="75886"/>
                </a:lnTo>
                <a:lnTo>
                  <a:pt x="97153" y="81071"/>
                </a:lnTo>
                <a:lnTo>
                  <a:pt x="108566" y="91911"/>
                </a:lnTo>
                <a:lnTo>
                  <a:pt x="125702" y="108725"/>
                </a:lnTo>
                <a:lnTo>
                  <a:pt x="132368" y="114393"/>
                </a:lnTo>
                <a:lnTo>
                  <a:pt x="139670" y="120077"/>
                </a:lnTo>
                <a:lnTo>
                  <a:pt x="147395" y="125771"/>
                </a:lnTo>
                <a:lnTo>
                  <a:pt x="154451" y="131472"/>
                </a:lnTo>
                <a:lnTo>
                  <a:pt x="161059" y="137178"/>
                </a:lnTo>
                <a:lnTo>
                  <a:pt x="167369" y="142887"/>
                </a:lnTo>
                <a:lnTo>
                  <a:pt x="172530" y="148598"/>
                </a:lnTo>
                <a:lnTo>
                  <a:pt x="176922" y="154310"/>
                </a:lnTo>
                <a:lnTo>
                  <a:pt x="195365" y="181717"/>
                </a:lnTo>
                <a:lnTo>
                  <a:pt x="199765" y="189724"/>
                </a:lnTo>
                <a:lnTo>
                  <a:pt x="203652" y="197920"/>
                </a:lnTo>
                <a:lnTo>
                  <a:pt x="207195" y="206241"/>
                </a:lnTo>
                <a:lnTo>
                  <a:pt x="209557" y="214647"/>
                </a:lnTo>
                <a:lnTo>
                  <a:pt x="211132" y="223108"/>
                </a:lnTo>
                <a:lnTo>
                  <a:pt x="212181" y="231606"/>
                </a:lnTo>
                <a:lnTo>
                  <a:pt x="213834" y="239176"/>
                </a:lnTo>
                <a:lnTo>
                  <a:pt x="218209" y="252668"/>
                </a:lnTo>
                <a:lnTo>
                  <a:pt x="219757" y="259886"/>
                </a:lnTo>
                <a:lnTo>
                  <a:pt x="220789" y="267554"/>
                </a:lnTo>
                <a:lnTo>
                  <a:pt x="221477" y="275524"/>
                </a:lnTo>
                <a:lnTo>
                  <a:pt x="221935" y="283695"/>
                </a:lnTo>
                <a:lnTo>
                  <a:pt x="222446" y="300394"/>
                </a:lnTo>
                <a:lnTo>
                  <a:pt x="222733" y="325860"/>
                </a:lnTo>
                <a:lnTo>
                  <a:pt x="221820" y="333445"/>
                </a:lnTo>
                <a:lnTo>
                  <a:pt x="216938" y="353222"/>
                </a:lnTo>
                <a:lnTo>
                  <a:pt x="215462" y="365268"/>
                </a:lnTo>
                <a:lnTo>
                  <a:pt x="212266" y="376971"/>
                </a:lnTo>
                <a:lnTo>
                  <a:pt x="207670" y="388523"/>
                </a:lnTo>
                <a:lnTo>
                  <a:pt x="202453" y="400006"/>
                </a:lnTo>
                <a:lnTo>
                  <a:pt x="196959" y="408921"/>
                </a:lnTo>
                <a:lnTo>
                  <a:pt x="191342" y="416057"/>
                </a:lnTo>
                <a:lnTo>
                  <a:pt x="185671" y="422404"/>
                </a:lnTo>
                <a:lnTo>
                  <a:pt x="179975" y="428400"/>
                </a:lnTo>
                <a:lnTo>
                  <a:pt x="167369" y="441233"/>
                </a:lnTo>
                <a:lnTo>
                  <a:pt x="164908" y="442745"/>
                </a:lnTo>
                <a:lnTo>
                  <a:pt x="159635" y="444425"/>
                </a:lnTo>
                <a:lnTo>
                  <a:pt x="154744" y="445652"/>
                </a:lnTo>
                <a:lnTo>
                  <a:pt x="149861" y="450286"/>
                </a:lnTo>
                <a:lnTo>
                  <a:pt x="147523" y="450685"/>
                </a:lnTo>
                <a:lnTo>
                  <a:pt x="145010" y="449999"/>
                </a:lnTo>
                <a:lnTo>
                  <a:pt x="137265" y="445843"/>
                </a:lnTo>
                <a:lnTo>
                  <a:pt x="130362" y="445780"/>
                </a:lnTo>
                <a:lnTo>
                  <a:pt x="128661" y="445770"/>
                </a:lnTo>
                <a:lnTo>
                  <a:pt x="128556" y="4543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00"/>
          <p:cNvSpPr/>
          <p:nvPr/>
        </p:nvSpPr>
        <p:spPr>
          <a:xfrm>
            <a:off x="5737859" y="5332095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1" y="6785"/>
                </a:lnTo>
                <a:lnTo>
                  <a:pt x="8220" y="8467"/>
                </a:lnTo>
                <a:lnTo>
                  <a:pt x="13019" y="8541"/>
                </a:lnTo>
                <a:lnTo>
                  <a:pt x="17145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01"/>
          <p:cNvSpPr/>
          <p:nvPr/>
        </p:nvSpPr>
        <p:spPr>
          <a:xfrm>
            <a:off x="5712142" y="5409278"/>
            <a:ext cx="188596" cy="8543"/>
          </a:xfrm>
          <a:custGeom>
            <a:avLst/>
            <a:gdLst/>
            <a:ahLst/>
            <a:cxnLst/>
            <a:rect l="0" t="0" r="0" b="0"/>
            <a:pathLst>
              <a:path w="188596" h="8543">
                <a:moveTo>
                  <a:pt x="0" y="8542"/>
                </a:moveTo>
                <a:lnTo>
                  <a:pt x="28963" y="8542"/>
                </a:lnTo>
                <a:lnTo>
                  <a:pt x="31691" y="7589"/>
                </a:lnTo>
                <a:lnTo>
                  <a:pt x="34463" y="6002"/>
                </a:lnTo>
                <a:lnTo>
                  <a:pt x="37262" y="3991"/>
                </a:lnTo>
                <a:lnTo>
                  <a:pt x="41034" y="2650"/>
                </a:lnTo>
                <a:lnTo>
                  <a:pt x="45453" y="1756"/>
                </a:lnTo>
                <a:lnTo>
                  <a:pt x="50305" y="1161"/>
                </a:lnTo>
                <a:lnTo>
                  <a:pt x="54492" y="763"/>
                </a:lnTo>
                <a:lnTo>
                  <a:pt x="58236" y="499"/>
                </a:lnTo>
                <a:lnTo>
                  <a:pt x="61683" y="322"/>
                </a:lnTo>
                <a:lnTo>
                  <a:pt x="68055" y="126"/>
                </a:lnTo>
                <a:lnTo>
                  <a:pt x="84457" y="0"/>
                </a:lnTo>
                <a:lnTo>
                  <a:pt x="88689" y="942"/>
                </a:lnTo>
                <a:lnTo>
                  <a:pt x="92464" y="2523"/>
                </a:lnTo>
                <a:lnTo>
                  <a:pt x="95932" y="4529"/>
                </a:lnTo>
                <a:lnTo>
                  <a:pt x="100150" y="5867"/>
                </a:lnTo>
                <a:lnTo>
                  <a:pt x="104867" y="6758"/>
                </a:lnTo>
                <a:lnTo>
                  <a:pt x="109916" y="7353"/>
                </a:lnTo>
                <a:lnTo>
                  <a:pt x="114235" y="7749"/>
                </a:lnTo>
                <a:lnTo>
                  <a:pt x="118066" y="8013"/>
                </a:lnTo>
                <a:lnTo>
                  <a:pt x="121574" y="8189"/>
                </a:lnTo>
                <a:lnTo>
                  <a:pt x="128010" y="8385"/>
                </a:lnTo>
                <a:lnTo>
                  <a:pt x="144005" y="8532"/>
                </a:lnTo>
                <a:lnTo>
                  <a:pt x="188595" y="85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02"/>
          <p:cNvSpPr/>
          <p:nvPr/>
        </p:nvSpPr>
        <p:spPr>
          <a:xfrm>
            <a:off x="6106510" y="5126354"/>
            <a:ext cx="290093" cy="573961"/>
          </a:xfrm>
          <a:custGeom>
            <a:avLst/>
            <a:gdLst/>
            <a:ahLst/>
            <a:cxnLst/>
            <a:rect l="0" t="0" r="0" b="0"/>
            <a:pathLst>
              <a:path w="290093" h="573961">
                <a:moveTo>
                  <a:pt x="222852" y="0"/>
                </a:moveTo>
                <a:lnTo>
                  <a:pt x="194137" y="0"/>
                </a:lnTo>
                <a:lnTo>
                  <a:pt x="191327" y="953"/>
                </a:lnTo>
                <a:lnTo>
                  <a:pt x="185663" y="4552"/>
                </a:lnTo>
                <a:lnTo>
                  <a:pt x="177120" y="11932"/>
                </a:lnTo>
                <a:lnTo>
                  <a:pt x="169628" y="18999"/>
                </a:lnTo>
                <a:lnTo>
                  <a:pt x="142811" y="45753"/>
                </a:lnTo>
                <a:lnTo>
                  <a:pt x="134260" y="58853"/>
                </a:lnTo>
                <a:lnTo>
                  <a:pt x="125694" y="74800"/>
                </a:lnTo>
                <a:lnTo>
                  <a:pt x="117441" y="85950"/>
                </a:lnTo>
                <a:lnTo>
                  <a:pt x="112573" y="91590"/>
                </a:lnTo>
                <a:lnTo>
                  <a:pt x="104624" y="102937"/>
                </a:lnTo>
                <a:lnTo>
                  <a:pt x="96964" y="115283"/>
                </a:lnTo>
                <a:lnTo>
                  <a:pt x="87210" y="130295"/>
                </a:lnTo>
                <a:lnTo>
                  <a:pt x="79064" y="146492"/>
                </a:lnTo>
                <a:lnTo>
                  <a:pt x="71316" y="162263"/>
                </a:lnTo>
                <a:lnTo>
                  <a:pt x="66583" y="169135"/>
                </a:lnTo>
                <a:lnTo>
                  <a:pt x="61523" y="175622"/>
                </a:lnTo>
                <a:lnTo>
                  <a:pt x="53360" y="190450"/>
                </a:lnTo>
                <a:lnTo>
                  <a:pt x="46557" y="206565"/>
                </a:lnTo>
                <a:lnTo>
                  <a:pt x="40359" y="223252"/>
                </a:lnTo>
                <a:lnTo>
                  <a:pt x="31514" y="248711"/>
                </a:lnTo>
                <a:lnTo>
                  <a:pt x="23196" y="263256"/>
                </a:lnTo>
                <a:lnTo>
                  <a:pt x="18310" y="269802"/>
                </a:lnTo>
                <a:lnTo>
                  <a:pt x="12882" y="282155"/>
                </a:lnTo>
                <a:lnTo>
                  <a:pt x="10470" y="294948"/>
                </a:lnTo>
                <a:lnTo>
                  <a:pt x="9398" y="310158"/>
                </a:lnTo>
                <a:lnTo>
                  <a:pt x="6381" y="323904"/>
                </a:lnTo>
                <a:lnTo>
                  <a:pt x="2817" y="337315"/>
                </a:lnTo>
                <a:lnTo>
                  <a:pt x="1234" y="352801"/>
                </a:lnTo>
                <a:lnTo>
                  <a:pt x="530" y="366668"/>
                </a:lnTo>
                <a:lnTo>
                  <a:pt x="218" y="379182"/>
                </a:lnTo>
                <a:lnTo>
                  <a:pt x="0" y="408509"/>
                </a:lnTo>
                <a:lnTo>
                  <a:pt x="2522" y="420002"/>
                </a:lnTo>
                <a:lnTo>
                  <a:pt x="9296" y="437183"/>
                </a:lnTo>
                <a:lnTo>
                  <a:pt x="13638" y="448621"/>
                </a:lnTo>
                <a:lnTo>
                  <a:pt x="17035" y="464819"/>
                </a:lnTo>
                <a:lnTo>
                  <a:pt x="21206" y="472651"/>
                </a:lnTo>
                <a:lnTo>
                  <a:pt x="28774" y="481848"/>
                </a:lnTo>
                <a:lnTo>
                  <a:pt x="33459" y="486967"/>
                </a:lnTo>
                <a:lnTo>
                  <a:pt x="38487" y="491332"/>
                </a:lnTo>
                <a:lnTo>
                  <a:pt x="43745" y="495195"/>
                </a:lnTo>
                <a:lnTo>
                  <a:pt x="49155" y="498723"/>
                </a:lnTo>
                <a:lnTo>
                  <a:pt x="57706" y="505183"/>
                </a:lnTo>
                <a:lnTo>
                  <a:pt x="61320" y="508238"/>
                </a:lnTo>
                <a:lnTo>
                  <a:pt x="66586" y="510276"/>
                </a:lnTo>
                <a:lnTo>
                  <a:pt x="72955" y="511634"/>
                </a:lnTo>
                <a:lnTo>
                  <a:pt x="80058" y="512540"/>
                </a:lnTo>
                <a:lnTo>
                  <a:pt x="85746" y="514096"/>
                </a:lnTo>
                <a:lnTo>
                  <a:pt x="94606" y="518365"/>
                </a:lnTo>
                <a:lnTo>
                  <a:pt x="99255" y="519884"/>
                </a:lnTo>
                <a:lnTo>
                  <a:pt x="104258" y="520897"/>
                </a:lnTo>
                <a:lnTo>
                  <a:pt x="109500" y="521573"/>
                </a:lnTo>
                <a:lnTo>
                  <a:pt x="114899" y="522023"/>
                </a:lnTo>
                <a:lnTo>
                  <a:pt x="120403" y="522323"/>
                </a:lnTo>
                <a:lnTo>
                  <a:pt x="125978" y="522523"/>
                </a:lnTo>
                <a:lnTo>
                  <a:pt x="131599" y="521704"/>
                </a:lnTo>
                <a:lnTo>
                  <a:pt x="137252" y="520205"/>
                </a:lnTo>
                <a:lnTo>
                  <a:pt x="142925" y="518254"/>
                </a:lnTo>
                <a:lnTo>
                  <a:pt x="148613" y="516953"/>
                </a:lnTo>
                <a:lnTo>
                  <a:pt x="154309" y="516086"/>
                </a:lnTo>
                <a:lnTo>
                  <a:pt x="160012" y="515507"/>
                </a:lnTo>
                <a:lnTo>
                  <a:pt x="165719" y="514169"/>
                </a:lnTo>
                <a:lnTo>
                  <a:pt x="171428" y="512325"/>
                </a:lnTo>
                <a:lnTo>
                  <a:pt x="177140" y="510142"/>
                </a:lnTo>
                <a:lnTo>
                  <a:pt x="182852" y="507735"/>
                </a:lnTo>
                <a:lnTo>
                  <a:pt x="188566" y="505178"/>
                </a:lnTo>
                <a:lnTo>
                  <a:pt x="199993" y="499796"/>
                </a:lnTo>
                <a:lnTo>
                  <a:pt x="228567" y="485741"/>
                </a:lnTo>
                <a:lnTo>
                  <a:pt x="237457" y="480045"/>
                </a:lnTo>
                <a:lnTo>
                  <a:pt x="244583" y="474339"/>
                </a:lnTo>
                <a:lnTo>
                  <a:pt x="250925" y="468628"/>
                </a:lnTo>
                <a:lnTo>
                  <a:pt x="259851" y="460057"/>
                </a:lnTo>
                <a:lnTo>
                  <a:pt x="277132" y="442913"/>
                </a:lnTo>
                <a:lnTo>
                  <a:pt x="279041" y="440055"/>
                </a:lnTo>
                <a:lnTo>
                  <a:pt x="281162" y="434341"/>
                </a:lnTo>
                <a:lnTo>
                  <a:pt x="282681" y="432436"/>
                </a:lnTo>
                <a:lnTo>
                  <a:pt x="284645" y="431166"/>
                </a:lnTo>
                <a:lnTo>
                  <a:pt x="286908" y="430319"/>
                </a:lnTo>
                <a:lnTo>
                  <a:pt x="288415" y="428802"/>
                </a:lnTo>
                <a:lnTo>
                  <a:pt x="289421" y="426838"/>
                </a:lnTo>
                <a:lnTo>
                  <a:pt x="290092" y="424576"/>
                </a:lnTo>
                <a:lnTo>
                  <a:pt x="289586" y="422116"/>
                </a:lnTo>
                <a:lnTo>
                  <a:pt x="283934" y="413070"/>
                </a:lnTo>
                <a:lnTo>
                  <a:pt x="278627" y="407400"/>
                </a:lnTo>
                <a:lnTo>
                  <a:pt x="277180" y="404951"/>
                </a:lnTo>
                <a:lnTo>
                  <a:pt x="275573" y="399689"/>
                </a:lnTo>
                <a:lnTo>
                  <a:pt x="274192" y="397904"/>
                </a:lnTo>
                <a:lnTo>
                  <a:pt x="272319" y="396715"/>
                </a:lnTo>
                <a:lnTo>
                  <a:pt x="266745" y="394440"/>
                </a:lnTo>
                <a:lnTo>
                  <a:pt x="257917" y="390255"/>
                </a:lnTo>
                <a:lnTo>
                  <a:pt x="250184" y="387759"/>
                </a:lnTo>
                <a:lnTo>
                  <a:pt x="246789" y="387094"/>
                </a:lnTo>
                <a:lnTo>
                  <a:pt x="240476" y="383815"/>
                </a:lnTo>
                <a:lnTo>
                  <a:pt x="237459" y="381607"/>
                </a:lnTo>
                <a:lnTo>
                  <a:pt x="229026" y="379153"/>
                </a:lnTo>
                <a:lnTo>
                  <a:pt x="224111" y="378499"/>
                </a:lnTo>
                <a:lnTo>
                  <a:pt x="216109" y="377772"/>
                </a:lnTo>
                <a:lnTo>
                  <a:pt x="212642" y="377578"/>
                </a:lnTo>
                <a:lnTo>
                  <a:pt x="203709" y="379903"/>
                </a:lnTo>
                <a:lnTo>
                  <a:pt x="198660" y="381856"/>
                </a:lnTo>
                <a:lnTo>
                  <a:pt x="190510" y="384027"/>
                </a:lnTo>
                <a:lnTo>
                  <a:pt x="182761" y="385944"/>
                </a:lnTo>
                <a:lnTo>
                  <a:pt x="178027" y="387788"/>
                </a:lnTo>
                <a:lnTo>
                  <a:pt x="172966" y="389971"/>
                </a:lnTo>
                <a:lnTo>
                  <a:pt x="164803" y="394936"/>
                </a:lnTo>
                <a:lnTo>
                  <a:pt x="157048" y="400317"/>
                </a:lnTo>
                <a:lnTo>
                  <a:pt x="152313" y="403086"/>
                </a:lnTo>
                <a:lnTo>
                  <a:pt x="147250" y="405884"/>
                </a:lnTo>
                <a:lnTo>
                  <a:pt x="139087" y="414073"/>
                </a:lnTo>
                <a:lnTo>
                  <a:pt x="132283" y="423110"/>
                </a:lnTo>
                <a:lnTo>
                  <a:pt x="126084" y="430302"/>
                </a:lnTo>
                <a:lnTo>
                  <a:pt x="117239" y="444256"/>
                </a:lnTo>
                <a:lnTo>
                  <a:pt x="108586" y="460456"/>
                </a:lnTo>
                <a:lnTo>
                  <a:pt x="102852" y="474205"/>
                </a:lnTo>
                <a:lnTo>
                  <a:pt x="98081" y="488888"/>
                </a:lnTo>
                <a:lnTo>
                  <a:pt x="95961" y="501764"/>
                </a:lnTo>
                <a:lnTo>
                  <a:pt x="92479" y="511297"/>
                </a:lnTo>
                <a:lnTo>
                  <a:pt x="90216" y="515172"/>
                </a:lnTo>
                <a:lnTo>
                  <a:pt x="87703" y="524558"/>
                </a:lnTo>
                <a:lnTo>
                  <a:pt x="86089" y="541556"/>
                </a:lnTo>
                <a:lnTo>
                  <a:pt x="85744" y="557033"/>
                </a:lnTo>
                <a:lnTo>
                  <a:pt x="85703" y="564057"/>
                </a:lnTo>
                <a:lnTo>
                  <a:pt x="88237" y="567557"/>
                </a:lnTo>
                <a:lnTo>
                  <a:pt x="93074" y="573014"/>
                </a:lnTo>
                <a:lnTo>
                  <a:pt x="94423" y="573462"/>
                </a:lnTo>
                <a:lnTo>
                  <a:pt x="98463" y="573960"/>
                </a:lnTo>
                <a:lnTo>
                  <a:pt x="100873" y="573140"/>
                </a:lnTo>
                <a:lnTo>
                  <a:pt x="109046" y="567520"/>
                </a:lnTo>
                <a:lnTo>
                  <a:pt x="111410" y="5657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03"/>
          <p:cNvSpPr/>
          <p:nvPr/>
        </p:nvSpPr>
        <p:spPr>
          <a:xfrm>
            <a:off x="6424968" y="5194935"/>
            <a:ext cx="298730" cy="162875"/>
          </a:xfrm>
          <a:custGeom>
            <a:avLst/>
            <a:gdLst/>
            <a:ahLst/>
            <a:cxnLst/>
            <a:rect l="0" t="0" r="0" b="0"/>
            <a:pathLst>
              <a:path w="298730" h="162875">
                <a:moveTo>
                  <a:pt x="84416" y="0"/>
                </a:moveTo>
                <a:lnTo>
                  <a:pt x="75949" y="0"/>
                </a:lnTo>
                <a:lnTo>
                  <a:pt x="71325" y="4551"/>
                </a:lnTo>
                <a:lnTo>
                  <a:pt x="69973" y="6844"/>
                </a:lnTo>
                <a:lnTo>
                  <a:pt x="68472" y="11931"/>
                </a:lnTo>
                <a:lnTo>
                  <a:pt x="67120" y="14622"/>
                </a:lnTo>
                <a:lnTo>
                  <a:pt x="65266" y="17368"/>
                </a:lnTo>
                <a:lnTo>
                  <a:pt x="63076" y="20150"/>
                </a:lnTo>
                <a:lnTo>
                  <a:pt x="61618" y="22959"/>
                </a:lnTo>
                <a:lnTo>
                  <a:pt x="60645" y="25783"/>
                </a:lnTo>
                <a:lnTo>
                  <a:pt x="59996" y="28619"/>
                </a:lnTo>
                <a:lnTo>
                  <a:pt x="58611" y="32414"/>
                </a:lnTo>
                <a:lnTo>
                  <a:pt x="56735" y="36849"/>
                </a:lnTo>
                <a:lnTo>
                  <a:pt x="54533" y="41711"/>
                </a:lnTo>
                <a:lnTo>
                  <a:pt x="46881" y="57655"/>
                </a:lnTo>
                <a:lnTo>
                  <a:pt x="45106" y="63202"/>
                </a:lnTo>
                <a:lnTo>
                  <a:pt x="43922" y="68804"/>
                </a:lnTo>
                <a:lnTo>
                  <a:pt x="43132" y="74444"/>
                </a:lnTo>
                <a:lnTo>
                  <a:pt x="41654" y="80109"/>
                </a:lnTo>
                <a:lnTo>
                  <a:pt x="39716" y="85791"/>
                </a:lnTo>
                <a:lnTo>
                  <a:pt x="37471" y="91484"/>
                </a:lnTo>
                <a:lnTo>
                  <a:pt x="35974" y="97184"/>
                </a:lnTo>
                <a:lnTo>
                  <a:pt x="34977" y="102890"/>
                </a:lnTo>
                <a:lnTo>
                  <a:pt x="34312" y="108598"/>
                </a:lnTo>
                <a:lnTo>
                  <a:pt x="32916" y="113356"/>
                </a:lnTo>
                <a:lnTo>
                  <a:pt x="31033" y="117481"/>
                </a:lnTo>
                <a:lnTo>
                  <a:pt x="28825" y="121182"/>
                </a:lnTo>
                <a:lnTo>
                  <a:pt x="26401" y="124603"/>
                </a:lnTo>
                <a:lnTo>
                  <a:pt x="23832" y="127836"/>
                </a:lnTo>
                <a:lnTo>
                  <a:pt x="21167" y="130944"/>
                </a:lnTo>
                <a:lnTo>
                  <a:pt x="19390" y="133968"/>
                </a:lnTo>
                <a:lnTo>
                  <a:pt x="18206" y="136937"/>
                </a:lnTo>
                <a:lnTo>
                  <a:pt x="17416" y="139869"/>
                </a:lnTo>
                <a:lnTo>
                  <a:pt x="15937" y="142776"/>
                </a:lnTo>
                <a:lnTo>
                  <a:pt x="13999" y="145666"/>
                </a:lnTo>
                <a:lnTo>
                  <a:pt x="8594" y="152598"/>
                </a:lnTo>
                <a:lnTo>
                  <a:pt x="7198" y="153167"/>
                </a:lnTo>
                <a:lnTo>
                  <a:pt x="0" y="154155"/>
                </a:lnTo>
                <a:lnTo>
                  <a:pt x="516" y="155157"/>
                </a:lnTo>
                <a:lnTo>
                  <a:pt x="4841" y="160166"/>
                </a:lnTo>
                <a:lnTo>
                  <a:pt x="6188" y="161672"/>
                </a:lnTo>
                <a:lnTo>
                  <a:pt x="7499" y="162074"/>
                </a:lnTo>
                <a:lnTo>
                  <a:pt x="15932" y="162806"/>
                </a:lnTo>
                <a:lnTo>
                  <a:pt x="35955" y="162874"/>
                </a:lnTo>
                <a:lnTo>
                  <a:pt x="44146" y="160336"/>
                </a:lnTo>
                <a:lnTo>
                  <a:pt x="53183" y="156985"/>
                </a:lnTo>
                <a:lnTo>
                  <a:pt x="60376" y="155496"/>
                </a:lnTo>
                <a:lnTo>
                  <a:pt x="69286" y="154834"/>
                </a:lnTo>
                <a:lnTo>
                  <a:pt x="74330" y="154657"/>
                </a:lnTo>
                <a:lnTo>
                  <a:pt x="79597" y="153587"/>
                </a:lnTo>
                <a:lnTo>
                  <a:pt x="85013" y="151921"/>
                </a:lnTo>
                <a:lnTo>
                  <a:pt x="90530" y="149858"/>
                </a:lnTo>
                <a:lnTo>
                  <a:pt x="96112" y="148483"/>
                </a:lnTo>
                <a:lnTo>
                  <a:pt x="101739" y="147566"/>
                </a:lnTo>
                <a:lnTo>
                  <a:pt x="107395" y="146955"/>
                </a:lnTo>
                <a:lnTo>
                  <a:pt x="113070" y="145594"/>
                </a:lnTo>
                <a:lnTo>
                  <a:pt x="118759" y="143736"/>
                </a:lnTo>
                <a:lnTo>
                  <a:pt x="124457" y="141544"/>
                </a:lnTo>
                <a:lnTo>
                  <a:pt x="130160" y="140082"/>
                </a:lnTo>
                <a:lnTo>
                  <a:pt x="135867" y="139108"/>
                </a:lnTo>
                <a:lnTo>
                  <a:pt x="141577" y="138458"/>
                </a:lnTo>
                <a:lnTo>
                  <a:pt x="147288" y="138025"/>
                </a:lnTo>
                <a:lnTo>
                  <a:pt x="153001" y="137737"/>
                </a:lnTo>
                <a:lnTo>
                  <a:pt x="164429" y="137416"/>
                </a:lnTo>
                <a:lnTo>
                  <a:pt x="193002" y="137194"/>
                </a:lnTo>
                <a:lnTo>
                  <a:pt x="198717" y="136230"/>
                </a:lnTo>
                <a:lnTo>
                  <a:pt x="204432" y="134635"/>
                </a:lnTo>
                <a:lnTo>
                  <a:pt x="210147" y="132619"/>
                </a:lnTo>
                <a:lnTo>
                  <a:pt x="215861" y="131275"/>
                </a:lnTo>
                <a:lnTo>
                  <a:pt x="221576" y="130379"/>
                </a:lnTo>
                <a:lnTo>
                  <a:pt x="227291" y="129782"/>
                </a:lnTo>
                <a:lnTo>
                  <a:pt x="236182" y="129118"/>
                </a:lnTo>
                <a:lnTo>
                  <a:pt x="239886" y="128941"/>
                </a:lnTo>
                <a:lnTo>
                  <a:pt x="249081" y="131284"/>
                </a:lnTo>
                <a:lnTo>
                  <a:pt x="254201" y="133243"/>
                </a:lnTo>
                <a:lnTo>
                  <a:pt x="262429" y="135419"/>
                </a:lnTo>
                <a:lnTo>
                  <a:pt x="270213" y="136386"/>
                </a:lnTo>
                <a:lnTo>
                  <a:pt x="274956" y="136644"/>
                </a:lnTo>
                <a:lnTo>
                  <a:pt x="288193" y="137007"/>
                </a:lnTo>
                <a:lnTo>
                  <a:pt x="298729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04"/>
          <p:cNvSpPr/>
          <p:nvPr/>
        </p:nvSpPr>
        <p:spPr>
          <a:xfrm>
            <a:off x="6603682" y="5134927"/>
            <a:ext cx="68581" cy="454344"/>
          </a:xfrm>
          <a:custGeom>
            <a:avLst/>
            <a:gdLst/>
            <a:ahLst/>
            <a:cxnLst/>
            <a:rect l="0" t="0" r="0" b="0"/>
            <a:pathLst>
              <a:path w="68581" h="454344">
                <a:moveTo>
                  <a:pt x="68580" y="0"/>
                </a:moveTo>
                <a:lnTo>
                  <a:pt x="68580" y="61884"/>
                </a:lnTo>
                <a:lnTo>
                  <a:pt x="67628" y="69831"/>
                </a:lnTo>
                <a:lnTo>
                  <a:pt x="66041" y="77986"/>
                </a:lnTo>
                <a:lnTo>
                  <a:pt x="64030" y="86281"/>
                </a:lnTo>
                <a:lnTo>
                  <a:pt x="62689" y="94668"/>
                </a:lnTo>
                <a:lnTo>
                  <a:pt x="61795" y="103118"/>
                </a:lnTo>
                <a:lnTo>
                  <a:pt x="61199" y="111607"/>
                </a:lnTo>
                <a:lnTo>
                  <a:pt x="59850" y="120125"/>
                </a:lnTo>
                <a:lnTo>
                  <a:pt x="57997" y="128661"/>
                </a:lnTo>
                <a:lnTo>
                  <a:pt x="55809" y="137209"/>
                </a:lnTo>
                <a:lnTo>
                  <a:pt x="54351" y="145765"/>
                </a:lnTo>
                <a:lnTo>
                  <a:pt x="53379" y="154327"/>
                </a:lnTo>
                <a:lnTo>
                  <a:pt x="52731" y="162892"/>
                </a:lnTo>
                <a:lnTo>
                  <a:pt x="52300" y="171460"/>
                </a:lnTo>
                <a:lnTo>
                  <a:pt x="51819" y="188599"/>
                </a:lnTo>
                <a:lnTo>
                  <a:pt x="50738" y="198123"/>
                </a:lnTo>
                <a:lnTo>
                  <a:pt x="49066" y="208282"/>
                </a:lnTo>
                <a:lnTo>
                  <a:pt x="46998" y="218865"/>
                </a:lnTo>
                <a:lnTo>
                  <a:pt x="45619" y="228778"/>
                </a:lnTo>
                <a:lnTo>
                  <a:pt x="44701" y="238243"/>
                </a:lnTo>
                <a:lnTo>
                  <a:pt x="44088" y="247411"/>
                </a:lnTo>
                <a:lnTo>
                  <a:pt x="42727" y="256381"/>
                </a:lnTo>
                <a:lnTo>
                  <a:pt x="40868" y="265218"/>
                </a:lnTo>
                <a:lnTo>
                  <a:pt x="38675" y="273968"/>
                </a:lnTo>
                <a:lnTo>
                  <a:pt x="37213" y="283610"/>
                </a:lnTo>
                <a:lnTo>
                  <a:pt x="36239" y="293848"/>
                </a:lnTo>
                <a:lnTo>
                  <a:pt x="35589" y="304484"/>
                </a:lnTo>
                <a:lnTo>
                  <a:pt x="34867" y="323921"/>
                </a:lnTo>
                <a:lnTo>
                  <a:pt x="34675" y="333105"/>
                </a:lnTo>
                <a:lnTo>
                  <a:pt x="33594" y="342085"/>
                </a:lnTo>
                <a:lnTo>
                  <a:pt x="31921" y="350930"/>
                </a:lnTo>
                <a:lnTo>
                  <a:pt x="29854" y="359683"/>
                </a:lnTo>
                <a:lnTo>
                  <a:pt x="28475" y="367423"/>
                </a:lnTo>
                <a:lnTo>
                  <a:pt x="26943" y="381105"/>
                </a:lnTo>
                <a:lnTo>
                  <a:pt x="26535" y="388373"/>
                </a:lnTo>
                <a:lnTo>
                  <a:pt x="26080" y="404068"/>
                </a:lnTo>
                <a:lnTo>
                  <a:pt x="25007" y="410348"/>
                </a:lnTo>
                <a:lnTo>
                  <a:pt x="23339" y="415488"/>
                </a:lnTo>
                <a:lnTo>
                  <a:pt x="21274" y="419868"/>
                </a:lnTo>
                <a:lnTo>
                  <a:pt x="19898" y="424692"/>
                </a:lnTo>
                <a:lnTo>
                  <a:pt x="17961" y="438678"/>
                </a:lnTo>
                <a:lnTo>
                  <a:pt x="17508" y="442618"/>
                </a:lnTo>
                <a:lnTo>
                  <a:pt x="16434" y="444621"/>
                </a:lnTo>
                <a:lnTo>
                  <a:pt x="14766" y="446909"/>
                </a:lnTo>
                <a:lnTo>
                  <a:pt x="9796" y="452874"/>
                </a:lnTo>
                <a:lnTo>
                  <a:pt x="8436" y="453364"/>
                </a:lnTo>
                <a:lnTo>
                  <a:pt x="6576" y="453690"/>
                </a:lnTo>
                <a:lnTo>
                  <a:pt x="0" y="4543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05"/>
          <p:cNvSpPr/>
          <p:nvPr/>
        </p:nvSpPr>
        <p:spPr>
          <a:xfrm>
            <a:off x="5660751" y="994423"/>
            <a:ext cx="171407" cy="394322"/>
          </a:xfrm>
          <a:custGeom>
            <a:avLst/>
            <a:gdLst/>
            <a:ahLst/>
            <a:cxnLst/>
            <a:rect l="0" t="0" r="0" b="0"/>
            <a:pathLst>
              <a:path w="171407" h="394322">
                <a:moveTo>
                  <a:pt x="171406" y="77139"/>
                </a:moveTo>
                <a:lnTo>
                  <a:pt x="171406" y="69758"/>
                </a:lnTo>
                <a:lnTo>
                  <a:pt x="166856" y="59818"/>
                </a:lnTo>
                <a:lnTo>
                  <a:pt x="164621" y="52613"/>
                </a:lnTo>
                <a:lnTo>
                  <a:pt x="164025" y="49359"/>
                </a:lnTo>
                <a:lnTo>
                  <a:pt x="160823" y="43202"/>
                </a:lnTo>
                <a:lnTo>
                  <a:pt x="158636" y="40227"/>
                </a:lnTo>
                <a:lnTo>
                  <a:pt x="156205" y="31841"/>
                </a:lnTo>
                <a:lnTo>
                  <a:pt x="155557" y="26938"/>
                </a:lnTo>
                <a:lnTo>
                  <a:pt x="152297" y="18950"/>
                </a:lnTo>
                <a:lnTo>
                  <a:pt x="147673" y="12225"/>
                </a:lnTo>
                <a:lnTo>
                  <a:pt x="142443" y="6061"/>
                </a:lnTo>
                <a:lnTo>
                  <a:pt x="138763" y="4036"/>
                </a:lnTo>
                <a:lnTo>
                  <a:pt x="134404" y="2686"/>
                </a:lnTo>
                <a:lnTo>
                  <a:pt x="129593" y="1786"/>
                </a:lnTo>
                <a:lnTo>
                  <a:pt x="124481" y="1186"/>
                </a:lnTo>
                <a:lnTo>
                  <a:pt x="119167" y="786"/>
                </a:lnTo>
                <a:lnTo>
                  <a:pt x="109137" y="342"/>
                </a:lnTo>
                <a:lnTo>
                  <a:pt x="101503" y="145"/>
                </a:lnTo>
                <a:lnTo>
                  <a:pt x="71027" y="0"/>
                </a:lnTo>
                <a:lnTo>
                  <a:pt x="66386" y="948"/>
                </a:lnTo>
                <a:lnTo>
                  <a:pt x="62341" y="2533"/>
                </a:lnTo>
                <a:lnTo>
                  <a:pt x="58691" y="4541"/>
                </a:lnTo>
                <a:lnTo>
                  <a:pt x="55305" y="6833"/>
                </a:lnTo>
                <a:lnTo>
                  <a:pt x="52095" y="9313"/>
                </a:lnTo>
                <a:lnTo>
                  <a:pt x="49003" y="11919"/>
                </a:lnTo>
                <a:lnTo>
                  <a:pt x="45989" y="14609"/>
                </a:lnTo>
                <a:lnTo>
                  <a:pt x="40101" y="20138"/>
                </a:lnTo>
                <a:lnTo>
                  <a:pt x="37196" y="23898"/>
                </a:lnTo>
                <a:lnTo>
                  <a:pt x="34308" y="28310"/>
                </a:lnTo>
                <a:lnTo>
                  <a:pt x="31430" y="33157"/>
                </a:lnTo>
                <a:lnTo>
                  <a:pt x="28559" y="37340"/>
                </a:lnTo>
                <a:lnTo>
                  <a:pt x="25692" y="41081"/>
                </a:lnTo>
                <a:lnTo>
                  <a:pt x="22828" y="44528"/>
                </a:lnTo>
                <a:lnTo>
                  <a:pt x="19967" y="48731"/>
                </a:lnTo>
                <a:lnTo>
                  <a:pt x="17107" y="53438"/>
                </a:lnTo>
                <a:lnTo>
                  <a:pt x="14247" y="58481"/>
                </a:lnTo>
                <a:lnTo>
                  <a:pt x="8530" y="69164"/>
                </a:lnTo>
                <a:lnTo>
                  <a:pt x="5672" y="74680"/>
                </a:lnTo>
                <a:lnTo>
                  <a:pt x="2497" y="85889"/>
                </a:lnTo>
                <a:lnTo>
                  <a:pt x="1085" y="98173"/>
                </a:lnTo>
                <a:lnTo>
                  <a:pt x="709" y="105449"/>
                </a:lnTo>
                <a:lnTo>
                  <a:pt x="291" y="120201"/>
                </a:lnTo>
                <a:lnTo>
                  <a:pt x="0" y="155635"/>
                </a:lnTo>
                <a:lnTo>
                  <a:pt x="938" y="163759"/>
                </a:lnTo>
                <a:lnTo>
                  <a:pt x="2516" y="172033"/>
                </a:lnTo>
                <a:lnTo>
                  <a:pt x="4520" y="180407"/>
                </a:lnTo>
                <a:lnTo>
                  <a:pt x="6809" y="188847"/>
                </a:lnTo>
                <a:lnTo>
                  <a:pt x="11892" y="205845"/>
                </a:lnTo>
                <a:lnTo>
                  <a:pt x="20108" y="231479"/>
                </a:lnTo>
                <a:lnTo>
                  <a:pt x="22916" y="240992"/>
                </a:lnTo>
                <a:lnTo>
                  <a:pt x="28575" y="261723"/>
                </a:lnTo>
                <a:lnTo>
                  <a:pt x="31418" y="270680"/>
                </a:lnTo>
                <a:lnTo>
                  <a:pt x="34266" y="278556"/>
                </a:lnTo>
                <a:lnTo>
                  <a:pt x="37116" y="285712"/>
                </a:lnTo>
                <a:lnTo>
                  <a:pt x="42824" y="301283"/>
                </a:lnTo>
                <a:lnTo>
                  <a:pt x="45680" y="309436"/>
                </a:lnTo>
                <a:lnTo>
                  <a:pt x="48536" y="316776"/>
                </a:lnTo>
                <a:lnTo>
                  <a:pt x="51393" y="323575"/>
                </a:lnTo>
                <a:lnTo>
                  <a:pt x="54250" y="330012"/>
                </a:lnTo>
                <a:lnTo>
                  <a:pt x="57424" y="342245"/>
                </a:lnTo>
                <a:lnTo>
                  <a:pt x="58271" y="348173"/>
                </a:lnTo>
                <a:lnTo>
                  <a:pt x="61752" y="357301"/>
                </a:lnTo>
                <a:lnTo>
                  <a:pt x="65521" y="364533"/>
                </a:lnTo>
                <a:lnTo>
                  <a:pt x="67196" y="370922"/>
                </a:lnTo>
                <a:lnTo>
                  <a:pt x="68271" y="382785"/>
                </a:lnTo>
                <a:lnTo>
                  <a:pt x="68526" y="393816"/>
                </a:lnTo>
                <a:lnTo>
                  <a:pt x="73084" y="394172"/>
                </a:lnTo>
                <a:lnTo>
                  <a:pt x="77108" y="3943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06"/>
          <p:cNvSpPr/>
          <p:nvPr/>
        </p:nvSpPr>
        <p:spPr>
          <a:xfrm>
            <a:off x="5557837" y="1174432"/>
            <a:ext cx="459181" cy="154261"/>
          </a:xfrm>
          <a:custGeom>
            <a:avLst/>
            <a:gdLst/>
            <a:ahLst/>
            <a:cxnLst/>
            <a:rect l="0" t="0" r="0" b="0"/>
            <a:pathLst>
              <a:path w="459181" h="154261">
                <a:moveTo>
                  <a:pt x="0" y="68580"/>
                </a:moveTo>
                <a:lnTo>
                  <a:pt x="0" y="64029"/>
                </a:lnTo>
                <a:lnTo>
                  <a:pt x="953" y="62689"/>
                </a:lnTo>
                <a:lnTo>
                  <a:pt x="2540" y="61795"/>
                </a:lnTo>
                <a:lnTo>
                  <a:pt x="4551" y="61199"/>
                </a:lnTo>
                <a:lnTo>
                  <a:pt x="5892" y="59850"/>
                </a:lnTo>
                <a:lnTo>
                  <a:pt x="6785" y="57997"/>
                </a:lnTo>
                <a:lnTo>
                  <a:pt x="7381" y="55810"/>
                </a:lnTo>
                <a:lnTo>
                  <a:pt x="10635" y="54352"/>
                </a:lnTo>
                <a:lnTo>
                  <a:pt x="21872" y="52731"/>
                </a:lnTo>
                <a:lnTo>
                  <a:pt x="33851" y="49471"/>
                </a:lnTo>
                <a:lnTo>
                  <a:pt x="46477" y="44847"/>
                </a:lnTo>
                <a:lnTo>
                  <a:pt x="86201" y="31318"/>
                </a:lnTo>
                <a:lnTo>
                  <a:pt x="94615" y="29451"/>
                </a:lnTo>
                <a:lnTo>
                  <a:pt x="103082" y="28206"/>
                </a:lnTo>
                <a:lnTo>
                  <a:pt x="111584" y="27377"/>
                </a:lnTo>
                <a:lnTo>
                  <a:pt x="121062" y="25871"/>
                </a:lnTo>
                <a:lnTo>
                  <a:pt x="131190" y="23915"/>
                </a:lnTo>
                <a:lnTo>
                  <a:pt x="141753" y="21658"/>
                </a:lnTo>
                <a:lnTo>
                  <a:pt x="151652" y="19201"/>
                </a:lnTo>
                <a:lnTo>
                  <a:pt x="161109" y="16611"/>
                </a:lnTo>
                <a:lnTo>
                  <a:pt x="170271" y="13931"/>
                </a:lnTo>
                <a:lnTo>
                  <a:pt x="179237" y="12145"/>
                </a:lnTo>
                <a:lnTo>
                  <a:pt x="188071" y="10954"/>
                </a:lnTo>
                <a:lnTo>
                  <a:pt x="196818" y="10160"/>
                </a:lnTo>
                <a:lnTo>
                  <a:pt x="204554" y="8679"/>
                </a:lnTo>
                <a:lnTo>
                  <a:pt x="218231" y="4492"/>
                </a:lnTo>
                <a:lnTo>
                  <a:pt x="225497" y="2995"/>
                </a:lnTo>
                <a:lnTo>
                  <a:pt x="233199" y="1996"/>
                </a:lnTo>
                <a:lnTo>
                  <a:pt x="247471" y="887"/>
                </a:lnTo>
                <a:lnTo>
                  <a:pt x="261814" y="263"/>
                </a:lnTo>
                <a:lnTo>
                  <a:pt x="272254" y="117"/>
                </a:lnTo>
                <a:lnTo>
                  <a:pt x="276753" y="1031"/>
                </a:lnTo>
                <a:lnTo>
                  <a:pt x="284292" y="4585"/>
                </a:lnTo>
                <a:lnTo>
                  <a:pt x="290817" y="9340"/>
                </a:lnTo>
                <a:lnTo>
                  <a:pt x="293890" y="11942"/>
                </a:lnTo>
                <a:lnTo>
                  <a:pt x="295940" y="14629"/>
                </a:lnTo>
                <a:lnTo>
                  <a:pt x="297306" y="17373"/>
                </a:lnTo>
                <a:lnTo>
                  <a:pt x="298216" y="20154"/>
                </a:lnTo>
                <a:lnTo>
                  <a:pt x="298824" y="22961"/>
                </a:lnTo>
                <a:lnTo>
                  <a:pt x="299228" y="25785"/>
                </a:lnTo>
                <a:lnTo>
                  <a:pt x="299498" y="28620"/>
                </a:lnTo>
                <a:lnTo>
                  <a:pt x="299678" y="32415"/>
                </a:lnTo>
                <a:lnTo>
                  <a:pt x="299878" y="41712"/>
                </a:lnTo>
                <a:lnTo>
                  <a:pt x="300038" y="105261"/>
                </a:lnTo>
                <a:lnTo>
                  <a:pt x="300990" y="109226"/>
                </a:lnTo>
                <a:lnTo>
                  <a:pt x="302577" y="113775"/>
                </a:lnTo>
                <a:lnTo>
                  <a:pt x="304588" y="118713"/>
                </a:lnTo>
                <a:lnTo>
                  <a:pt x="306881" y="122957"/>
                </a:lnTo>
                <a:lnTo>
                  <a:pt x="309363" y="126739"/>
                </a:lnTo>
                <a:lnTo>
                  <a:pt x="311969" y="130212"/>
                </a:lnTo>
                <a:lnTo>
                  <a:pt x="314659" y="133481"/>
                </a:lnTo>
                <a:lnTo>
                  <a:pt x="317405" y="136612"/>
                </a:lnTo>
                <a:lnTo>
                  <a:pt x="320189" y="139652"/>
                </a:lnTo>
                <a:lnTo>
                  <a:pt x="325822" y="145570"/>
                </a:lnTo>
                <a:lnTo>
                  <a:pt x="328657" y="148482"/>
                </a:lnTo>
                <a:lnTo>
                  <a:pt x="331500" y="150423"/>
                </a:lnTo>
                <a:lnTo>
                  <a:pt x="337198" y="152580"/>
                </a:lnTo>
                <a:lnTo>
                  <a:pt x="350312" y="153794"/>
                </a:lnTo>
                <a:lnTo>
                  <a:pt x="361712" y="154154"/>
                </a:lnTo>
                <a:lnTo>
                  <a:pt x="375673" y="154260"/>
                </a:lnTo>
                <a:lnTo>
                  <a:pt x="379989" y="153323"/>
                </a:lnTo>
                <a:lnTo>
                  <a:pt x="387324" y="149741"/>
                </a:lnTo>
                <a:lnTo>
                  <a:pt x="396299" y="144974"/>
                </a:lnTo>
                <a:lnTo>
                  <a:pt x="417583" y="134153"/>
                </a:lnTo>
                <a:lnTo>
                  <a:pt x="422216" y="131345"/>
                </a:lnTo>
                <a:lnTo>
                  <a:pt x="426257" y="128521"/>
                </a:lnTo>
                <a:lnTo>
                  <a:pt x="429904" y="125686"/>
                </a:lnTo>
                <a:lnTo>
                  <a:pt x="433288" y="122843"/>
                </a:lnTo>
                <a:lnTo>
                  <a:pt x="436496" y="119995"/>
                </a:lnTo>
                <a:lnTo>
                  <a:pt x="439588" y="117144"/>
                </a:lnTo>
                <a:lnTo>
                  <a:pt x="442601" y="113339"/>
                </a:lnTo>
                <a:lnTo>
                  <a:pt x="445562" y="108897"/>
                </a:lnTo>
                <a:lnTo>
                  <a:pt x="448489" y="104030"/>
                </a:lnTo>
                <a:lnTo>
                  <a:pt x="450440" y="98881"/>
                </a:lnTo>
                <a:lnTo>
                  <a:pt x="451741" y="93543"/>
                </a:lnTo>
                <a:lnTo>
                  <a:pt x="452608" y="88080"/>
                </a:lnTo>
                <a:lnTo>
                  <a:pt x="453186" y="83485"/>
                </a:lnTo>
                <a:lnTo>
                  <a:pt x="453572" y="79469"/>
                </a:lnTo>
                <a:lnTo>
                  <a:pt x="453829" y="75839"/>
                </a:lnTo>
                <a:lnTo>
                  <a:pt x="454952" y="71515"/>
                </a:lnTo>
                <a:lnTo>
                  <a:pt x="456654" y="66726"/>
                </a:lnTo>
                <a:lnTo>
                  <a:pt x="458741" y="61629"/>
                </a:lnTo>
                <a:lnTo>
                  <a:pt x="459180" y="56326"/>
                </a:lnTo>
                <a:lnTo>
                  <a:pt x="458520" y="50886"/>
                </a:lnTo>
                <a:lnTo>
                  <a:pt x="457128" y="45354"/>
                </a:lnTo>
                <a:lnTo>
                  <a:pt x="456199" y="40713"/>
                </a:lnTo>
                <a:lnTo>
                  <a:pt x="455580" y="36667"/>
                </a:lnTo>
                <a:lnTo>
                  <a:pt x="455168" y="33017"/>
                </a:lnTo>
                <a:lnTo>
                  <a:pt x="453940" y="28679"/>
                </a:lnTo>
                <a:lnTo>
                  <a:pt x="452170" y="23882"/>
                </a:lnTo>
                <a:lnTo>
                  <a:pt x="450036" y="18779"/>
                </a:lnTo>
                <a:lnTo>
                  <a:pt x="447661" y="15377"/>
                </a:lnTo>
                <a:lnTo>
                  <a:pt x="445126" y="13109"/>
                </a:lnTo>
                <a:lnTo>
                  <a:pt x="439769" y="9636"/>
                </a:lnTo>
                <a:lnTo>
                  <a:pt x="434213" y="4918"/>
                </a:lnTo>
                <a:lnTo>
                  <a:pt x="429493" y="3279"/>
                </a:lnTo>
                <a:lnTo>
                  <a:pt x="416628" y="1457"/>
                </a:lnTo>
                <a:lnTo>
                  <a:pt x="409197" y="971"/>
                </a:lnTo>
                <a:lnTo>
                  <a:pt x="401386" y="648"/>
                </a:lnTo>
                <a:lnTo>
                  <a:pt x="385086" y="288"/>
                </a:lnTo>
                <a:lnTo>
                  <a:pt x="342811" y="38"/>
                </a:lnTo>
                <a:lnTo>
                  <a:pt x="334268" y="978"/>
                </a:lnTo>
                <a:lnTo>
                  <a:pt x="325716" y="2557"/>
                </a:lnTo>
                <a:lnTo>
                  <a:pt x="317156" y="4562"/>
                </a:lnTo>
                <a:lnTo>
                  <a:pt x="305106" y="6790"/>
                </a:lnTo>
                <a:lnTo>
                  <a:pt x="300559" y="7384"/>
                </a:lnTo>
                <a:lnTo>
                  <a:pt x="296575" y="6828"/>
                </a:lnTo>
                <a:lnTo>
                  <a:pt x="292967" y="5504"/>
                </a:lnTo>
                <a:lnTo>
                  <a:pt x="28289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07"/>
          <p:cNvSpPr/>
          <p:nvPr/>
        </p:nvSpPr>
        <p:spPr>
          <a:xfrm>
            <a:off x="6072187" y="1131624"/>
            <a:ext cx="222886" cy="170998"/>
          </a:xfrm>
          <a:custGeom>
            <a:avLst/>
            <a:gdLst/>
            <a:ahLst/>
            <a:cxnLst/>
            <a:rect l="0" t="0" r="0" b="0"/>
            <a:pathLst>
              <a:path w="222886" h="170998">
                <a:moveTo>
                  <a:pt x="0" y="17091"/>
                </a:moveTo>
                <a:lnTo>
                  <a:pt x="0" y="21641"/>
                </a:lnTo>
                <a:lnTo>
                  <a:pt x="953" y="23934"/>
                </a:lnTo>
                <a:lnTo>
                  <a:pt x="4551" y="29022"/>
                </a:lnTo>
                <a:lnTo>
                  <a:pt x="6844" y="30760"/>
                </a:lnTo>
                <a:lnTo>
                  <a:pt x="9325" y="31919"/>
                </a:lnTo>
                <a:lnTo>
                  <a:pt x="11931" y="32691"/>
                </a:lnTo>
                <a:lnTo>
                  <a:pt x="14622" y="35111"/>
                </a:lnTo>
                <a:lnTo>
                  <a:pt x="17368" y="38629"/>
                </a:lnTo>
                <a:lnTo>
                  <a:pt x="20151" y="42879"/>
                </a:lnTo>
                <a:lnTo>
                  <a:pt x="22959" y="46666"/>
                </a:lnTo>
                <a:lnTo>
                  <a:pt x="25784" y="50142"/>
                </a:lnTo>
                <a:lnTo>
                  <a:pt x="28619" y="53413"/>
                </a:lnTo>
                <a:lnTo>
                  <a:pt x="31462" y="57498"/>
                </a:lnTo>
                <a:lnTo>
                  <a:pt x="34310" y="62126"/>
                </a:lnTo>
                <a:lnTo>
                  <a:pt x="37161" y="67117"/>
                </a:lnTo>
                <a:lnTo>
                  <a:pt x="42868" y="77742"/>
                </a:lnTo>
                <a:lnTo>
                  <a:pt x="45724" y="83242"/>
                </a:lnTo>
                <a:lnTo>
                  <a:pt x="49533" y="88814"/>
                </a:lnTo>
                <a:lnTo>
                  <a:pt x="53977" y="94434"/>
                </a:lnTo>
                <a:lnTo>
                  <a:pt x="58844" y="100085"/>
                </a:lnTo>
                <a:lnTo>
                  <a:pt x="62090" y="104805"/>
                </a:lnTo>
                <a:lnTo>
                  <a:pt x="64253" y="108905"/>
                </a:lnTo>
                <a:lnTo>
                  <a:pt x="65696" y="112590"/>
                </a:lnTo>
                <a:lnTo>
                  <a:pt x="67609" y="116952"/>
                </a:lnTo>
                <a:lnTo>
                  <a:pt x="72276" y="126878"/>
                </a:lnTo>
                <a:lnTo>
                  <a:pt x="74854" y="131240"/>
                </a:lnTo>
                <a:lnTo>
                  <a:pt x="77526" y="135100"/>
                </a:lnTo>
                <a:lnTo>
                  <a:pt x="80259" y="138626"/>
                </a:lnTo>
                <a:lnTo>
                  <a:pt x="82081" y="141929"/>
                </a:lnTo>
                <a:lnTo>
                  <a:pt x="83296" y="145084"/>
                </a:lnTo>
                <a:lnTo>
                  <a:pt x="84105" y="148139"/>
                </a:lnTo>
                <a:lnTo>
                  <a:pt x="84645" y="151129"/>
                </a:lnTo>
                <a:lnTo>
                  <a:pt x="85005" y="154074"/>
                </a:lnTo>
                <a:lnTo>
                  <a:pt x="85583" y="161095"/>
                </a:lnTo>
                <a:lnTo>
                  <a:pt x="88202" y="164595"/>
                </a:lnTo>
                <a:lnTo>
                  <a:pt x="93941" y="170997"/>
                </a:lnTo>
                <a:lnTo>
                  <a:pt x="89641" y="166727"/>
                </a:lnTo>
                <a:lnTo>
                  <a:pt x="88336" y="164473"/>
                </a:lnTo>
                <a:lnTo>
                  <a:pt x="86885" y="159429"/>
                </a:lnTo>
                <a:lnTo>
                  <a:pt x="86498" y="156750"/>
                </a:lnTo>
                <a:lnTo>
                  <a:pt x="86241" y="154012"/>
                </a:lnTo>
                <a:lnTo>
                  <a:pt x="86069" y="151234"/>
                </a:lnTo>
                <a:lnTo>
                  <a:pt x="85878" y="145607"/>
                </a:lnTo>
                <a:lnTo>
                  <a:pt x="85827" y="142773"/>
                </a:lnTo>
                <a:lnTo>
                  <a:pt x="84841" y="138979"/>
                </a:lnTo>
                <a:lnTo>
                  <a:pt x="83230" y="134545"/>
                </a:lnTo>
                <a:lnTo>
                  <a:pt x="81204" y="129683"/>
                </a:lnTo>
                <a:lnTo>
                  <a:pt x="79854" y="124537"/>
                </a:lnTo>
                <a:lnTo>
                  <a:pt x="78953" y="119202"/>
                </a:lnTo>
                <a:lnTo>
                  <a:pt x="78353" y="113740"/>
                </a:lnTo>
                <a:lnTo>
                  <a:pt x="78905" y="108193"/>
                </a:lnTo>
                <a:lnTo>
                  <a:pt x="80226" y="102591"/>
                </a:lnTo>
                <a:lnTo>
                  <a:pt x="82059" y="96951"/>
                </a:lnTo>
                <a:lnTo>
                  <a:pt x="83281" y="91286"/>
                </a:lnTo>
                <a:lnTo>
                  <a:pt x="84096" y="85604"/>
                </a:lnTo>
                <a:lnTo>
                  <a:pt x="84639" y="79911"/>
                </a:lnTo>
                <a:lnTo>
                  <a:pt x="85954" y="74211"/>
                </a:lnTo>
                <a:lnTo>
                  <a:pt x="87782" y="68506"/>
                </a:lnTo>
                <a:lnTo>
                  <a:pt x="89954" y="62797"/>
                </a:lnTo>
                <a:lnTo>
                  <a:pt x="93307" y="57087"/>
                </a:lnTo>
                <a:lnTo>
                  <a:pt x="97447" y="51375"/>
                </a:lnTo>
                <a:lnTo>
                  <a:pt x="102112" y="45662"/>
                </a:lnTo>
                <a:lnTo>
                  <a:pt x="107128" y="40900"/>
                </a:lnTo>
                <a:lnTo>
                  <a:pt x="112376" y="36774"/>
                </a:lnTo>
                <a:lnTo>
                  <a:pt x="117780" y="33070"/>
                </a:lnTo>
                <a:lnTo>
                  <a:pt x="122335" y="28696"/>
                </a:lnTo>
                <a:lnTo>
                  <a:pt x="126324" y="23875"/>
                </a:lnTo>
                <a:lnTo>
                  <a:pt x="129936" y="18756"/>
                </a:lnTo>
                <a:lnTo>
                  <a:pt x="134249" y="14391"/>
                </a:lnTo>
                <a:lnTo>
                  <a:pt x="139029" y="10528"/>
                </a:lnTo>
                <a:lnTo>
                  <a:pt x="144121" y="7001"/>
                </a:lnTo>
                <a:lnTo>
                  <a:pt x="149421" y="4649"/>
                </a:lnTo>
                <a:lnTo>
                  <a:pt x="154859" y="3081"/>
                </a:lnTo>
                <a:lnTo>
                  <a:pt x="160389" y="2036"/>
                </a:lnTo>
                <a:lnTo>
                  <a:pt x="165981" y="1339"/>
                </a:lnTo>
                <a:lnTo>
                  <a:pt x="171614" y="875"/>
                </a:lnTo>
                <a:lnTo>
                  <a:pt x="177274" y="565"/>
                </a:lnTo>
                <a:lnTo>
                  <a:pt x="188644" y="221"/>
                </a:lnTo>
                <a:lnTo>
                  <a:pt x="206914" y="0"/>
                </a:lnTo>
                <a:lnTo>
                  <a:pt x="210333" y="934"/>
                </a:lnTo>
                <a:lnTo>
                  <a:pt x="213564" y="2510"/>
                </a:lnTo>
                <a:lnTo>
                  <a:pt x="222885" y="85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08"/>
          <p:cNvSpPr/>
          <p:nvPr/>
        </p:nvSpPr>
        <p:spPr>
          <a:xfrm>
            <a:off x="6457950" y="1097384"/>
            <a:ext cx="180023" cy="205624"/>
          </a:xfrm>
          <a:custGeom>
            <a:avLst/>
            <a:gdLst/>
            <a:ahLst/>
            <a:cxnLst/>
            <a:rect l="0" t="0" r="0" b="0"/>
            <a:pathLst>
              <a:path w="180023" h="205624">
                <a:moveTo>
                  <a:pt x="180022" y="8468"/>
                </a:moveTo>
                <a:lnTo>
                  <a:pt x="180022" y="3917"/>
                </a:lnTo>
                <a:lnTo>
                  <a:pt x="179070" y="2577"/>
                </a:lnTo>
                <a:lnTo>
                  <a:pt x="177482" y="1683"/>
                </a:lnTo>
                <a:lnTo>
                  <a:pt x="172641" y="249"/>
                </a:lnTo>
                <a:lnTo>
                  <a:pt x="167251" y="0"/>
                </a:lnTo>
                <a:lnTo>
                  <a:pt x="163889" y="918"/>
                </a:lnTo>
                <a:lnTo>
                  <a:pt x="159742" y="2482"/>
                </a:lnTo>
                <a:lnTo>
                  <a:pt x="155071" y="4477"/>
                </a:lnTo>
                <a:lnTo>
                  <a:pt x="144803" y="9234"/>
                </a:lnTo>
                <a:lnTo>
                  <a:pt x="105673" y="28515"/>
                </a:lnTo>
                <a:lnTo>
                  <a:pt x="88566" y="37056"/>
                </a:lnTo>
                <a:lnTo>
                  <a:pt x="83809" y="39909"/>
                </a:lnTo>
                <a:lnTo>
                  <a:pt x="79685" y="42764"/>
                </a:lnTo>
                <a:lnTo>
                  <a:pt x="75983" y="45620"/>
                </a:lnTo>
                <a:lnTo>
                  <a:pt x="72563" y="48476"/>
                </a:lnTo>
                <a:lnTo>
                  <a:pt x="69330" y="51332"/>
                </a:lnTo>
                <a:lnTo>
                  <a:pt x="66223" y="54189"/>
                </a:lnTo>
                <a:lnTo>
                  <a:pt x="64151" y="57046"/>
                </a:lnTo>
                <a:lnTo>
                  <a:pt x="61848" y="62761"/>
                </a:lnTo>
                <a:lnTo>
                  <a:pt x="60552" y="66782"/>
                </a:lnTo>
                <a:lnTo>
                  <a:pt x="61324" y="68299"/>
                </a:lnTo>
                <a:lnTo>
                  <a:pt x="64720" y="72525"/>
                </a:lnTo>
                <a:lnTo>
                  <a:pt x="66006" y="74985"/>
                </a:lnTo>
                <a:lnTo>
                  <a:pt x="67436" y="80259"/>
                </a:lnTo>
                <a:lnTo>
                  <a:pt x="69722" y="82998"/>
                </a:lnTo>
                <a:lnTo>
                  <a:pt x="73152" y="85777"/>
                </a:lnTo>
                <a:lnTo>
                  <a:pt x="77343" y="88583"/>
                </a:lnTo>
                <a:lnTo>
                  <a:pt x="80136" y="91405"/>
                </a:lnTo>
                <a:lnTo>
                  <a:pt x="81999" y="94240"/>
                </a:lnTo>
                <a:lnTo>
                  <a:pt x="83241" y="97081"/>
                </a:lnTo>
                <a:lnTo>
                  <a:pt x="85974" y="99929"/>
                </a:lnTo>
                <a:lnTo>
                  <a:pt x="89701" y="102779"/>
                </a:lnTo>
                <a:lnTo>
                  <a:pt x="94091" y="105632"/>
                </a:lnTo>
                <a:lnTo>
                  <a:pt x="98922" y="108487"/>
                </a:lnTo>
                <a:lnTo>
                  <a:pt x="104048" y="111342"/>
                </a:lnTo>
                <a:lnTo>
                  <a:pt x="114823" y="117055"/>
                </a:lnTo>
                <a:lnTo>
                  <a:pt x="125962" y="122769"/>
                </a:lnTo>
                <a:lnTo>
                  <a:pt x="130647" y="126578"/>
                </a:lnTo>
                <a:lnTo>
                  <a:pt x="134723" y="131023"/>
                </a:lnTo>
                <a:lnTo>
                  <a:pt x="138393" y="135892"/>
                </a:lnTo>
                <a:lnTo>
                  <a:pt x="141792" y="140090"/>
                </a:lnTo>
                <a:lnTo>
                  <a:pt x="145010" y="143841"/>
                </a:lnTo>
                <a:lnTo>
                  <a:pt x="148108" y="147294"/>
                </a:lnTo>
                <a:lnTo>
                  <a:pt x="150173" y="151501"/>
                </a:lnTo>
                <a:lnTo>
                  <a:pt x="151551" y="156211"/>
                </a:lnTo>
                <a:lnTo>
                  <a:pt x="152468" y="161256"/>
                </a:lnTo>
                <a:lnTo>
                  <a:pt x="153081" y="165572"/>
                </a:lnTo>
                <a:lnTo>
                  <a:pt x="153489" y="169401"/>
                </a:lnTo>
                <a:lnTo>
                  <a:pt x="153761" y="172907"/>
                </a:lnTo>
                <a:lnTo>
                  <a:pt x="152989" y="176196"/>
                </a:lnTo>
                <a:lnTo>
                  <a:pt x="149593" y="182391"/>
                </a:lnTo>
                <a:lnTo>
                  <a:pt x="147353" y="184424"/>
                </a:lnTo>
                <a:lnTo>
                  <a:pt x="144908" y="185780"/>
                </a:lnTo>
                <a:lnTo>
                  <a:pt x="142325" y="186683"/>
                </a:lnTo>
                <a:lnTo>
                  <a:pt x="138698" y="188238"/>
                </a:lnTo>
                <a:lnTo>
                  <a:pt x="129588" y="192506"/>
                </a:lnTo>
                <a:lnTo>
                  <a:pt x="123539" y="194977"/>
                </a:lnTo>
                <a:lnTo>
                  <a:pt x="116650" y="197578"/>
                </a:lnTo>
                <a:lnTo>
                  <a:pt x="109199" y="200264"/>
                </a:lnTo>
                <a:lnTo>
                  <a:pt x="102327" y="202054"/>
                </a:lnTo>
                <a:lnTo>
                  <a:pt x="95840" y="203248"/>
                </a:lnTo>
                <a:lnTo>
                  <a:pt x="89611" y="204044"/>
                </a:lnTo>
                <a:lnTo>
                  <a:pt x="82601" y="204574"/>
                </a:lnTo>
                <a:lnTo>
                  <a:pt x="75069" y="204928"/>
                </a:lnTo>
                <a:lnTo>
                  <a:pt x="51552" y="205496"/>
                </a:lnTo>
                <a:lnTo>
                  <a:pt x="19762" y="205623"/>
                </a:lnTo>
                <a:lnTo>
                  <a:pt x="16031" y="204675"/>
                </a:lnTo>
                <a:lnTo>
                  <a:pt x="13545" y="203090"/>
                </a:lnTo>
                <a:lnTo>
                  <a:pt x="11888" y="201081"/>
                </a:lnTo>
                <a:lnTo>
                  <a:pt x="9830" y="199742"/>
                </a:lnTo>
                <a:lnTo>
                  <a:pt x="5003" y="198254"/>
                </a:lnTo>
                <a:lnTo>
                  <a:pt x="1482" y="197416"/>
                </a:lnTo>
                <a:lnTo>
                  <a:pt x="988" y="196346"/>
                </a:lnTo>
                <a:lnTo>
                  <a:pt x="195" y="190324"/>
                </a:lnTo>
                <a:lnTo>
                  <a:pt x="0" y="1884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09"/>
          <p:cNvSpPr/>
          <p:nvPr/>
        </p:nvSpPr>
        <p:spPr>
          <a:xfrm>
            <a:off x="6741358" y="1097523"/>
            <a:ext cx="205225" cy="351230"/>
          </a:xfrm>
          <a:custGeom>
            <a:avLst/>
            <a:gdLst/>
            <a:ahLst/>
            <a:cxnLst/>
            <a:rect l="0" t="0" r="0" b="0"/>
            <a:pathLst>
              <a:path w="205225" h="351230">
                <a:moveTo>
                  <a:pt x="162361" y="42619"/>
                </a:moveTo>
                <a:lnTo>
                  <a:pt x="166913" y="38068"/>
                </a:lnTo>
                <a:lnTo>
                  <a:pt x="168253" y="35775"/>
                </a:lnTo>
                <a:lnTo>
                  <a:pt x="170582" y="27019"/>
                </a:lnTo>
                <a:lnTo>
                  <a:pt x="170830" y="21381"/>
                </a:lnTo>
                <a:lnTo>
                  <a:pt x="168348" y="13812"/>
                </a:lnTo>
                <a:lnTo>
                  <a:pt x="166352" y="9127"/>
                </a:lnTo>
                <a:lnTo>
                  <a:pt x="164070" y="6004"/>
                </a:lnTo>
                <a:lnTo>
                  <a:pt x="161595" y="3921"/>
                </a:lnTo>
                <a:lnTo>
                  <a:pt x="158993" y="2533"/>
                </a:lnTo>
                <a:lnTo>
                  <a:pt x="153562" y="991"/>
                </a:lnTo>
                <a:lnTo>
                  <a:pt x="150781" y="579"/>
                </a:lnTo>
                <a:lnTo>
                  <a:pt x="146068" y="305"/>
                </a:lnTo>
                <a:lnTo>
                  <a:pt x="133213" y="0"/>
                </a:lnTo>
                <a:lnTo>
                  <a:pt x="126736" y="871"/>
                </a:lnTo>
                <a:lnTo>
                  <a:pt x="120514" y="2405"/>
                </a:lnTo>
                <a:lnTo>
                  <a:pt x="114460" y="4380"/>
                </a:lnTo>
                <a:lnTo>
                  <a:pt x="108520" y="6649"/>
                </a:lnTo>
                <a:lnTo>
                  <a:pt x="102655" y="9114"/>
                </a:lnTo>
                <a:lnTo>
                  <a:pt x="96840" y="11710"/>
                </a:lnTo>
                <a:lnTo>
                  <a:pt x="90105" y="14393"/>
                </a:lnTo>
                <a:lnTo>
                  <a:pt x="75002" y="19914"/>
                </a:lnTo>
                <a:lnTo>
                  <a:pt x="67927" y="23672"/>
                </a:lnTo>
                <a:lnTo>
                  <a:pt x="61305" y="28083"/>
                </a:lnTo>
                <a:lnTo>
                  <a:pt x="54986" y="32928"/>
                </a:lnTo>
                <a:lnTo>
                  <a:pt x="48868" y="38064"/>
                </a:lnTo>
                <a:lnTo>
                  <a:pt x="42884" y="43392"/>
                </a:lnTo>
                <a:lnTo>
                  <a:pt x="36990" y="48849"/>
                </a:lnTo>
                <a:lnTo>
                  <a:pt x="32108" y="54393"/>
                </a:lnTo>
                <a:lnTo>
                  <a:pt x="27901" y="59993"/>
                </a:lnTo>
                <a:lnTo>
                  <a:pt x="24143" y="65632"/>
                </a:lnTo>
                <a:lnTo>
                  <a:pt x="20686" y="72248"/>
                </a:lnTo>
                <a:lnTo>
                  <a:pt x="17429" y="79517"/>
                </a:lnTo>
                <a:lnTo>
                  <a:pt x="14305" y="87220"/>
                </a:lnTo>
                <a:lnTo>
                  <a:pt x="11270" y="94261"/>
                </a:lnTo>
                <a:lnTo>
                  <a:pt x="5357" y="107163"/>
                </a:lnTo>
                <a:lnTo>
                  <a:pt x="3400" y="113271"/>
                </a:lnTo>
                <a:lnTo>
                  <a:pt x="2094" y="119248"/>
                </a:lnTo>
                <a:lnTo>
                  <a:pt x="645" y="130016"/>
                </a:lnTo>
                <a:lnTo>
                  <a:pt x="0" y="137977"/>
                </a:lnTo>
                <a:lnTo>
                  <a:pt x="780" y="141434"/>
                </a:lnTo>
                <a:lnTo>
                  <a:pt x="4188" y="147814"/>
                </a:lnTo>
                <a:lnTo>
                  <a:pt x="8877" y="153825"/>
                </a:lnTo>
                <a:lnTo>
                  <a:pt x="11461" y="156761"/>
                </a:lnTo>
                <a:lnTo>
                  <a:pt x="15089" y="158719"/>
                </a:lnTo>
                <a:lnTo>
                  <a:pt x="19412" y="160024"/>
                </a:lnTo>
                <a:lnTo>
                  <a:pt x="24200" y="160894"/>
                </a:lnTo>
                <a:lnTo>
                  <a:pt x="29296" y="161474"/>
                </a:lnTo>
                <a:lnTo>
                  <a:pt x="34598" y="161861"/>
                </a:lnTo>
                <a:lnTo>
                  <a:pt x="40038" y="162119"/>
                </a:lnTo>
                <a:lnTo>
                  <a:pt x="45571" y="161338"/>
                </a:lnTo>
                <a:lnTo>
                  <a:pt x="51163" y="159865"/>
                </a:lnTo>
                <a:lnTo>
                  <a:pt x="56797" y="157930"/>
                </a:lnTo>
                <a:lnTo>
                  <a:pt x="62458" y="155688"/>
                </a:lnTo>
                <a:lnTo>
                  <a:pt x="68136" y="153241"/>
                </a:lnTo>
                <a:lnTo>
                  <a:pt x="79526" y="147982"/>
                </a:lnTo>
                <a:lnTo>
                  <a:pt x="90938" y="142470"/>
                </a:lnTo>
                <a:lnTo>
                  <a:pt x="96649" y="138714"/>
                </a:lnTo>
                <a:lnTo>
                  <a:pt x="102360" y="134304"/>
                </a:lnTo>
                <a:lnTo>
                  <a:pt x="108073" y="129460"/>
                </a:lnTo>
                <a:lnTo>
                  <a:pt x="113787" y="125278"/>
                </a:lnTo>
                <a:lnTo>
                  <a:pt x="119501" y="121538"/>
                </a:lnTo>
                <a:lnTo>
                  <a:pt x="125215" y="118091"/>
                </a:lnTo>
                <a:lnTo>
                  <a:pt x="129978" y="113889"/>
                </a:lnTo>
                <a:lnTo>
                  <a:pt x="134105" y="109182"/>
                </a:lnTo>
                <a:lnTo>
                  <a:pt x="137808" y="104140"/>
                </a:lnTo>
                <a:lnTo>
                  <a:pt x="141231" y="98873"/>
                </a:lnTo>
                <a:lnTo>
                  <a:pt x="147573" y="87941"/>
                </a:lnTo>
                <a:lnTo>
                  <a:pt x="153566" y="79272"/>
                </a:lnTo>
                <a:lnTo>
                  <a:pt x="156498" y="75627"/>
                </a:lnTo>
                <a:lnTo>
                  <a:pt x="159755" y="69037"/>
                </a:lnTo>
                <a:lnTo>
                  <a:pt x="161589" y="59971"/>
                </a:lnTo>
                <a:lnTo>
                  <a:pt x="162133" y="51253"/>
                </a:lnTo>
                <a:lnTo>
                  <a:pt x="162358" y="42769"/>
                </a:lnTo>
                <a:lnTo>
                  <a:pt x="162360" y="47214"/>
                </a:lnTo>
                <a:lnTo>
                  <a:pt x="163313" y="48540"/>
                </a:lnTo>
                <a:lnTo>
                  <a:pt x="164901" y="49424"/>
                </a:lnTo>
                <a:lnTo>
                  <a:pt x="166912" y="50013"/>
                </a:lnTo>
                <a:lnTo>
                  <a:pt x="168252" y="52311"/>
                </a:lnTo>
                <a:lnTo>
                  <a:pt x="169742" y="59944"/>
                </a:lnTo>
                <a:lnTo>
                  <a:pt x="172944" y="67147"/>
                </a:lnTo>
                <a:lnTo>
                  <a:pt x="175132" y="70401"/>
                </a:lnTo>
                <a:lnTo>
                  <a:pt x="177563" y="79096"/>
                </a:lnTo>
                <a:lnTo>
                  <a:pt x="179595" y="89311"/>
                </a:lnTo>
                <a:lnTo>
                  <a:pt x="183673" y="100201"/>
                </a:lnTo>
                <a:lnTo>
                  <a:pt x="185142" y="106725"/>
                </a:lnTo>
                <a:lnTo>
                  <a:pt x="186121" y="113931"/>
                </a:lnTo>
                <a:lnTo>
                  <a:pt x="186774" y="121593"/>
                </a:lnTo>
                <a:lnTo>
                  <a:pt x="188161" y="129558"/>
                </a:lnTo>
                <a:lnTo>
                  <a:pt x="190039" y="137726"/>
                </a:lnTo>
                <a:lnTo>
                  <a:pt x="192243" y="146029"/>
                </a:lnTo>
                <a:lnTo>
                  <a:pt x="193713" y="154421"/>
                </a:lnTo>
                <a:lnTo>
                  <a:pt x="194693" y="162874"/>
                </a:lnTo>
                <a:lnTo>
                  <a:pt x="195345" y="171366"/>
                </a:lnTo>
                <a:lnTo>
                  <a:pt x="196734" y="179886"/>
                </a:lnTo>
                <a:lnTo>
                  <a:pt x="198611" y="188423"/>
                </a:lnTo>
                <a:lnTo>
                  <a:pt x="200816" y="196971"/>
                </a:lnTo>
                <a:lnTo>
                  <a:pt x="202285" y="205528"/>
                </a:lnTo>
                <a:lnTo>
                  <a:pt x="203265" y="214090"/>
                </a:lnTo>
                <a:lnTo>
                  <a:pt x="203918" y="222656"/>
                </a:lnTo>
                <a:lnTo>
                  <a:pt x="204353" y="230271"/>
                </a:lnTo>
                <a:lnTo>
                  <a:pt x="204838" y="243812"/>
                </a:lnTo>
                <a:lnTo>
                  <a:pt x="205173" y="280639"/>
                </a:lnTo>
                <a:lnTo>
                  <a:pt x="205224" y="3512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10"/>
          <p:cNvSpPr/>
          <p:nvPr/>
        </p:nvSpPr>
        <p:spPr>
          <a:xfrm>
            <a:off x="7049806" y="1088707"/>
            <a:ext cx="205387" cy="171298"/>
          </a:xfrm>
          <a:custGeom>
            <a:avLst/>
            <a:gdLst/>
            <a:ahLst/>
            <a:cxnLst/>
            <a:rect l="0" t="0" r="0" b="0"/>
            <a:pathLst>
              <a:path w="205387" h="171298">
                <a:moveTo>
                  <a:pt x="8219" y="17145"/>
                </a:moveTo>
                <a:lnTo>
                  <a:pt x="838" y="17145"/>
                </a:lnTo>
                <a:lnTo>
                  <a:pt x="441" y="18098"/>
                </a:lnTo>
                <a:lnTo>
                  <a:pt x="0" y="21696"/>
                </a:lnTo>
                <a:lnTo>
                  <a:pt x="834" y="23989"/>
                </a:lnTo>
                <a:lnTo>
                  <a:pt x="4302" y="29077"/>
                </a:lnTo>
                <a:lnTo>
                  <a:pt x="5608" y="32720"/>
                </a:lnTo>
                <a:lnTo>
                  <a:pt x="6478" y="37053"/>
                </a:lnTo>
                <a:lnTo>
                  <a:pt x="7059" y="41847"/>
                </a:lnTo>
                <a:lnTo>
                  <a:pt x="7445" y="45995"/>
                </a:lnTo>
                <a:lnTo>
                  <a:pt x="7703" y="49714"/>
                </a:lnTo>
                <a:lnTo>
                  <a:pt x="7875" y="53145"/>
                </a:lnTo>
                <a:lnTo>
                  <a:pt x="8942" y="57337"/>
                </a:lnTo>
                <a:lnTo>
                  <a:pt x="10606" y="62037"/>
                </a:lnTo>
                <a:lnTo>
                  <a:pt x="12668" y="67076"/>
                </a:lnTo>
                <a:lnTo>
                  <a:pt x="14042" y="72340"/>
                </a:lnTo>
                <a:lnTo>
                  <a:pt x="14958" y="77754"/>
                </a:lnTo>
                <a:lnTo>
                  <a:pt x="15569" y="83268"/>
                </a:lnTo>
                <a:lnTo>
                  <a:pt x="16929" y="88850"/>
                </a:lnTo>
                <a:lnTo>
                  <a:pt x="18788" y="94476"/>
                </a:lnTo>
                <a:lnTo>
                  <a:pt x="20980" y="100131"/>
                </a:lnTo>
                <a:lnTo>
                  <a:pt x="22442" y="105807"/>
                </a:lnTo>
                <a:lnTo>
                  <a:pt x="23415" y="111495"/>
                </a:lnTo>
                <a:lnTo>
                  <a:pt x="24065" y="117193"/>
                </a:lnTo>
                <a:lnTo>
                  <a:pt x="25450" y="122896"/>
                </a:lnTo>
                <a:lnTo>
                  <a:pt x="27327" y="128603"/>
                </a:lnTo>
                <a:lnTo>
                  <a:pt x="29530" y="134313"/>
                </a:lnTo>
                <a:lnTo>
                  <a:pt x="31951" y="139072"/>
                </a:lnTo>
                <a:lnTo>
                  <a:pt x="34518" y="143197"/>
                </a:lnTo>
                <a:lnTo>
                  <a:pt x="37181" y="146900"/>
                </a:lnTo>
                <a:lnTo>
                  <a:pt x="38957" y="150321"/>
                </a:lnTo>
                <a:lnTo>
                  <a:pt x="40141" y="153554"/>
                </a:lnTo>
                <a:lnTo>
                  <a:pt x="40930" y="156662"/>
                </a:lnTo>
                <a:lnTo>
                  <a:pt x="42409" y="159686"/>
                </a:lnTo>
                <a:lnTo>
                  <a:pt x="44347" y="162655"/>
                </a:lnTo>
                <a:lnTo>
                  <a:pt x="46592" y="165587"/>
                </a:lnTo>
                <a:lnTo>
                  <a:pt x="49041" y="167541"/>
                </a:lnTo>
                <a:lnTo>
                  <a:pt x="51626" y="168844"/>
                </a:lnTo>
                <a:lnTo>
                  <a:pt x="57039" y="170292"/>
                </a:lnTo>
                <a:lnTo>
                  <a:pt x="62619" y="170935"/>
                </a:lnTo>
                <a:lnTo>
                  <a:pt x="66393" y="171107"/>
                </a:lnTo>
                <a:lnTo>
                  <a:pt x="75666" y="171297"/>
                </a:lnTo>
                <a:lnTo>
                  <a:pt x="79854" y="170396"/>
                </a:lnTo>
                <a:lnTo>
                  <a:pt x="83598" y="168842"/>
                </a:lnTo>
                <a:lnTo>
                  <a:pt x="87046" y="166854"/>
                </a:lnTo>
                <a:lnTo>
                  <a:pt x="93418" y="162105"/>
                </a:lnTo>
                <a:lnTo>
                  <a:pt x="96451" y="159505"/>
                </a:lnTo>
                <a:lnTo>
                  <a:pt x="100377" y="156819"/>
                </a:lnTo>
                <a:lnTo>
                  <a:pt x="104900" y="154076"/>
                </a:lnTo>
                <a:lnTo>
                  <a:pt x="109820" y="151295"/>
                </a:lnTo>
                <a:lnTo>
                  <a:pt x="115006" y="147536"/>
                </a:lnTo>
                <a:lnTo>
                  <a:pt x="120367" y="143125"/>
                </a:lnTo>
                <a:lnTo>
                  <a:pt x="130452" y="134096"/>
                </a:lnTo>
                <a:lnTo>
                  <a:pt x="138109" y="126908"/>
                </a:lnTo>
                <a:lnTo>
                  <a:pt x="168604" y="96757"/>
                </a:lnTo>
                <a:lnTo>
                  <a:pt x="172292" y="91175"/>
                </a:lnTo>
                <a:lnTo>
                  <a:pt x="174751" y="85548"/>
                </a:lnTo>
                <a:lnTo>
                  <a:pt x="176390" y="79892"/>
                </a:lnTo>
                <a:lnTo>
                  <a:pt x="179388" y="74216"/>
                </a:lnTo>
                <a:lnTo>
                  <a:pt x="183292" y="68528"/>
                </a:lnTo>
                <a:lnTo>
                  <a:pt x="187799" y="62830"/>
                </a:lnTo>
                <a:lnTo>
                  <a:pt x="190803" y="57127"/>
                </a:lnTo>
                <a:lnTo>
                  <a:pt x="192807" y="51419"/>
                </a:lnTo>
                <a:lnTo>
                  <a:pt x="194143" y="45710"/>
                </a:lnTo>
                <a:lnTo>
                  <a:pt x="195985" y="40951"/>
                </a:lnTo>
                <a:lnTo>
                  <a:pt x="198167" y="36825"/>
                </a:lnTo>
                <a:lnTo>
                  <a:pt x="200573" y="33123"/>
                </a:lnTo>
                <a:lnTo>
                  <a:pt x="202178" y="29702"/>
                </a:lnTo>
                <a:lnTo>
                  <a:pt x="203247" y="26469"/>
                </a:lnTo>
                <a:lnTo>
                  <a:pt x="203960" y="23361"/>
                </a:lnTo>
                <a:lnTo>
                  <a:pt x="204436" y="20336"/>
                </a:lnTo>
                <a:lnTo>
                  <a:pt x="204752" y="17368"/>
                </a:lnTo>
                <a:lnTo>
                  <a:pt x="204964" y="14436"/>
                </a:lnTo>
                <a:lnTo>
                  <a:pt x="205104" y="11529"/>
                </a:lnTo>
                <a:lnTo>
                  <a:pt x="20538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11"/>
          <p:cNvSpPr/>
          <p:nvPr/>
        </p:nvSpPr>
        <p:spPr>
          <a:xfrm>
            <a:off x="7332850" y="1071593"/>
            <a:ext cx="248098" cy="179477"/>
          </a:xfrm>
          <a:custGeom>
            <a:avLst/>
            <a:gdLst/>
            <a:ahLst/>
            <a:cxnLst/>
            <a:rect l="0" t="0" r="0" b="0"/>
            <a:pathLst>
              <a:path w="248098" h="179477">
                <a:moveTo>
                  <a:pt x="102365" y="8542"/>
                </a:moveTo>
                <a:lnTo>
                  <a:pt x="102365" y="322"/>
                </a:lnTo>
                <a:lnTo>
                  <a:pt x="95521" y="39"/>
                </a:lnTo>
                <a:lnTo>
                  <a:pt x="90433" y="0"/>
                </a:lnTo>
                <a:lnTo>
                  <a:pt x="86790" y="942"/>
                </a:lnTo>
                <a:lnTo>
                  <a:pt x="82457" y="2523"/>
                </a:lnTo>
                <a:lnTo>
                  <a:pt x="77662" y="4529"/>
                </a:lnTo>
                <a:lnTo>
                  <a:pt x="73514" y="6819"/>
                </a:lnTo>
                <a:lnTo>
                  <a:pt x="66365" y="11903"/>
                </a:lnTo>
                <a:lnTo>
                  <a:pt x="60012" y="17338"/>
                </a:lnTo>
                <a:lnTo>
                  <a:pt x="56984" y="20121"/>
                </a:lnTo>
                <a:lnTo>
                  <a:pt x="43623" y="33139"/>
                </a:lnTo>
                <a:lnTo>
                  <a:pt x="39390" y="38275"/>
                </a:lnTo>
                <a:lnTo>
                  <a:pt x="35617" y="43604"/>
                </a:lnTo>
                <a:lnTo>
                  <a:pt x="32149" y="49061"/>
                </a:lnTo>
                <a:lnTo>
                  <a:pt x="28884" y="54605"/>
                </a:lnTo>
                <a:lnTo>
                  <a:pt x="25755" y="60205"/>
                </a:lnTo>
                <a:lnTo>
                  <a:pt x="19739" y="71508"/>
                </a:lnTo>
                <a:lnTo>
                  <a:pt x="13889" y="82882"/>
                </a:lnTo>
                <a:lnTo>
                  <a:pt x="10996" y="89534"/>
                </a:lnTo>
                <a:lnTo>
                  <a:pt x="8115" y="96827"/>
                </a:lnTo>
                <a:lnTo>
                  <a:pt x="5241" y="104546"/>
                </a:lnTo>
                <a:lnTo>
                  <a:pt x="3326" y="111597"/>
                </a:lnTo>
                <a:lnTo>
                  <a:pt x="2049" y="118203"/>
                </a:lnTo>
                <a:lnTo>
                  <a:pt x="1198" y="124511"/>
                </a:lnTo>
                <a:lnTo>
                  <a:pt x="630" y="130622"/>
                </a:lnTo>
                <a:lnTo>
                  <a:pt x="252" y="136601"/>
                </a:lnTo>
                <a:lnTo>
                  <a:pt x="0" y="142492"/>
                </a:lnTo>
                <a:lnTo>
                  <a:pt x="784" y="147372"/>
                </a:lnTo>
                <a:lnTo>
                  <a:pt x="2259" y="151578"/>
                </a:lnTo>
                <a:lnTo>
                  <a:pt x="4195" y="155334"/>
                </a:lnTo>
                <a:lnTo>
                  <a:pt x="6438" y="158791"/>
                </a:lnTo>
                <a:lnTo>
                  <a:pt x="8887" y="162048"/>
                </a:lnTo>
                <a:lnTo>
                  <a:pt x="11471" y="165172"/>
                </a:lnTo>
                <a:lnTo>
                  <a:pt x="14146" y="168206"/>
                </a:lnTo>
                <a:lnTo>
                  <a:pt x="22744" y="177381"/>
                </a:lnTo>
                <a:lnTo>
                  <a:pt x="23567" y="178251"/>
                </a:lnTo>
                <a:lnTo>
                  <a:pt x="29561" y="179218"/>
                </a:lnTo>
                <a:lnTo>
                  <a:pt x="33826" y="179476"/>
                </a:lnTo>
                <a:lnTo>
                  <a:pt x="37622" y="178695"/>
                </a:lnTo>
                <a:lnTo>
                  <a:pt x="44381" y="175288"/>
                </a:lnTo>
                <a:lnTo>
                  <a:pt x="48469" y="173046"/>
                </a:lnTo>
                <a:lnTo>
                  <a:pt x="58091" y="168015"/>
                </a:lnTo>
                <a:lnTo>
                  <a:pt x="63324" y="164387"/>
                </a:lnTo>
                <a:lnTo>
                  <a:pt x="68718" y="160063"/>
                </a:lnTo>
                <a:lnTo>
                  <a:pt x="74218" y="155276"/>
                </a:lnTo>
                <a:lnTo>
                  <a:pt x="79790" y="151132"/>
                </a:lnTo>
                <a:lnTo>
                  <a:pt x="85410" y="147417"/>
                </a:lnTo>
                <a:lnTo>
                  <a:pt x="91061" y="143988"/>
                </a:lnTo>
                <a:lnTo>
                  <a:pt x="96734" y="139796"/>
                </a:lnTo>
                <a:lnTo>
                  <a:pt x="102421" y="135097"/>
                </a:lnTo>
                <a:lnTo>
                  <a:pt x="108117" y="130060"/>
                </a:lnTo>
                <a:lnTo>
                  <a:pt x="113820" y="123844"/>
                </a:lnTo>
                <a:lnTo>
                  <a:pt x="119526" y="116842"/>
                </a:lnTo>
                <a:lnTo>
                  <a:pt x="125235" y="109317"/>
                </a:lnTo>
                <a:lnTo>
                  <a:pt x="129995" y="102395"/>
                </a:lnTo>
                <a:lnTo>
                  <a:pt x="134119" y="95876"/>
                </a:lnTo>
                <a:lnTo>
                  <a:pt x="137822" y="89624"/>
                </a:lnTo>
                <a:lnTo>
                  <a:pt x="141243" y="84504"/>
                </a:lnTo>
                <a:lnTo>
                  <a:pt x="144476" y="80138"/>
                </a:lnTo>
                <a:lnTo>
                  <a:pt x="147584" y="76275"/>
                </a:lnTo>
                <a:lnTo>
                  <a:pt x="149656" y="71795"/>
                </a:lnTo>
                <a:lnTo>
                  <a:pt x="151038" y="66903"/>
                </a:lnTo>
                <a:lnTo>
                  <a:pt x="151958" y="61737"/>
                </a:lnTo>
                <a:lnTo>
                  <a:pt x="152572" y="56387"/>
                </a:lnTo>
                <a:lnTo>
                  <a:pt x="152981" y="50916"/>
                </a:lnTo>
                <a:lnTo>
                  <a:pt x="153436" y="40710"/>
                </a:lnTo>
                <a:lnTo>
                  <a:pt x="153692" y="29609"/>
                </a:lnTo>
                <a:lnTo>
                  <a:pt x="153799" y="9056"/>
                </a:lnTo>
                <a:lnTo>
                  <a:pt x="153800" y="84073"/>
                </a:lnTo>
                <a:lnTo>
                  <a:pt x="154752" y="89376"/>
                </a:lnTo>
                <a:lnTo>
                  <a:pt x="156340" y="94816"/>
                </a:lnTo>
                <a:lnTo>
                  <a:pt x="158350" y="100348"/>
                </a:lnTo>
                <a:lnTo>
                  <a:pt x="160644" y="105941"/>
                </a:lnTo>
                <a:lnTo>
                  <a:pt x="163125" y="111574"/>
                </a:lnTo>
                <a:lnTo>
                  <a:pt x="165731" y="117235"/>
                </a:lnTo>
                <a:lnTo>
                  <a:pt x="167469" y="122914"/>
                </a:lnTo>
                <a:lnTo>
                  <a:pt x="168628" y="128605"/>
                </a:lnTo>
                <a:lnTo>
                  <a:pt x="169400" y="134304"/>
                </a:lnTo>
                <a:lnTo>
                  <a:pt x="170867" y="139056"/>
                </a:lnTo>
                <a:lnTo>
                  <a:pt x="172798" y="143176"/>
                </a:lnTo>
                <a:lnTo>
                  <a:pt x="175039" y="146875"/>
                </a:lnTo>
                <a:lnTo>
                  <a:pt x="178436" y="150294"/>
                </a:lnTo>
                <a:lnTo>
                  <a:pt x="182607" y="153526"/>
                </a:lnTo>
                <a:lnTo>
                  <a:pt x="187291" y="156633"/>
                </a:lnTo>
                <a:lnTo>
                  <a:pt x="195037" y="160085"/>
                </a:lnTo>
                <a:lnTo>
                  <a:pt x="202607" y="161619"/>
                </a:lnTo>
                <a:lnTo>
                  <a:pt x="207293" y="162028"/>
                </a:lnTo>
                <a:lnTo>
                  <a:pt x="216627" y="162483"/>
                </a:lnTo>
                <a:lnTo>
                  <a:pt x="223950" y="162685"/>
                </a:lnTo>
                <a:lnTo>
                  <a:pt x="227237" y="163691"/>
                </a:lnTo>
                <a:lnTo>
                  <a:pt x="233429" y="167349"/>
                </a:lnTo>
                <a:lnTo>
                  <a:pt x="236413" y="167754"/>
                </a:lnTo>
                <a:lnTo>
                  <a:pt x="239355" y="167070"/>
                </a:lnTo>
                <a:lnTo>
                  <a:pt x="248097" y="1628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12"/>
          <p:cNvSpPr/>
          <p:nvPr/>
        </p:nvSpPr>
        <p:spPr>
          <a:xfrm>
            <a:off x="7640955" y="1028851"/>
            <a:ext cx="385145" cy="222718"/>
          </a:xfrm>
          <a:custGeom>
            <a:avLst/>
            <a:gdLst/>
            <a:ahLst/>
            <a:cxnLst/>
            <a:rect l="0" t="0" r="0" b="0"/>
            <a:pathLst>
              <a:path w="385145" h="222718">
                <a:moveTo>
                  <a:pt x="0" y="51284"/>
                </a:moveTo>
                <a:lnTo>
                  <a:pt x="0" y="55834"/>
                </a:lnTo>
                <a:lnTo>
                  <a:pt x="952" y="59080"/>
                </a:lnTo>
                <a:lnTo>
                  <a:pt x="2540" y="63149"/>
                </a:lnTo>
                <a:lnTo>
                  <a:pt x="4551" y="67766"/>
                </a:lnTo>
                <a:lnTo>
                  <a:pt x="9325" y="77977"/>
                </a:lnTo>
                <a:lnTo>
                  <a:pt x="28619" y="117063"/>
                </a:lnTo>
                <a:lnTo>
                  <a:pt x="31461" y="123712"/>
                </a:lnTo>
                <a:lnTo>
                  <a:pt x="34309" y="131001"/>
                </a:lnTo>
                <a:lnTo>
                  <a:pt x="37160" y="138719"/>
                </a:lnTo>
                <a:lnTo>
                  <a:pt x="40013" y="145769"/>
                </a:lnTo>
                <a:lnTo>
                  <a:pt x="42868" y="152374"/>
                </a:lnTo>
                <a:lnTo>
                  <a:pt x="45723" y="158682"/>
                </a:lnTo>
                <a:lnTo>
                  <a:pt x="47627" y="164793"/>
                </a:lnTo>
                <a:lnTo>
                  <a:pt x="48896" y="170771"/>
                </a:lnTo>
                <a:lnTo>
                  <a:pt x="49743" y="176662"/>
                </a:lnTo>
                <a:lnTo>
                  <a:pt x="51259" y="181542"/>
                </a:lnTo>
                <a:lnTo>
                  <a:pt x="53222" y="185747"/>
                </a:lnTo>
                <a:lnTo>
                  <a:pt x="55484" y="189504"/>
                </a:lnTo>
                <a:lnTo>
                  <a:pt x="56992" y="193913"/>
                </a:lnTo>
                <a:lnTo>
                  <a:pt x="57997" y="198757"/>
                </a:lnTo>
                <a:lnTo>
                  <a:pt x="58667" y="203892"/>
                </a:lnTo>
                <a:lnTo>
                  <a:pt x="59114" y="208267"/>
                </a:lnTo>
                <a:lnTo>
                  <a:pt x="59412" y="212137"/>
                </a:lnTo>
                <a:lnTo>
                  <a:pt x="59889" y="220640"/>
                </a:lnTo>
                <a:lnTo>
                  <a:pt x="60881" y="221338"/>
                </a:lnTo>
                <a:lnTo>
                  <a:pt x="68475" y="222717"/>
                </a:lnTo>
                <a:lnTo>
                  <a:pt x="63997" y="218178"/>
                </a:lnTo>
                <a:lnTo>
                  <a:pt x="62667" y="214934"/>
                </a:lnTo>
                <a:lnTo>
                  <a:pt x="61781" y="210866"/>
                </a:lnTo>
                <a:lnTo>
                  <a:pt x="61190" y="206250"/>
                </a:lnTo>
                <a:lnTo>
                  <a:pt x="60795" y="201267"/>
                </a:lnTo>
                <a:lnTo>
                  <a:pt x="60533" y="196040"/>
                </a:lnTo>
                <a:lnTo>
                  <a:pt x="60357" y="190650"/>
                </a:lnTo>
                <a:lnTo>
                  <a:pt x="59288" y="186105"/>
                </a:lnTo>
                <a:lnTo>
                  <a:pt x="57623" y="182122"/>
                </a:lnTo>
                <a:lnTo>
                  <a:pt x="55560" y="178514"/>
                </a:lnTo>
                <a:lnTo>
                  <a:pt x="54185" y="174204"/>
                </a:lnTo>
                <a:lnTo>
                  <a:pt x="53269" y="169425"/>
                </a:lnTo>
                <a:lnTo>
                  <a:pt x="52657" y="164335"/>
                </a:lnTo>
                <a:lnTo>
                  <a:pt x="52249" y="159036"/>
                </a:lnTo>
                <a:lnTo>
                  <a:pt x="51977" y="153599"/>
                </a:lnTo>
                <a:lnTo>
                  <a:pt x="51677" y="142477"/>
                </a:lnTo>
                <a:lnTo>
                  <a:pt x="51542" y="131184"/>
                </a:lnTo>
                <a:lnTo>
                  <a:pt x="52459" y="125505"/>
                </a:lnTo>
                <a:lnTo>
                  <a:pt x="54022" y="119815"/>
                </a:lnTo>
                <a:lnTo>
                  <a:pt x="56017" y="114116"/>
                </a:lnTo>
                <a:lnTo>
                  <a:pt x="57347" y="109364"/>
                </a:lnTo>
                <a:lnTo>
                  <a:pt x="58233" y="105244"/>
                </a:lnTo>
                <a:lnTo>
                  <a:pt x="58825" y="101545"/>
                </a:lnTo>
                <a:lnTo>
                  <a:pt x="60172" y="97174"/>
                </a:lnTo>
                <a:lnTo>
                  <a:pt x="62022" y="92354"/>
                </a:lnTo>
                <a:lnTo>
                  <a:pt x="64208" y="87237"/>
                </a:lnTo>
                <a:lnTo>
                  <a:pt x="67570" y="82872"/>
                </a:lnTo>
                <a:lnTo>
                  <a:pt x="71717" y="79010"/>
                </a:lnTo>
                <a:lnTo>
                  <a:pt x="81404" y="72179"/>
                </a:lnTo>
                <a:lnTo>
                  <a:pt x="92059" y="65968"/>
                </a:lnTo>
                <a:lnTo>
                  <a:pt x="103145" y="62572"/>
                </a:lnTo>
                <a:lnTo>
                  <a:pt x="108768" y="61667"/>
                </a:lnTo>
                <a:lnTo>
                  <a:pt x="115375" y="61063"/>
                </a:lnTo>
                <a:lnTo>
                  <a:pt x="122637" y="60661"/>
                </a:lnTo>
                <a:lnTo>
                  <a:pt x="141429" y="60094"/>
                </a:lnTo>
                <a:lnTo>
                  <a:pt x="160863" y="59903"/>
                </a:lnTo>
                <a:lnTo>
                  <a:pt x="177415" y="59870"/>
                </a:lnTo>
                <a:lnTo>
                  <a:pt x="182093" y="60818"/>
                </a:lnTo>
                <a:lnTo>
                  <a:pt x="189833" y="64411"/>
                </a:lnTo>
                <a:lnTo>
                  <a:pt x="204096" y="71789"/>
                </a:lnTo>
                <a:lnTo>
                  <a:pt x="220386" y="80008"/>
                </a:lnTo>
                <a:lnTo>
                  <a:pt x="229077" y="83100"/>
                </a:lnTo>
                <a:lnTo>
                  <a:pt x="239324" y="84841"/>
                </a:lnTo>
                <a:lnTo>
                  <a:pt x="242418" y="85085"/>
                </a:lnTo>
                <a:lnTo>
                  <a:pt x="250933" y="87896"/>
                </a:lnTo>
                <a:lnTo>
                  <a:pt x="260116" y="91368"/>
                </a:lnTo>
                <a:lnTo>
                  <a:pt x="267372" y="92912"/>
                </a:lnTo>
                <a:lnTo>
                  <a:pt x="276312" y="91057"/>
                </a:lnTo>
                <a:lnTo>
                  <a:pt x="285683" y="88011"/>
                </a:lnTo>
                <a:lnTo>
                  <a:pt x="297266" y="85343"/>
                </a:lnTo>
                <a:lnTo>
                  <a:pt x="307061" y="81344"/>
                </a:lnTo>
                <a:lnTo>
                  <a:pt x="317764" y="78931"/>
                </a:lnTo>
                <a:lnTo>
                  <a:pt x="328871" y="76906"/>
                </a:lnTo>
                <a:lnTo>
                  <a:pt x="340157" y="72831"/>
                </a:lnTo>
                <a:lnTo>
                  <a:pt x="348984" y="67845"/>
                </a:lnTo>
                <a:lnTo>
                  <a:pt x="357033" y="62454"/>
                </a:lnTo>
                <a:lnTo>
                  <a:pt x="366962" y="56883"/>
                </a:lnTo>
                <a:lnTo>
                  <a:pt x="375183" y="51232"/>
                </a:lnTo>
                <a:lnTo>
                  <a:pt x="378710" y="48392"/>
                </a:lnTo>
                <a:lnTo>
                  <a:pt x="381060" y="44593"/>
                </a:lnTo>
                <a:lnTo>
                  <a:pt x="382628" y="40156"/>
                </a:lnTo>
                <a:lnTo>
                  <a:pt x="383673" y="35293"/>
                </a:lnTo>
                <a:lnTo>
                  <a:pt x="384369" y="31098"/>
                </a:lnTo>
                <a:lnTo>
                  <a:pt x="384834" y="27349"/>
                </a:lnTo>
                <a:lnTo>
                  <a:pt x="385144" y="23897"/>
                </a:lnTo>
                <a:lnTo>
                  <a:pt x="384397" y="20643"/>
                </a:lnTo>
                <a:lnTo>
                  <a:pt x="381028" y="14488"/>
                </a:lnTo>
                <a:lnTo>
                  <a:pt x="376355" y="8578"/>
                </a:lnTo>
                <a:lnTo>
                  <a:pt x="373776" y="5668"/>
                </a:lnTo>
                <a:lnTo>
                  <a:pt x="371104" y="3728"/>
                </a:lnTo>
                <a:lnTo>
                  <a:pt x="365595" y="1573"/>
                </a:lnTo>
                <a:lnTo>
                  <a:pt x="357431" y="615"/>
                </a:lnTo>
                <a:lnTo>
                  <a:pt x="346500" y="189"/>
                </a:lnTo>
                <a:lnTo>
                  <a:pt x="332118" y="0"/>
                </a:lnTo>
                <a:lnTo>
                  <a:pt x="325234" y="902"/>
                </a:lnTo>
                <a:lnTo>
                  <a:pt x="318740" y="2456"/>
                </a:lnTo>
                <a:lnTo>
                  <a:pt x="312506" y="4444"/>
                </a:lnTo>
                <a:lnTo>
                  <a:pt x="300499" y="9194"/>
                </a:lnTo>
                <a:lnTo>
                  <a:pt x="289765" y="14479"/>
                </a:lnTo>
                <a:lnTo>
                  <a:pt x="281819" y="20004"/>
                </a:lnTo>
                <a:lnTo>
                  <a:pt x="275112" y="25634"/>
                </a:lnTo>
                <a:lnTo>
                  <a:pt x="268958" y="31311"/>
                </a:lnTo>
                <a:lnTo>
                  <a:pt x="263046" y="37009"/>
                </a:lnTo>
                <a:lnTo>
                  <a:pt x="260137" y="40815"/>
                </a:lnTo>
                <a:lnTo>
                  <a:pt x="257245" y="45257"/>
                </a:lnTo>
                <a:lnTo>
                  <a:pt x="254364" y="50123"/>
                </a:lnTo>
                <a:lnTo>
                  <a:pt x="252443" y="55273"/>
                </a:lnTo>
                <a:lnTo>
                  <a:pt x="251163" y="60610"/>
                </a:lnTo>
                <a:lnTo>
                  <a:pt x="250309" y="66074"/>
                </a:lnTo>
                <a:lnTo>
                  <a:pt x="249740" y="71621"/>
                </a:lnTo>
                <a:lnTo>
                  <a:pt x="249361" y="77225"/>
                </a:lnTo>
                <a:lnTo>
                  <a:pt x="249109" y="82865"/>
                </a:lnTo>
                <a:lnTo>
                  <a:pt x="249892" y="88530"/>
                </a:lnTo>
                <a:lnTo>
                  <a:pt x="251367" y="94212"/>
                </a:lnTo>
                <a:lnTo>
                  <a:pt x="253304" y="99905"/>
                </a:lnTo>
                <a:lnTo>
                  <a:pt x="255546" y="104653"/>
                </a:lnTo>
                <a:lnTo>
                  <a:pt x="257994" y="108771"/>
                </a:lnTo>
                <a:lnTo>
                  <a:pt x="260578" y="112468"/>
                </a:lnTo>
                <a:lnTo>
                  <a:pt x="263254" y="116838"/>
                </a:lnTo>
                <a:lnTo>
                  <a:pt x="265990" y="121657"/>
                </a:lnTo>
                <a:lnTo>
                  <a:pt x="268766" y="126774"/>
                </a:lnTo>
                <a:lnTo>
                  <a:pt x="271571" y="131138"/>
                </a:lnTo>
                <a:lnTo>
                  <a:pt x="274392" y="135000"/>
                </a:lnTo>
                <a:lnTo>
                  <a:pt x="277225" y="138527"/>
                </a:lnTo>
                <a:lnTo>
                  <a:pt x="281019" y="142783"/>
                </a:lnTo>
                <a:lnTo>
                  <a:pt x="290315" y="152593"/>
                </a:lnTo>
                <a:lnTo>
                  <a:pt x="311116" y="173768"/>
                </a:lnTo>
                <a:lnTo>
                  <a:pt x="314090" y="175802"/>
                </a:lnTo>
                <a:lnTo>
                  <a:pt x="319935" y="178063"/>
                </a:lnTo>
                <a:lnTo>
                  <a:pt x="331449" y="179514"/>
                </a:lnTo>
                <a:lnTo>
                  <a:pt x="342895" y="179801"/>
                </a:lnTo>
                <a:lnTo>
                  <a:pt x="360045" y="1798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13"/>
          <p:cNvSpPr/>
          <p:nvPr/>
        </p:nvSpPr>
        <p:spPr>
          <a:xfrm>
            <a:off x="8138159" y="1020127"/>
            <a:ext cx="269210" cy="188592"/>
          </a:xfrm>
          <a:custGeom>
            <a:avLst/>
            <a:gdLst/>
            <a:ahLst/>
            <a:cxnLst/>
            <a:rect l="0" t="0" r="0" b="0"/>
            <a:pathLst>
              <a:path w="269210" h="188592">
                <a:moveTo>
                  <a:pt x="197168" y="0"/>
                </a:moveTo>
                <a:lnTo>
                  <a:pt x="176695" y="0"/>
                </a:lnTo>
                <a:lnTo>
                  <a:pt x="168702" y="2540"/>
                </a:lnTo>
                <a:lnTo>
                  <a:pt x="163904" y="4551"/>
                </a:lnTo>
                <a:lnTo>
                  <a:pt x="158799" y="5891"/>
                </a:lnTo>
                <a:lnTo>
                  <a:pt x="153492" y="6785"/>
                </a:lnTo>
                <a:lnTo>
                  <a:pt x="148048" y="7381"/>
                </a:lnTo>
                <a:lnTo>
                  <a:pt x="142514" y="8731"/>
                </a:lnTo>
                <a:lnTo>
                  <a:pt x="136920" y="10583"/>
                </a:lnTo>
                <a:lnTo>
                  <a:pt x="131285" y="12770"/>
                </a:lnTo>
                <a:lnTo>
                  <a:pt x="126576" y="16133"/>
                </a:lnTo>
                <a:lnTo>
                  <a:pt x="122484" y="20281"/>
                </a:lnTo>
                <a:lnTo>
                  <a:pt x="118804" y="24950"/>
                </a:lnTo>
                <a:lnTo>
                  <a:pt x="114445" y="29016"/>
                </a:lnTo>
                <a:lnTo>
                  <a:pt x="109635" y="32679"/>
                </a:lnTo>
                <a:lnTo>
                  <a:pt x="104523" y="36074"/>
                </a:lnTo>
                <a:lnTo>
                  <a:pt x="100162" y="39289"/>
                </a:lnTo>
                <a:lnTo>
                  <a:pt x="96302" y="42385"/>
                </a:lnTo>
                <a:lnTo>
                  <a:pt x="92777" y="45402"/>
                </a:lnTo>
                <a:lnTo>
                  <a:pt x="90426" y="48365"/>
                </a:lnTo>
                <a:lnTo>
                  <a:pt x="87815" y="54198"/>
                </a:lnTo>
                <a:lnTo>
                  <a:pt x="86166" y="56135"/>
                </a:lnTo>
                <a:lnTo>
                  <a:pt x="84114" y="57426"/>
                </a:lnTo>
                <a:lnTo>
                  <a:pt x="81794" y="58286"/>
                </a:lnTo>
                <a:lnTo>
                  <a:pt x="80247" y="59812"/>
                </a:lnTo>
                <a:lnTo>
                  <a:pt x="79216" y="61783"/>
                </a:lnTo>
                <a:lnTo>
                  <a:pt x="78528" y="64048"/>
                </a:lnTo>
                <a:lnTo>
                  <a:pt x="79023" y="65559"/>
                </a:lnTo>
                <a:lnTo>
                  <a:pt x="80305" y="66566"/>
                </a:lnTo>
                <a:lnTo>
                  <a:pt x="82111" y="67237"/>
                </a:lnTo>
                <a:lnTo>
                  <a:pt x="89206" y="72733"/>
                </a:lnTo>
                <a:lnTo>
                  <a:pt x="94575" y="77728"/>
                </a:lnTo>
                <a:lnTo>
                  <a:pt x="97340" y="80394"/>
                </a:lnTo>
                <a:lnTo>
                  <a:pt x="101089" y="82171"/>
                </a:lnTo>
                <a:lnTo>
                  <a:pt x="105493" y="83356"/>
                </a:lnTo>
                <a:lnTo>
                  <a:pt x="110334" y="84145"/>
                </a:lnTo>
                <a:lnTo>
                  <a:pt x="116419" y="85624"/>
                </a:lnTo>
                <a:lnTo>
                  <a:pt x="123333" y="87563"/>
                </a:lnTo>
                <a:lnTo>
                  <a:pt x="138635" y="92257"/>
                </a:lnTo>
                <a:lnTo>
                  <a:pt x="154961" y="97518"/>
                </a:lnTo>
                <a:lnTo>
                  <a:pt x="164268" y="100255"/>
                </a:lnTo>
                <a:lnTo>
                  <a:pt x="184769" y="105835"/>
                </a:lnTo>
                <a:lnTo>
                  <a:pt x="193664" y="108657"/>
                </a:lnTo>
                <a:lnTo>
                  <a:pt x="201499" y="111490"/>
                </a:lnTo>
                <a:lnTo>
                  <a:pt x="208629" y="114332"/>
                </a:lnTo>
                <a:lnTo>
                  <a:pt x="215286" y="116226"/>
                </a:lnTo>
                <a:lnTo>
                  <a:pt x="221629" y="117489"/>
                </a:lnTo>
                <a:lnTo>
                  <a:pt x="227763" y="118331"/>
                </a:lnTo>
                <a:lnTo>
                  <a:pt x="233757" y="119845"/>
                </a:lnTo>
                <a:lnTo>
                  <a:pt x="239658" y="121807"/>
                </a:lnTo>
                <a:lnTo>
                  <a:pt x="245497" y="124067"/>
                </a:lnTo>
                <a:lnTo>
                  <a:pt x="250342" y="126526"/>
                </a:lnTo>
                <a:lnTo>
                  <a:pt x="258266" y="131799"/>
                </a:lnTo>
                <a:lnTo>
                  <a:pt x="261713" y="135491"/>
                </a:lnTo>
                <a:lnTo>
                  <a:pt x="264963" y="139857"/>
                </a:lnTo>
                <a:lnTo>
                  <a:pt x="268082" y="144673"/>
                </a:lnTo>
                <a:lnTo>
                  <a:pt x="269209" y="148836"/>
                </a:lnTo>
                <a:lnTo>
                  <a:pt x="269008" y="152564"/>
                </a:lnTo>
                <a:lnTo>
                  <a:pt x="267921" y="156002"/>
                </a:lnTo>
                <a:lnTo>
                  <a:pt x="266245" y="159246"/>
                </a:lnTo>
                <a:lnTo>
                  <a:pt x="264174" y="162362"/>
                </a:lnTo>
                <a:lnTo>
                  <a:pt x="261842" y="165391"/>
                </a:lnTo>
                <a:lnTo>
                  <a:pt x="258381" y="167411"/>
                </a:lnTo>
                <a:lnTo>
                  <a:pt x="254169" y="168757"/>
                </a:lnTo>
                <a:lnTo>
                  <a:pt x="249456" y="169655"/>
                </a:lnTo>
                <a:lnTo>
                  <a:pt x="234060" y="173192"/>
                </a:lnTo>
                <a:lnTo>
                  <a:pt x="224621" y="175469"/>
                </a:lnTo>
                <a:lnTo>
                  <a:pt x="215469" y="177939"/>
                </a:lnTo>
                <a:lnTo>
                  <a:pt x="197682" y="183224"/>
                </a:lnTo>
                <a:lnTo>
                  <a:pt x="188938" y="185014"/>
                </a:lnTo>
                <a:lnTo>
                  <a:pt x="180251" y="186208"/>
                </a:lnTo>
                <a:lnTo>
                  <a:pt x="171603" y="187004"/>
                </a:lnTo>
                <a:lnTo>
                  <a:pt x="162027" y="187534"/>
                </a:lnTo>
                <a:lnTo>
                  <a:pt x="141227" y="188123"/>
                </a:lnTo>
                <a:lnTo>
                  <a:pt x="83282" y="188567"/>
                </a:lnTo>
                <a:lnTo>
                  <a:pt x="47093" y="188591"/>
                </a:lnTo>
                <a:lnTo>
                  <a:pt x="40920" y="187640"/>
                </a:lnTo>
                <a:lnTo>
                  <a:pt x="34901" y="186053"/>
                </a:lnTo>
                <a:lnTo>
                  <a:pt x="28982" y="184043"/>
                </a:lnTo>
                <a:lnTo>
                  <a:pt x="23131" y="182703"/>
                </a:lnTo>
                <a:lnTo>
                  <a:pt x="17326" y="181810"/>
                </a:lnTo>
                <a:lnTo>
                  <a:pt x="0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14"/>
          <p:cNvSpPr/>
          <p:nvPr/>
        </p:nvSpPr>
        <p:spPr>
          <a:xfrm>
            <a:off x="6646544" y="1457325"/>
            <a:ext cx="51437" cy="231458"/>
          </a:xfrm>
          <a:custGeom>
            <a:avLst/>
            <a:gdLst/>
            <a:ahLst/>
            <a:cxnLst/>
            <a:rect l="0" t="0" r="0" b="0"/>
            <a:pathLst>
              <a:path w="51437" h="231458">
                <a:moveTo>
                  <a:pt x="0" y="0"/>
                </a:moveTo>
                <a:lnTo>
                  <a:pt x="0" y="20151"/>
                </a:lnTo>
                <a:lnTo>
                  <a:pt x="954" y="22959"/>
                </a:lnTo>
                <a:lnTo>
                  <a:pt x="2541" y="25783"/>
                </a:lnTo>
                <a:lnTo>
                  <a:pt x="4552" y="28619"/>
                </a:lnTo>
                <a:lnTo>
                  <a:pt x="5892" y="31461"/>
                </a:lnTo>
                <a:lnTo>
                  <a:pt x="7382" y="37160"/>
                </a:lnTo>
                <a:lnTo>
                  <a:pt x="7779" y="40966"/>
                </a:lnTo>
                <a:lnTo>
                  <a:pt x="8044" y="45408"/>
                </a:lnTo>
                <a:lnTo>
                  <a:pt x="8220" y="50274"/>
                </a:lnTo>
                <a:lnTo>
                  <a:pt x="9290" y="54471"/>
                </a:lnTo>
                <a:lnTo>
                  <a:pt x="10956" y="58221"/>
                </a:lnTo>
                <a:lnTo>
                  <a:pt x="13020" y="61674"/>
                </a:lnTo>
                <a:lnTo>
                  <a:pt x="14395" y="65881"/>
                </a:lnTo>
                <a:lnTo>
                  <a:pt x="15312" y="70590"/>
                </a:lnTo>
                <a:lnTo>
                  <a:pt x="15923" y="75635"/>
                </a:lnTo>
                <a:lnTo>
                  <a:pt x="17283" y="80903"/>
                </a:lnTo>
                <a:lnTo>
                  <a:pt x="19142" y="86320"/>
                </a:lnTo>
                <a:lnTo>
                  <a:pt x="21334" y="91837"/>
                </a:lnTo>
                <a:lnTo>
                  <a:pt x="22795" y="97419"/>
                </a:lnTo>
                <a:lnTo>
                  <a:pt x="23769" y="103046"/>
                </a:lnTo>
                <a:lnTo>
                  <a:pt x="24420" y="108702"/>
                </a:lnTo>
                <a:lnTo>
                  <a:pt x="25805" y="114378"/>
                </a:lnTo>
                <a:lnTo>
                  <a:pt x="27681" y="120067"/>
                </a:lnTo>
                <a:lnTo>
                  <a:pt x="29884" y="125764"/>
                </a:lnTo>
                <a:lnTo>
                  <a:pt x="31353" y="131468"/>
                </a:lnTo>
                <a:lnTo>
                  <a:pt x="32332" y="137175"/>
                </a:lnTo>
                <a:lnTo>
                  <a:pt x="32985" y="142885"/>
                </a:lnTo>
                <a:lnTo>
                  <a:pt x="33421" y="148596"/>
                </a:lnTo>
                <a:lnTo>
                  <a:pt x="33711" y="154309"/>
                </a:lnTo>
                <a:lnTo>
                  <a:pt x="33904" y="160023"/>
                </a:lnTo>
                <a:lnTo>
                  <a:pt x="34986" y="165737"/>
                </a:lnTo>
                <a:lnTo>
                  <a:pt x="36658" y="171451"/>
                </a:lnTo>
                <a:lnTo>
                  <a:pt x="38727" y="177165"/>
                </a:lnTo>
                <a:lnTo>
                  <a:pt x="40105" y="181928"/>
                </a:lnTo>
                <a:lnTo>
                  <a:pt x="41025" y="186055"/>
                </a:lnTo>
                <a:lnTo>
                  <a:pt x="41638" y="189759"/>
                </a:lnTo>
                <a:lnTo>
                  <a:pt x="42998" y="194133"/>
                </a:lnTo>
                <a:lnTo>
                  <a:pt x="44859" y="198955"/>
                </a:lnTo>
                <a:lnTo>
                  <a:pt x="47051" y="204074"/>
                </a:lnTo>
                <a:lnTo>
                  <a:pt x="48512" y="208439"/>
                </a:lnTo>
                <a:lnTo>
                  <a:pt x="49487" y="212302"/>
                </a:lnTo>
                <a:lnTo>
                  <a:pt x="50569" y="219134"/>
                </a:lnTo>
                <a:lnTo>
                  <a:pt x="51051" y="225345"/>
                </a:lnTo>
                <a:lnTo>
                  <a:pt x="51436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15"/>
          <p:cNvSpPr/>
          <p:nvPr/>
        </p:nvSpPr>
        <p:spPr>
          <a:xfrm>
            <a:off x="6603786" y="1431617"/>
            <a:ext cx="238082" cy="137114"/>
          </a:xfrm>
          <a:custGeom>
            <a:avLst/>
            <a:gdLst/>
            <a:ahLst/>
            <a:cxnLst/>
            <a:rect l="0" t="0" r="0" b="0"/>
            <a:pathLst>
              <a:path w="238082" h="137114">
                <a:moveTo>
                  <a:pt x="8469" y="25708"/>
                </a:moveTo>
                <a:lnTo>
                  <a:pt x="249" y="17488"/>
                </a:lnTo>
                <a:lnTo>
                  <a:pt x="53" y="14752"/>
                </a:lnTo>
                <a:lnTo>
                  <a:pt x="0" y="12689"/>
                </a:lnTo>
                <a:lnTo>
                  <a:pt x="1872" y="11313"/>
                </a:lnTo>
                <a:lnTo>
                  <a:pt x="9029" y="9785"/>
                </a:lnTo>
                <a:lnTo>
                  <a:pt x="16020" y="6566"/>
                </a:lnTo>
                <a:lnTo>
                  <a:pt x="19218" y="4374"/>
                </a:lnTo>
                <a:lnTo>
                  <a:pt x="24207" y="2913"/>
                </a:lnTo>
                <a:lnTo>
                  <a:pt x="30391" y="1939"/>
                </a:lnTo>
                <a:lnTo>
                  <a:pt x="37371" y="1289"/>
                </a:lnTo>
                <a:lnTo>
                  <a:pt x="44882" y="856"/>
                </a:lnTo>
                <a:lnTo>
                  <a:pt x="60848" y="375"/>
                </a:lnTo>
                <a:lnTo>
                  <a:pt x="119014" y="13"/>
                </a:lnTo>
                <a:lnTo>
                  <a:pt x="132529" y="0"/>
                </a:lnTo>
                <a:lnTo>
                  <a:pt x="139754" y="949"/>
                </a:lnTo>
                <a:lnTo>
                  <a:pt x="147427" y="2534"/>
                </a:lnTo>
                <a:lnTo>
                  <a:pt x="155400" y="4544"/>
                </a:lnTo>
                <a:lnTo>
                  <a:pt x="162620" y="5884"/>
                </a:lnTo>
                <a:lnTo>
                  <a:pt x="169339" y="6776"/>
                </a:lnTo>
                <a:lnTo>
                  <a:pt x="175723" y="7372"/>
                </a:lnTo>
                <a:lnTo>
                  <a:pt x="181885" y="8721"/>
                </a:lnTo>
                <a:lnTo>
                  <a:pt x="187897" y="10573"/>
                </a:lnTo>
                <a:lnTo>
                  <a:pt x="193809" y="12761"/>
                </a:lnTo>
                <a:lnTo>
                  <a:pt x="199657" y="15171"/>
                </a:lnTo>
                <a:lnTo>
                  <a:pt x="205460" y="17731"/>
                </a:lnTo>
                <a:lnTo>
                  <a:pt x="211233" y="20390"/>
                </a:lnTo>
                <a:lnTo>
                  <a:pt x="216035" y="23115"/>
                </a:lnTo>
                <a:lnTo>
                  <a:pt x="220189" y="25884"/>
                </a:lnTo>
                <a:lnTo>
                  <a:pt x="223910" y="28683"/>
                </a:lnTo>
                <a:lnTo>
                  <a:pt x="227344" y="31501"/>
                </a:lnTo>
                <a:lnTo>
                  <a:pt x="230585" y="34332"/>
                </a:lnTo>
                <a:lnTo>
                  <a:pt x="233699" y="37172"/>
                </a:lnTo>
                <a:lnTo>
                  <a:pt x="235775" y="40971"/>
                </a:lnTo>
                <a:lnTo>
                  <a:pt x="237159" y="45408"/>
                </a:lnTo>
                <a:lnTo>
                  <a:pt x="238081" y="50271"/>
                </a:lnTo>
                <a:lnTo>
                  <a:pt x="237744" y="54466"/>
                </a:lnTo>
                <a:lnTo>
                  <a:pt x="236567" y="58215"/>
                </a:lnTo>
                <a:lnTo>
                  <a:pt x="227833" y="75626"/>
                </a:lnTo>
                <a:lnTo>
                  <a:pt x="224244" y="79942"/>
                </a:lnTo>
                <a:lnTo>
                  <a:pt x="219946" y="83771"/>
                </a:lnTo>
                <a:lnTo>
                  <a:pt x="215176" y="87277"/>
                </a:lnTo>
                <a:lnTo>
                  <a:pt x="210091" y="90566"/>
                </a:lnTo>
                <a:lnTo>
                  <a:pt x="204796" y="93712"/>
                </a:lnTo>
                <a:lnTo>
                  <a:pt x="199361" y="96761"/>
                </a:lnTo>
                <a:lnTo>
                  <a:pt x="188242" y="102689"/>
                </a:lnTo>
                <a:lnTo>
                  <a:pt x="182610" y="105604"/>
                </a:lnTo>
                <a:lnTo>
                  <a:pt x="176950" y="109452"/>
                </a:lnTo>
                <a:lnTo>
                  <a:pt x="171272" y="113922"/>
                </a:lnTo>
                <a:lnTo>
                  <a:pt x="165582" y="118807"/>
                </a:lnTo>
                <a:lnTo>
                  <a:pt x="159884" y="122064"/>
                </a:lnTo>
                <a:lnTo>
                  <a:pt x="154179" y="124235"/>
                </a:lnTo>
                <a:lnTo>
                  <a:pt x="148472" y="125683"/>
                </a:lnTo>
                <a:lnTo>
                  <a:pt x="143714" y="127600"/>
                </a:lnTo>
                <a:lnTo>
                  <a:pt x="139589" y="129831"/>
                </a:lnTo>
                <a:lnTo>
                  <a:pt x="135887" y="132271"/>
                </a:lnTo>
                <a:lnTo>
                  <a:pt x="131515" y="133897"/>
                </a:lnTo>
                <a:lnTo>
                  <a:pt x="126695" y="134981"/>
                </a:lnTo>
                <a:lnTo>
                  <a:pt x="121576" y="135704"/>
                </a:lnTo>
                <a:lnTo>
                  <a:pt x="117211" y="136186"/>
                </a:lnTo>
                <a:lnTo>
                  <a:pt x="109822" y="136722"/>
                </a:lnTo>
                <a:lnTo>
                  <a:pt x="103362" y="136960"/>
                </a:lnTo>
                <a:lnTo>
                  <a:pt x="96005" y="137113"/>
                </a:lnTo>
                <a:lnTo>
                  <a:pt x="92458" y="134593"/>
                </a:lnTo>
                <a:lnTo>
                  <a:pt x="86972" y="129766"/>
                </a:lnTo>
                <a:lnTo>
                  <a:pt x="78358" y="121301"/>
                </a:lnTo>
                <a:lnTo>
                  <a:pt x="78875" y="119916"/>
                </a:lnTo>
                <a:lnTo>
                  <a:pt x="81988" y="115838"/>
                </a:lnTo>
                <a:lnTo>
                  <a:pt x="84545" y="112738"/>
                </a:lnTo>
                <a:lnTo>
                  <a:pt x="87683" y="109473"/>
                </a:lnTo>
                <a:lnTo>
                  <a:pt x="89853" y="107269"/>
                </a:lnTo>
                <a:lnTo>
                  <a:pt x="92252" y="105799"/>
                </a:lnTo>
                <a:lnTo>
                  <a:pt x="94805" y="104819"/>
                </a:lnTo>
                <a:lnTo>
                  <a:pt x="102766" y="1028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16"/>
          <p:cNvSpPr/>
          <p:nvPr/>
        </p:nvSpPr>
        <p:spPr>
          <a:xfrm>
            <a:off x="7066597" y="1508760"/>
            <a:ext cx="205741" cy="1"/>
          </a:xfrm>
          <a:custGeom>
            <a:avLst/>
            <a:gdLst/>
            <a:ahLst/>
            <a:cxnLst/>
            <a:rect l="0" t="0" r="0" b="0"/>
            <a:pathLst>
              <a:path w="205741" h="1">
                <a:moveTo>
                  <a:pt x="0" y="0"/>
                </a:move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17"/>
          <p:cNvSpPr/>
          <p:nvPr/>
        </p:nvSpPr>
        <p:spPr>
          <a:xfrm>
            <a:off x="7100887" y="1568767"/>
            <a:ext cx="240031" cy="34260"/>
          </a:xfrm>
          <a:custGeom>
            <a:avLst/>
            <a:gdLst/>
            <a:ahLst/>
            <a:cxnLst/>
            <a:rect l="0" t="0" r="0" b="0"/>
            <a:pathLst>
              <a:path w="240031" h="34260">
                <a:moveTo>
                  <a:pt x="0" y="25718"/>
                </a:moveTo>
                <a:lnTo>
                  <a:pt x="4551" y="30268"/>
                </a:lnTo>
                <a:lnTo>
                  <a:pt x="7796" y="31609"/>
                </a:lnTo>
                <a:lnTo>
                  <a:pt x="11865" y="32503"/>
                </a:lnTo>
                <a:lnTo>
                  <a:pt x="16483" y="33098"/>
                </a:lnTo>
                <a:lnTo>
                  <a:pt x="21466" y="33496"/>
                </a:lnTo>
                <a:lnTo>
                  <a:pt x="26693" y="33760"/>
                </a:lnTo>
                <a:lnTo>
                  <a:pt x="37581" y="34055"/>
                </a:lnTo>
                <a:lnTo>
                  <a:pt x="61230" y="34259"/>
                </a:lnTo>
                <a:lnTo>
                  <a:pt x="65584" y="33317"/>
                </a:lnTo>
                <a:lnTo>
                  <a:pt x="70393" y="31736"/>
                </a:lnTo>
                <a:lnTo>
                  <a:pt x="75504" y="29730"/>
                </a:lnTo>
                <a:lnTo>
                  <a:pt x="79863" y="28392"/>
                </a:lnTo>
                <a:lnTo>
                  <a:pt x="83722" y="27501"/>
                </a:lnTo>
                <a:lnTo>
                  <a:pt x="87247" y="26906"/>
                </a:lnTo>
                <a:lnTo>
                  <a:pt x="91502" y="26510"/>
                </a:lnTo>
                <a:lnTo>
                  <a:pt x="96245" y="26246"/>
                </a:lnTo>
                <a:lnTo>
                  <a:pt x="106593" y="25952"/>
                </a:lnTo>
                <a:lnTo>
                  <a:pt x="134417" y="25749"/>
                </a:lnTo>
                <a:lnTo>
                  <a:pt x="139141" y="24786"/>
                </a:lnTo>
                <a:lnTo>
                  <a:pt x="143243" y="23191"/>
                </a:lnTo>
                <a:lnTo>
                  <a:pt x="146931" y="21176"/>
                </a:lnTo>
                <a:lnTo>
                  <a:pt x="151294" y="19832"/>
                </a:lnTo>
                <a:lnTo>
                  <a:pt x="156108" y="18937"/>
                </a:lnTo>
                <a:lnTo>
                  <a:pt x="161222" y="18339"/>
                </a:lnTo>
                <a:lnTo>
                  <a:pt x="166536" y="16989"/>
                </a:lnTo>
                <a:lnTo>
                  <a:pt x="171984" y="15136"/>
                </a:lnTo>
                <a:lnTo>
                  <a:pt x="177521" y="12948"/>
                </a:lnTo>
                <a:lnTo>
                  <a:pt x="183118" y="11490"/>
                </a:lnTo>
                <a:lnTo>
                  <a:pt x="188754" y="10517"/>
                </a:lnTo>
                <a:lnTo>
                  <a:pt x="194415" y="9869"/>
                </a:lnTo>
                <a:lnTo>
                  <a:pt x="199143" y="9437"/>
                </a:lnTo>
                <a:lnTo>
                  <a:pt x="203247" y="9149"/>
                </a:lnTo>
                <a:lnTo>
                  <a:pt x="206935" y="8957"/>
                </a:lnTo>
                <a:lnTo>
                  <a:pt x="216114" y="8743"/>
                </a:lnTo>
                <a:lnTo>
                  <a:pt x="221228" y="8687"/>
                </a:lnTo>
                <a:lnTo>
                  <a:pt x="224638" y="7696"/>
                </a:lnTo>
                <a:lnTo>
                  <a:pt x="226912" y="6083"/>
                </a:lnTo>
                <a:lnTo>
                  <a:pt x="228427" y="4055"/>
                </a:lnTo>
                <a:lnTo>
                  <a:pt x="230390" y="2704"/>
                </a:lnTo>
                <a:lnTo>
                  <a:pt x="232651" y="1802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18"/>
          <p:cNvSpPr/>
          <p:nvPr/>
        </p:nvSpPr>
        <p:spPr>
          <a:xfrm>
            <a:off x="7529525" y="1345882"/>
            <a:ext cx="244593" cy="282884"/>
          </a:xfrm>
          <a:custGeom>
            <a:avLst/>
            <a:gdLst/>
            <a:ahLst/>
            <a:cxnLst/>
            <a:rect l="0" t="0" r="0" b="0"/>
            <a:pathLst>
              <a:path w="244593" h="282884">
                <a:moveTo>
                  <a:pt x="120002" y="51435"/>
                </a:moveTo>
                <a:lnTo>
                  <a:pt x="120002" y="43216"/>
                </a:lnTo>
                <a:lnTo>
                  <a:pt x="112621" y="35513"/>
                </a:lnTo>
                <a:lnTo>
                  <a:pt x="107232" y="30102"/>
                </a:lnTo>
                <a:lnTo>
                  <a:pt x="104821" y="28640"/>
                </a:lnTo>
                <a:lnTo>
                  <a:pt x="97830" y="26583"/>
                </a:lnTo>
                <a:lnTo>
                  <a:pt x="95860" y="26102"/>
                </a:lnTo>
                <a:lnTo>
                  <a:pt x="90200" y="25832"/>
                </a:lnTo>
                <a:lnTo>
                  <a:pt x="74175" y="25728"/>
                </a:lnTo>
                <a:lnTo>
                  <a:pt x="71352" y="26677"/>
                </a:lnTo>
                <a:lnTo>
                  <a:pt x="65678" y="30271"/>
                </a:lnTo>
                <a:lnTo>
                  <a:pt x="59980" y="32504"/>
                </a:lnTo>
                <a:lnTo>
                  <a:pt x="57128" y="33099"/>
                </a:lnTo>
                <a:lnTo>
                  <a:pt x="51418" y="36301"/>
                </a:lnTo>
                <a:lnTo>
                  <a:pt x="44753" y="40899"/>
                </a:lnTo>
                <a:lnTo>
                  <a:pt x="40309" y="43458"/>
                </a:lnTo>
                <a:lnTo>
                  <a:pt x="35441" y="46117"/>
                </a:lnTo>
                <a:lnTo>
                  <a:pt x="31243" y="48842"/>
                </a:lnTo>
                <a:lnTo>
                  <a:pt x="24038" y="54410"/>
                </a:lnTo>
                <a:lnTo>
                  <a:pt x="17662" y="57520"/>
                </a:lnTo>
                <a:lnTo>
                  <a:pt x="14627" y="58349"/>
                </a:lnTo>
                <a:lnTo>
                  <a:pt x="8717" y="61810"/>
                </a:lnTo>
                <a:lnTo>
                  <a:pt x="5807" y="64067"/>
                </a:lnTo>
                <a:lnTo>
                  <a:pt x="3867" y="66524"/>
                </a:lnTo>
                <a:lnTo>
                  <a:pt x="2574" y="69114"/>
                </a:lnTo>
                <a:lnTo>
                  <a:pt x="499" y="75565"/>
                </a:lnTo>
                <a:lnTo>
                  <a:pt x="31" y="84394"/>
                </a:lnTo>
                <a:lnTo>
                  <a:pt x="0" y="89882"/>
                </a:lnTo>
                <a:lnTo>
                  <a:pt x="948" y="92306"/>
                </a:lnTo>
                <a:lnTo>
                  <a:pt x="6773" y="100501"/>
                </a:lnTo>
                <a:lnTo>
                  <a:pt x="7369" y="101291"/>
                </a:lnTo>
                <a:lnTo>
                  <a:pt x="13110" y="104708"/>
                </a:lnTo>
                <a:lnTo>
                  <a:pt x="17309" y="106953"/>
                </a:lnTo>
                <a:lnTo>
                  <a:pt x="24513" y="111987"/>
                </a:lnTo>
                <a:lnTo>
                  <a:pt x="27767" y="114663"/>
                </a:lnTo>
                <a:lnTo>
                  <a:pt x="31842" y="116447"/>
                </a:lnTo>
                <a:lnTo>
                  <a:pt x="36464" y="117636"/>
                </a:lnTo>
                <a:lnTo>
                  <a:pt x="41450" y="118429"/>
                </a:lnTo>
                <a:lnTo>
                  <a:pt x="46679" y="119910"/>
                </a:lnTo>
                <a:lnTo>
                  <a:pt x="52071" y="121850"/>
                </a:lnTo>
                <a:lnTo>
                  <a:pt x="57570" y="124096"/>
                </a:lnTo>
                <a:lnTo>
                  <a:pt x="64093" y="126546"/>
                </a:lnTo>
                <a:lnTo>
                  <a:pt x="78961" y="131808"/>
                </a:lnTo>
                <a:lnTo>
                  <a:pt x="86927" y="133592"/>
                </a:lnTo>
                <a:lnTo>
                  <a:pt x="95094" y="134781"/>
                </a:lnTo>
                <a:lnTo>
                  <a:pt x="103396" y="135574"/>
                </a:lnTo>
                <a:lnTo>
                  <a:pt x="111789" y="137055"/>
                </a:lnTo>
                <a:lnTo>
                  <a:pt x="120242" y="138995"/>
                </a:lnTo>
                <a:lnTo>
                  <a:pt x="128735" y="141241"/>
                </a:lnTo>
                <a:lnTo>
                  <a:pt x="136301" y="143691"/>
                </a:lnTo>
                <a:lnTo>
                  <a:pt x="143251" y="146276"/>
                </a:lnTo>
                <a:lnTo>
                  <a:pt x="149789" y="148953"/>
                </a:lnTo>
                <a:lnTo>
                  <a:pt x="156052" y="151689"/>
                </a:lnTo>
                <a:lnTo>
                  <a:pt x="168092" y="157270"/>
                </a:lnTo>
                <a:lnTo>
                  <a:pt x="173969" y="161044"/>
                </a:lnTo>
                <a:lnTo>
                  <a:pt x="179793" y="165465"/>
                </a:lnTo>
                <a:lnTo>
                  <a:pt x="185580" y="170318"/>
                </a:lnTo>
                <a:lnTo>
                  <a:pt x="190391" y="174505"/>
                </a:lnTo>
                <a:lnTo>
                  <a:pt x="198276" y="181698"/>
                </a:lnTo>
                <a:lnTo>
                  <a:pt x="204955" y="188070"/>
                </a:lnTo>
                <a:lnTo>
                  <a:pt x="211099" y="195029"/>
                </a:lnTo>
                <a:lnTo>
                  <a:pt x="214071" y="199552"/>
                </a:lnTo>
                <a:lnTo>
                  <a:pt x="217005" y="204472"/>
                </a:lnTo>
                <a:lnTo>
                  <a:pt x="220264" y="212479"/>
                </a:lnTo>
                <a:lnTo>
                  <a:pt x="221134" y="215948"/>
                </a:lnTo>
                <a:lnTo>
                  <a:pt x="224639" y="222342"/>
                </a:lnTo>
                <a:lnTo>
                  <a:pt x="226908" y="225380"/>
                </a:lnTo>
                <a:lnTo>
                  <a:pt x="229429" y="231297"/>
                </a:lnTo>
                <a:lnTo>
                  <a:pt x="230847" y="239982"/>
                </a:lnTo>
                <a:lnTo>
                  <a:pt x="231047" y="242856"/>
                </a:lnTo>
                <a:lnTo>
                  <a:pt x="230226" y="245724"/>
                </a:lnTo>
                <a:lnTo>
                  <a:pt x="225475" y="254311"/>
                </a:lnTo>
                <a:lnTo>
                  <a:pt x="222690" y="262888"/>
                </a:lnTo>
                <a:lnTo>
                  <a:pt x="218664" y="268604"/>
                </a:lnTo>
                <a:lnTo>
                  <a:pt x="216257" y="270510"/>
                </a:lnTo>
                <a:lnTo>
                  <a:pt x="213700" y="271780"/>
                </a:lnTo>
                <a:lnTo>
                  <a:pt x="207302" y="273818"/>
                </a:lnTo>
                <a:lnTo>
                  <a:pt x="201643" y="278722"/>
                </a:lnTo>
                <a:lnTo>
                  <a:pt x="199194" y="280112"/>
                </a:lnTo>
                <a:lnTo>
                  <a:pt x="193933" y="281657"/>
                </a:lnTo>
                <a:lnTo>
                  <a:pt x="188421" y="282343"/>
                </a:lnTo>
                <a:lnTo>
                  <a:pt x="182795" y="282649"/>
                </a:lnTo>
                <a:lnTo>
                  <a:pt x="177120" y="282784"/>
                </a:lnTo>
                <a:lnTo>
                  <a:pt x="152623" y="282883"/>
                </a:lnTo>
                <a:lnTo>
                  <a:pt x="148417" y="281934"/>
                </a:lnTo>
                <a:lnTo>
                  <a:pt x="143708" y="280348"/>
                </a:lnTo>
                <a:lnTo>
                  <a:pt x="138663" y="278339"/>
                </a:lnTo>
                <a:lnTo>
                  <a:pt x="134348" y="276999"/>
                </a:lnTo>
                <a:lnTo>
                  <a:pt x="127013" y="275511"/>
                </a:lnTo>
                <a:lnTo>
                  <a:pt x="120578" y="272309"/>
                </a:lnTo>
                <a:lnTo>
                  <a:pt x="117528" y="270122"/>
                </a:lnTo>
                <a:lnTo>
                  <a:pt x="111600" y="267692"/>
                </a:lnTo>
                <a:lnTo>
                  <a:pt x="108686" y="267044"/>
                </a:lnTo>
                <a:lnTo>
                  <a:pt x="102908" y="263784"/>
                </a:lnTo>
                <a:lnTo>
                  <a:pt x="100033" y="261581"/>
                </a:lnTo>
                <a:lnTo>
                  <a:pt x="98117" y="259160"/>
                </a:lnTo>
                <a:lnTo>
                  <a:pt x="96839" y="256593"/>
                </a:lnTo>
                <a:lnTo>
                  <a:pt x="95988" y="253930"/>
                </a:lnTo>
                <a:lnTo>
                  <a:pt x="92502" y="248430"/>
                </a:lnTo>
                <a:lnTo>
                  <a:pt x="90238" y="245630"/>
                </a:lnTo>
                <a:lnTo>
                  <a:pt x="88730" y="242811"/>
                </a:lnTo>
                <a:lnTo>
                  <a:pt x="87054" y="237139"/>
                </a:lnTo>
                <a:lnTo>
                  <a:pt x="86110" y="228590"/>
                </a:lnTo>
                <a:lnTo>
                  <a:pt x="85830" y="220025"/>
                </a:lnTo>
                <a:lnTo>
                  <a:pt x="86743" y="217168"/>
                </a:lnTo>
                <a:lnTo>
                  <a:pt x="90298" y="211454"/>
                </a:lnTo>
                <a:lnTo>
                  <a:pt x="95053" y="203200"/>
                </a:lnTo>
                <a:lnTo>
                  <a:pt x="97654" y="198331"/>
                </a:lnTo>
                <a:lnTo>
                  <a:pt x="103085" y="190382"/>
                </a:lnTo>
                <a:lnTo>
                  <a:pt x="105867" y="186929"/>
                </a:lnTo>
                <a:lnTo>
                  <a:pt x="109626" y="183674"/>
                </a:lnTo>
                <a:lnTo>
                  <a:pt x="114037" y="180552"/>
                </a:lnTo>
                <a:lnTo>
                  <a:pt x="124971" y="173590"/>
                </a:lnTo>
                <a:lnTo>
                  <a:pt x="139355" y="164146"/>
                </a:lnTo>
                <a:lnTo>
                  <a:pt x="146239" y="159913"/>
                </a:lnTo>
                <a:lnTo>
                  <a:pt x="152733" y="156139"/>
                </a:lnTo>
                <a:lnTo>
                  <a:pt x="165030" y="149405"/>
                </a:lnTo>
                <a:lnTo>
                  <a:pt x="176844" y="143237"/>
                </a:lnTo>
                <a:lnTo>
                  <a:pt x="182662" y="139307"/>
                </a:lnTo>
                <a:lnTo>
                  <a:pt x="188445" y="134781"/>
                </a:lnTo>
                <a:lnTo>
                  <a:pt x="194206" y="129859"/>
                </a:lnTo>
                <a:lnTo>
                  <a:pt x="199952" y="125625"/>
                </a:lnTo>
                <a:lnTo>
                  <a:pt x="205687" y="121850"/>
                </a:lnTo>
                <a:lnTo>
                  <a:pt x="211415" y="118381"/>
                </a:lnTo>
                <a:lnTo>
                  <a:pt x="216187" y="115116"/>
                </a:lnTo>
                <a:lnTo>
                  <a:pt x="220320" y="111986"/>
                </a:lnTo>
                <a:lnTo>
                  <a:pt x="227453" y="105969"/>
                </a:lnTo>
                <a:lnTo>
                  <a:pt x="233798" y="100120"/>
                </a:lnTo>
                <a:lnTo>
                  <a:pt x="235871" y="97227"/>
                </a:lnTo>
                <a:lnTo>
                  <a:pt x="239741" y="88604"/>
                </a:lnTo>
                <a:lnTo>
                  <a:pt x="244022" y="82877"/>
                </a:lnTo>
                <a:lnTo>
                  <a:pt x="244592" y="80016"/>
                </a:lnTo>
                <a:lnTo>
                  <a:pt x="244019" y="77157"/>
                </a:lnTo>
                <a:lnTo>
                  <a:pt x="241796" y="71439"/>
                </a:lnTo>
                <a:lnTo>
                  <a:pt x="240808" y="65723"/>
                </a:lnTo>
                <a:lnTo>
                  <a:pt x="238639" y="62866"/>
                </a:lnTo>
                <a:lnTo>
                  <a:pt x="231150" y="57150"/>
                </a:lnTo>
                <a:lnTo>
                  <a:pt x="224011" y="51435"/>
                </a:lnTo>
                <a:lnTo>
                  <a:pt x="216711" y="45720"/>
                </a:lnTo>
                <a:lnTo>
                  <a:pt x="212097" y="42862"/>
                </a:lnTo>
                <a:lnTo>
                  <a:pt x="207116" y="40005"/>
                </a:lnTo>
                <a:lnTo>
                  <a:pt x="200938" y="37148"/>
                </a:lnTo>
                <a:lnTo>
                  <a:pt x="193962" y="34290"/>
                </a:lnTo>
                <a:lnTo>
                  <a:pt x="186454" y="31433"/>
                </a:lnTo>
                <a:lnTo>
                  <a:pt x="179543" y="29528"/>
                </a:lnTo>
                <a:lnTo>
                  <a:pt x="173031" y="28258"/>
                </a:lnTo>
                <a:lnTo>
                  <a:pt x="166785" y="27411"/>
                </a:lnTo>
                <a:lnTo>
                  <a:pt x="160716" y="25894"/>
                </a:lnTo>
                <a:lnTo>
                  <a:pt x="154764" y="23930"/>
                </a:lnTo>
                <a:lnTo>
                  <a:pt x="148893" y="21668"/>
                </a:lnTo>
                <a:lnTo>
                  <a:pt x="143072" y="19208"/>
                </a:lnTo>
                <a:lnTo>
                  <a:pt x="137287" y="16615"/>
                </a:lnTo>
                <a:lnTo>
                  <a:pt x="131525" y="13934"/>
                </a:lnTo>
                <a:lnTo>
                  <a:pt x="126732" y="12147"/>
                </a:lnTo>
                <a:lnTo>
                  <a:pt x="122583" y="10956"/>
                </a:lnTo>
                <a:lnTo>
                  <a:pt x="115434" y="9632"/>
                </a:lnTo>
                <a:lnTo>
                  <a:pt x="109082" y="9043"/>
                </a:lnTo>
                <a:lnTo>
                  <a:pt x="106054" y="7934"/>
                </a:lnTo>
                <a:lnTo>
                  <a:pt x="100151" y="4161"/>
                </a:lnTo>
                <a:lnTo>
                  <a:pt x="9428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19"/>
          <p:cNvSpPr/>
          <p:nvPr/>
        </p:nvSpPr>
        <p:spPr>
          <a:xfrm>
            <a:off x="7915390" y="1474470"/>
            <a:ext cx="274205" cy="120003"/>
          </a:xfrm>
          <a:custGeom>
            <a:avLst/>
            <a:gdLst/>
            <a:ahLst/>
            <a:cxnLst/>
            <a:rect l="0" t="0" r="0" b="0"/>
            <a:pathLst>
              <a:path w="274205" h="120003">
                <a:moveTo>
                  <a:pt x="77037" y="25717"/>
                </a:moveTo>
                <a:lnTo>
                  <a:pt x="77037" y="17249"/>
                </a:lnTo>
                <a:lnTo>
                  <a:pt x="74497" y="14651"/>
                </a:lnTo>
                <a:lnTo>
                  <a:pt x="69656" y="9773"/>
                </a:lnTo>
                <a:lnTo>
                  <a:pt x="68994" y="6566"/>
                </a:lnTo>
                <a:lnTo>
                  <a:pt x="68818" y="4377"/>
                </a:lnTo>
                <a:lnTo>
                  <a:pt x="67748" y="2918"/>
                </a:lnTo>
                <a:lnTo>
                  <a:pt x="66082" y="1945"/>
                </a:lnTo>
                <a:lnTo>
                  <a:pt x="61116" y="384"/>
                </a:lnTo>
                <a:lnTo>
                  <a:pt x="52619" y="33"/>
                </a:lnTo>
                <a:lnTo>
                  <a:pt x="38583" y="0"/>
                </a:lnTo>
                <a:lnTo>
                  <a:pt x="36161" y="953"/>
                </a:lnTo>
                <a:lnTo>
                  <a:pt x="30931" y="4551"/>
                </a:lnTo>
                <a:lnTo>
                  <a:pt x="29154" y="6844"/>
                </a:lnTo>
                <a:lnTo>
                  <a:pt x="27970" y="9325"/>
                </a:lnTo>
                <a:lnTo>
                  <a:pt x="27181" y="11931"/>
                </a:lnTo>
                <a:lnTo>
                  <a:pt x="25702" y="14622"/>
                </a:lnTo>
                <a:lnTo>
                  <a:pt x="23764" y="17368"/>
                </a:lnTo>
                <a:lnTo>
                  <a:pt x="18359" y="24068"/>
                </a:lnTo>
                <a:lnTo>
                  <a:pt x="16963" y="26523"/>
                </a:lnTo>
                <a:lnTo>
                  <a:pt x="12873" y="34330"/>
                </a:lnTo>
                <a:lnTo>
                  <a:pt x="11401" y="38126"/>
                </a:lnTo>
                <a:lnTo>
                  <a:pt x="10420" y="41610"/>
                </a:lnTo>
                <a:lnTo>
                  <a:pt x="9765" y="44885"/>
                </a:lnTo>
                <a:lnTo>
                  <a:pt x="8376" y="48021"/>
                </a:lnTo>
                <a:lnTo>
                  <a:pt x="6499" y="51064"/>
                </a:lnTo>
                <a:lnTo>
                  <a:pt x="4294" y="54045"/>
                </a:lnTo>
                <a:lnTo>
                  <a:pt x="2824" y="56985"/>
                </a:lnTo>
                <a:lnTo>
                  <a:pt x="1845" y="59897"/>
                </a:lnTo>
                <a:lnTo>
                  <a:pt x="1191" y="62791"/>
                </a:lnTo>
                <a:lnTo>
                  <a:pt x="755" y="65673"/>
                </a:lnTo>
                <a:lnTo>
                  <a:pt x="465" y="68547"/>
                </a:lnTo>
                <a:lnTo>
                  <a:pt x="272" y="71415"/>
                </a:lnTo>
                <a:lnTo>
                  <a:pt x="143" y="74280"/>
                </a:lnTo>
                <a:lnTo>
                  <a:pt x="0" y="80003"/>
                </a:lnTo>
                <a:lnTo>
                  <a:pt x="913" y="82863"/>
                </a:lnTo>
                <a:lnTo>
                  <a:pt x="2476" y="85722"/>
                </a:lnTo>
                <a:lnTo>
                  <a:pt x="4470" y="88580"/>
                </a:lnTo>
                <a:lnTo>
                  <a:pt x="5799" y="91438"/>
                </a:lnTo>
                <a:lnTo>
                  <a:pt x="6686" y="94296"/>
                </a:lnTo>
                <a:lnTo>
                  <a:pt x="8107" y="101176"/>
                </a:lnTo>
                <a:lnTo>
                  <a:pt x="10842" y="104657"/>
                </a:lnTo>
                <a:lnTo>
                  <a:pt x="12905" y="106919"/>
                </a:lnTo>
                <a:lnTo>
                  <a:pt x="14280" y="109379"/>
                </a:lnTo>
                <a:lnTo>
                  <a:pt x="15196" y="111972"/>
                </a:lnTo>
                <a:lnTo>
                  <a:pt x="15808" y="114653"/>
                </a:lnTo>
                <a:lnTo>
                  <a:pt x="17168" y="116440"/>
                </a:lnTo>
                <a:lnTo>
                  <a:pt x="19026" y="117632"/>
                </a:lnTo>
                <a:lnTo>
                  <a:pt x="24303" y="119544"/>
                </a:lnTo>
                <a:lnTo>
                  <a:pt x="32190" y="119922"/>
                </a:lnTo>
                <a:lnTo>
                  <a:pt x="41169" y="120002"/>
                </a:lnTo>
                <a:lnTo>
                  <a:pt x="44586" y="117469"/>
                </a:lnTo>
                <a:lnTo>
                  <a:pt x="46830" y="115460"/>
                </a:lnTo>
                <a:lnTo>
                  <a:pt x="49279" y="114121"/>
                </a:lnTo>
                <a:lnTo>
                  <a:pt x="57277" y="111283"/>
                </a:lnTo>
                <a:lnTo>
                  <a:pt x="60053" y="109431"/>
                </a:lnTo>
                <a:lnTo>
                  <a:pt x="62857" y="107244"/>
                </a:lnTo>
                <a:lnTo>
                  <a:pt x="65679" y="104833"/>
                </a:lnTo>
                <a:lnTo>
                  <a:pt x="68513" y="102274"/>
                </a:lnTo>
                <a:lnTo>
                  <a:pt x="71355" y="99615"/>
                </a:lnTo>
                <a:lnTo>
                  <a:pt x="73249" y="95937"/>
                </a:lnTo>
                <a:lnTo>
                  <a:pt x="74512" y="91581"/>
                </a:lnTo>
                <a:lnTo>
                  <a:pt x="75354" y="86771"/>
                </a:lnTo>
                <a:lnTo>
                  <a:pt x="76867" y="82612"/>
                </a:lnTo>
                <a:lnTo>
                  <a:pt x="78829" y="78887"/>
                </a:lnTo>
                <a:lnTo>
                  <a:pt x="81089" y="75451"/>
                </a:lnTo>
                <a:lnTo>
                  <a:pt x="83548" y="71256"/>
                </a:lnTo>
                <a:lnTo>
                  <a:pt x="86140" y="66554"/>
                </a:lnTo>
                <a:lnTo>
                  <a:pt x="88821" y="61514"/>
                </a:lnTo>
                <a:lnTo>
                  <a:pt x="90608" y="57202"/>
                </a:lnTo>
                <a:lnTo>
                  <a:pt x="91799" y="53374"/>
                </a:lnTo>
                <a:lnTo>
                  <a:pt x="92594" y="49870"/>
                </a:lnTo>
                <a:lnTo>
                  <a:pt x="94076" y="46582"/>
                </a:lnTo>
                <a:lnTo>
                  <a:pt x="96017" y="43437"/>
                </a:lnTo>
                <a:lnTo>
                  <a:pt x="98262" y="40388"/>
                </a:lnTo>
                <a:lnTo>
                  <a:pt x="99760" y="37402"/>
                </a:lnTo>
                <a:lnTo>
                  <a:pt x="100758" y="34460"/>
                </a:lnTo>
                <a:lnTo>
                  <a:pt x="101423" y="31546"/>
                </a:lnTo>
                <a:lnTo>
                  <a:pt x="101867" y="28650"/>
                </a:lnTo>
                <a:lnTo>
                  <a:pt x="102164" y="25767"/>
                </a:lnTo>
                <a:lnTo>
                  <a:pt x="102360" y="22893"/>
                </a:lnTo>
                <a:lnTo>
                  <a:pt x="102492" y="20025"/>
                </a:lnTo>
                <a:lnTo>
                  <a:pt x="102750" y="8795"/>
                </a:lnTo>
                <a:lnTo>
                  <a:pt x="102754" y="8585"/>
                </a:lnTo>
                <a:lnTo>
                  <a:pt x="102754" y="33274"/>
                </a:lnTo>
                <a:lnTo>
                  <a:pt x="103707" y="37423"/>
                </a:lnTo>
                <a:lnTo>
                  <a:pt x="105294" y="41141"/>
                </a:lnTo>
                <a:lnTo>
                  <a:pt x="107306" y="44572"/>
                </a:lnTo>
                <a:lnTo>
                  <a:pt x="109598" y="48765"/>
                </a:lnTo>
                <a:lnTo>
                  <a:pt x="117377" y="63767"/>
                </a:lnTo>
                <a:lnTo>
                  <a:pt x="122906" y="74696"/>
                </a:lnTo>
                <a:lnTo>
                  <a:pt x="125713" y="79324"/>
                </a:lnTo>
                <a:lnTo>
                  <a:pt x="128538" y="83363"/>
                </a:lnTo>
                <a:lnTo>
                  <a:pt x="131374" y="87008"/>
                </a:lnTo>
                <a:lnTo>
                  <a:pt x="134216" y="90390"/>
                </a:lnTo>
                <a:lnTo>
                  <a:pt x="137064" y="93597"/>
                </a:lnTo>
                <a:lnTo>
                  <a:pt x="139915" y="96688"/>
                </a:lnTo>
                <a:lnTo>
                  <a:pt x="142769" y="98748"/>
                </a:lnTo>
                <a:lnTo>
                  <a:pt x="148478" y="101038"/>
                </a:lnTo>
                <a:lnTo>
                  <a:pt x="154191" y="102056"/>
                </a:lnTo>
                <a:lnTo>
                  <a:pt x="160858" y="102508"/>
                </a:lnTo>
                <a:lnTo>
                  <a:pt x="170171" y="102709"/>
                </a:lnTo>
                <a:lnTo>
                  <a:pt x="195535" y="102855"/>
                </a:lnTo>
                <a:lnTo>
                  <a:pt x="200803" y="101908"/>
                </a:lnTo>
                <a:lnTo>
                  <a:pt x="206221" y="100323"/>
                </a:lnTo>
                <a:lnTo>
                  <a:pt x="211737" y="98315"/>
                </a:lnTo>
                <a:lnTo>
                  <a:pt x="216367" y="96023"/>
                </a:lnTo>
                <a:lnTo>
                  <a:pt x="220407" y="93543"/>
                </a:lnTo>
                <a:lnTo>
                  <a:pt x="224051" y="90937"/>
                </a:lnTo>
                <a:lnTo>
                  <a:pt x="228387" y="88247"/>
                </a:lnTo>
                <a:lnTo>
                  <a:pt x="233182" y="85501"/>
                </a:lnTo>
                <a:lnTo>
                  <a:pt x="238284" y="82718"/>
                </a:lnTo>
                <a:lnTo>
                  <a:pt x="242637" y="79910"/>
                </a:lnTo>
                <a:lnTo>
                  <a:pt x="246493" y="77086"/>
                </a:lnTo>
                <a:lnTo>
                  <a:pt x="250015" y="74250"/>
                </a:lnTo>
                <a:lnTo>
                  <a:pt x="253316" y="71408"/>
                </a:lnTo>
                <a:lnTo>
                  <a:pt x="256468" y="68560"/>
                </a:lnTo>
                <a:lnTo>
                  <a:pt x="259523" y="65709"/>
                </a:lnTo>
                <a:lnTo>
                  <a:pt x="261559" y="62856"/>
                </a:lnTo>
                <a:lnTo>
                  <a:pt x="262917" y="60001"/>
                </a:lnTo>
                <a:lnTo>
                  <a:pt x="263822" y="57146"/>
                </a:lnTo>
                <a:lnTo>
                  <a:pt x="264426" y="54289"/>
                </a:lnTo>
                <a:lnTo>
                  <a:pt x="264827" y="51433"/>
                </a:lnTo>
                <a:lnTo>
                  <a:pt x="265095" y="48576"/>
                </a:lnTo>
                <a:lnTo>
                  <a:pt x="266227" y="46671"/>
                </a:lnTo>
                <a:lnTo>
                  <a:pt x="267934" y="45401"/>
                </a:lnTo>
                <a:lnTo>
                  <a:pt x="270024" y="44555"/>
                </a:lnTo>
                <a:lnTo>
                  <a:pt x="271418" y="43038"/>
                </a:lnTo>
                <a:lnTo>
                  <a:pt x="272346" y="41074"/>
                </a:lnTo>
                <a:lnTo>
                  <a:pt x="274172" y="34407"/>
                </a:lnTo>
                <a:lnTo>
                  <a:pt x="274204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4" name="Group 123"/>
          <p:cNvGrpSpPr/>
          <p:nvPr/>
        </p:nvGrpSpPr>
        <p:grpSpPr>
          <a:xfrm>
            <a:off x="7627445" y="2443549"/>
            <a:ext cx="1606154" cy="930118"/>
            <a:chOff x="7627445" y="2443549"/>
            <a:chExt cx="1606154" cy="930118"/>
          </a:xfrm>
        </p:grpSpPr>
        <p:sp>
          <p:nvSpPr>
            <p:cNvPr id="102" name="SMARTPenAnnotation220"/>
            <p:cNvSpPr/>
            <p:nvPr/>
          </p:nvSpPr>
          <p:spPr>
            <a:xfrm>
              <a:off x="7627445" y="2606044"/>
              <a:ext cx="150671" cy="180019"/>
            </a:xfrm>
            <a:custGeom>
              <a:avLst/>
              <a:gdLst/>
              <a:ahLst/>
              <a:cxnLst/>
              <a:rect l="0" t="0" r="0" b="0"/>
              <a:pathLst>
                <a:path w="150671" h="180019">
                  <a:moveTo>
                    <a:pt x="47799" y="180018"/>
                  </a:moveTo>
                  <a:lnTo>
                    <a:pt x="47799" y="175467"/>
                  </a:lnTo>
                  <a:lnTo>
                    <a:pt x="46847" y="174126"/>
                  </a:lnTo>
                  <a:lnTo>
                    <a:pt x="45260" y="173233"/>
                  </a:lnTo>
                  <a:lnTo>
                    <a:pt x="39258" y="171455"/>
                  </a:lnTo>
                  <a:lnTo>
                    <a:pt x="31849" y="164065"/>
                  </a:lnTo>
                  <a:lnTo>
                    <a:pt x="30498" y="161763"/>
                  </a:lnTo>
                  <a:lnTo>
                    <a:pt x="26458" y="154125"/>
                  </a:lnTo>
                  <a:lnTo>
                    <a:pt x="24999" y="150373"/>
                  </a:lnTo>
                  <a:lnTo>
                    <a:pt x="24027" y="146920"/>
                  </a:lnTo>
                  <a:lnTo>
                    <a:pt x="23378" y="143665"/>
                  </a:lnTo>
                  <a:lnTo>
                    <a:pt x="21994" y="140543"/>
                  </a:lnTo>
                  <a:lnTo>
                    <a:pt x="20119" y="137509"/>
                  </a:lnTo>
                  <a:lnTo>
                    <a:pt x="17916" y="134534"/>
                  </a:lnTo>
                  <a:lnTo>
                    <a:pt x="16447" y="130645"/>
                  </a:lnTo>
                  <a:lnTo>
                    <a:pt x="15468" y="126148"/>
                  </a:lnTo>
                  <a:lnTo>
                    <a:pt x="14815" y="121245"/>
                  </a:lnTo>
                  <a:lnTo>
                    <a:pt x="13428" y="117023"/>
                  </a:lnTo>
                  <a:lnTo>
                    <a:pt x="11550" y="113257"/>
                  </a:lnTo>
                  <a:lnTo>
                    <a:pt x="9346" y="109793"/>
                  </a:lnTo>
                  <a:lnTo>
                    <a:pt x="7876" y="105579"/>
                  </a:lnTo>
                  <a:lnTo>
                    <a:pt x="6896" y="100864"/>
                  </a:lnTo>
                  <a:lnTo>
                    <a:pt x="6243" y="95816"/>
                  </a:lnTo>
                  <a:lnTo>
                    <a:pt x="5808" y="91499"/>
                  </a:lnTo>
                  <a:lnTo>
                    <a:pt x="5518" y="87668"/>
                  </a:lnTo>
                  <a:lnTo>
                    <a:pt x="5324" y="84161"/>
                  </a:lnTo>
                  <a:lnTo>
                    <a:pt x="5110" y="75185"/>
                  </a:lnTo>
                  <a:lnTo>
                    <a:pt x="4947" y="44409"/>
                  </a:lnTo>
                  <a:lnTo>
                    <a:pt x="3991" y="40082"/>
                  </a:lnTo>
                  <a:lnTo>
                    <a:pt x="2401" y="36245"/>
                  </a:lnTo>
                  <a:lnTo>
                    <a:pt x="389" y="32734"/>
                  </a:lnTo>
                  <a:lnTo>
                    <a:pt x="0" y="29442"/>
                  </a:lnTo>
                  <a:lnTo>
                    <a:pt x="694" y="26293"/>
                  </a:lnTo>
                  <a:lnTo>
                    <a:pt x="2108" y="23243"/>
                  </a:lnTo>
                  <a:lnTo>
                    <a:pt x="3052" y="20256"/>
                  </a:lnTo>
                  <a:lnTo>
                    <a:pt x="3679" y="17313"/>
                  </a:lnTo>
                  <a:lnTo>
                    <a:pt x="4099" y="14398"/>
                  </a:lnTo>
                  <a:lnTo>
                    <a:pt x="5330" y="11502"/>
                  </a:lnTo>
                  <a:lnTo>
                    <a:pt x="7105" y="8619"/>
                  </a:lnTo>
                  <a:lnTo>
                    <a:pt x="13135" y="500"/>
                  </a:lnTo>
                  <a:lnTo>
                    <a:pt x="15883" y="220"/>
                  </a:lnTo>
                  <a:lnTo>
                    <a:pt x="20279" y="95"/>
                  </a:lnTo>
                  <a:lnTo>
                    <a:pt x="34745" y="0"/>
                  </a:lnTo>
                  <a:lnTo>
                    <a:pt x="38144" y="951"/>
                  </a:lnTo>
                  <a:lnTo>
                    <a:pt x="42315" y="2537"/>
                  </a:lnTo>
                  <a:lnTo>
                    <a:pt x="47001" y="4548"/>
                  </a:lnTo>
                  <a:lnTo>
                    <a:pt x="51077" y="6840"/>
                  </a:lnTo>
                  <a:lnTo>
                    <a:pt x="54748" y="9321"/>
                  </a:lnTo>
                  <a:lnTo>
                    <a:pt x="58147" y="11928"/>
                  </a:lnTo>
                  <a:lnTo>
                    <a:pt x="62318" y="14618"/>
                  </a:lnTo>
                  <a:lnTo>
                    <a:pt x="67003" y="17364"/>
                  </a:lnTo>
                  <a:lnTo>
                    <a:pt x="72032" y="20147"/>
                  </a:lnTo>
                  <a:lnTo>
                    <a:pt x="76337" y="22955"/>
                  </a:lnTo>
                  <a:lnTo>
                    <a:pt x="80159" y="25779"/>
                  </a:lnTo>
                  <a:lnTo>
                    <a:pt x="83661" y="28615"/>
                  </a:lnTo>
                  <a:lnTo>
                    <a:pt x="86946" y="32410"/>
                  </a:lnTo>
                  <a:lnTo>
                    <a:pt x="90090" y="36845"/>
                  </a:lnTo>
                  <a:lnTo>
                    <a:pt x="93138" y="41707"/>
                  </a:lnTo>
                  <a:lnTo>
                    <a:pt x="96123" y="46853"/>
                  </a:lnTo>
                  <a:lnTo>
                    <a:pt x="101980" y="57651"/>
                  </a:lnTo>
                  <a:lnTo>
                    <a:pt x="110631" y="74440"/>
                  </a:lnTo>
                  <a:lnTo>
                    <a:pt x="112547" y="79153"/>
                  </a:lnTo>
                  <a:lnTo>
                    <a:pt x="113825" y="83247"/>
                  </a:lnTo>
                  <a:lnTo>
                    <a:pt x="114676" y="86929"/>
                  </a:lnTo>
                  <a:lnTo>
                    <a:pt x="116197" y="91289"/>
                  </a:lnTo>
                  <a:lnTo>
                    <a:pt x="118162" y="96100"/>
                  </a:lnTo>
                  <a:lnTo>
                    <a:pt x="120426" y="101213"/>
                  </a:lnTo>
                  <a:lnTo>
                    <a:pt x="125480" y="111974"/>
                  </a:lnTo>
                  <a:lnTo>
                    <a:pt x="128162" y="117510"/>
                  </a:lnTo>
                  <a:lnTo>
                    <a:pt x="129949" y="122154"/>
                  </a:lnTo>
                  <a:lnTo>
                    <a:pt x="131141" y="126202"/>
                  </a:lnTo>
                  <a:lnTo>
                    <a:pt x="131936" y="129853"/>
                  </a:lnTo>
                  <a:lnTo>
                    <a:pt x="133418" y="133240"/>
                  </a:lnTo>
                  <a:lnTo>
                    <a:pt x="135358" y="136450"/>
                  </a:lnTo>
                  <a:lnTo>
                    <a:pt x="137605" y="139543"/>
                  </a:lnTo>
                  <a:lnTo>
                    <a:pt x="139102" y="143510"/>
                  </a:lnTo>
                  <a:lnTo>
                    <a:pt x="140101" y="148059"/>
                  </a:lnTo>
                  <a:lnTo>
                    <a:pt x="140766" y="152997"/>
                  </a:lnTo>
                  <a:lnTo>
                    <a:pt x="142162" y="156289"/>
                  </a:lnTo>
                  <a:lnTo>
                    <a:pt x="144045" y="158484"/>
                  </a:lnTo>
                  <a:lnTo>
                    <a:pt x="146254" y="159947"/>
                  </a:lnTo>
                  <a:lnTo>
                    <a:pt x="147726" y="161875"/>
                  </a:lnTo>
                  <a:lnTo>
                    <a:pt x="148707" y="164113"/>
                  </a:lnTo>
                  <a:lnTo>
                    <a:pt x="149798" y="169139"/>
                  </a:lnTo>
                  <a:lnTo>
                    <a:pt x="150282" y="174548"/>
                  </a:lnTo>
                  <a:lnTo>
                    <a:pt x="150670" y="1800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221"/>
            <p:cNvSpPr/>
            <p:nvPr/>
          </p:nvSpPr>
          <p:spPr>
            <a:xfrm>
              <a:off x="7632382" y="2666047"/>
              <a:ext cx="188596" cy="34291"/>
            </a:xfrm>
            <a:custGeom>
              <a:avLst/>
              <a:gdLst/>
              <a:ahLst/>
              <a:cxnLst/>
              <a:rect l="0" t="0" r="0" b="0"/>
              <a:pathLst>
                <a:path w="188596" h="34291">
                  <a:moveTo>
                    <a:pt x="0" y="34290"/>
                  </a:moveTo>
                  <a:lnTo>
                    <a:pt x="4551" y="34290"/>
                  </a:lnTo>
                  <a:lnTo>
                    <a:pt x="6844" y="33338"/>
                  </a:lnTo>
                  <a:lnTo>
                    <a:pt x="9325" y="31750"/>
                  </a:lnTo>
                  <a:lnTo>
                    <a:pt x="11932" y="29739"/>
                  </a:lnTo>
                  <a:lnTo>
                    <a:pt x="14622" y="28398"/>
                  </a:lnTo>
                  <a:lnTo>
                    <a:pt x="17368" y="27505"/>
                  </a:lnTo>
                  <a:lnTo>
                    <a:pt x="20151" y="26909"/>
                  </a:lnTo>
                  <a:lnTo>
                    <a:pt x="24864" y="25560"/>
                  </a:lnTo>
                  <a:lnTo>
                    <a:pt x="37721" y="21520"/>
                  </a:lnTo>
                  <a:lnTo>
                    <a:pt x="44197" y="20061"/>
                  </a:lnTo>
                  <a:lnTo>
                    <a:pt x="50420" y="19089"/>
                  </a:lnTo>
                  <a:lnTo>
                    <a:pt x="56474" y="18441"/>
                  </a:lnTo>
                  <a:lnTo>
                    <a:pt x="62414" y="17057"/>
                  </a:lnTo>
                  <a:lnTo>
                    <a:pt x="68280" y="15181"/>
                  </a:lnTo>
                  <a:lnTo>
                    <a:pt x="74095" y="12978"/>
                  </a:lnTo>
                  <a:lnTo>
                    <a:pt x="79876" y="11510"/>
                  </a:lnTo>
                  <a:lnTo>
                    <a:pt x="85636" y="10531"/>
                  </a:lnTo>
                  <a:lnTo>
                    <a:pt x="91381" y="9878"/>
                  </a:lnTo>
                  <a:lnTo>
                    <a:pt x="97115" y="9443"/>
                  </a:lnTo>
                  <a:lnTo>
                    <a:pt x="102844" y="9153"/>
                  </a:lnTo>
                  <a:lnTo>
                    <a:pt x="114288" y="8831"/>
                  </a:lnTo>
                  <a:lnTo>
                    <a:pt x="125725" y="8687"/>
                  </a:lnTo>
                  <a:lnTo>
                    <a:pt x="131442" y="7696"/>
                  </a:lnTo>
                  <a:lnTo>
                    <a:pt x="137158" y="6084"/>
                  </a:lnTo>
                  <a:lnTo>
                    <a:pt x="142874" y="4056"/>
                  </a:lnTo>
                  <a:lnTo>
                    <a:pt x="148589" y="2704"/>
                  </a:lnTo>
                  <a:lnTo>
                    <a:pt x="154304" y="1803"/>
                  </a:lnTo>
                  <a:lnTo>
                    <a:pt x="160019" y="1202"/>
                  </a:lnTo>
                  <a:lnTo>
                    <a:pt x="164782" y="801"/>
                  </a:lnTo>
                  <a:lnTo>
                    <a:pt x="168910" y="534"/>
                  </a:lnTo>
                  <a:lnTo>
                    <a:pt x="176036" y="238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222"/>
            <p:cNvSpPr/>
            <p:nvPr/>
          </p:nvSpPr>
          <p:spPr>
            <a:xfrm>
              <a:off x="7915275" y="2631757"/>
              <a:ext cx="120016" cy="17146"/>
            </a:xfrm>
            <a:custGeom>
              <a:avLst/>
              <a:gdLst/>
              <a:ahLst/>
              <a:cxnLst/>
              <a:rect l="0" t="0" r="0" b="0"/>
              <a:pathLst>
                <a:path w="120016" h="17146">
                  <a:moveTo>
                    <a:pt x="0" y="17145"/>
                  </a:moveTo>
                  <a:lnTo>
                    <a:pt x="4550" y="17145"/>
                  </a:lnTo>
                  <a:lnTo>
                    <a:pt x="6843" y="16193"/>
                  </a:lnTo>
                  <a:lnTo>
                    <a:pt x="9325" y="14605"/>
                  </a:lnTo>
                  <a:lnTo>
                    <a:pt x="11931" y="12594"/>
                  </a:lnTo>
                  <a:lnTo>
                    <a:pt x="15574" y="11253"/>
                  </a:lnTo>
                  <a:lnTo>
                    <a:pt x="19907" y="10360"/>
                  </a:lnTo>
                  <a:lnTo>
                    <a:pt x="24701" y="9764"/>
                  </a:lnTo>
                  <a:lnTo>
                    <a:pt x="28850" y="9367"/>
                  </a:lnTo>
                  <a:lnTo>
                    <a:pt x="32568" y="9102"/>
                  </a:lnTo>
                  <a:lnTo>
                    <a:pt x="36000" y="8926"/>
                  </a:lnTo>
                  <a:lnTo>
                    <a:pt x="42353" y="8730"/>
                  </a:lnTo>
                  <a:lnTo>
                    <a:pt x="45380" y="8677"/>
                  </a:lnTo>
                  <a:lnTo>
                    <a:pt x="49303" y="7690"/>
                  </a:lnTo>
                  <a:lnTo>
                    <a:pt x="53823" y="6079"/>
                  </a:lnTo>
                  <a:lnTo>
                    <a:pt x="58742" y="4053"/>
                  </a:lnTo>
                  <a:lnTo>
                    <a:pt x="62974" y="2702"/>
                  </a:lnTo>
                  <a:lnTo>
                    <a:pt x="66747" y="1801"/>
                  </a:lnTo>
                  <a:lnTo>
                    <a:pt x="70215" y="1201"/>
                  </a:lnTo>
                  <a:lnTo>
                    <a:pt x="74432" y="801"/>
                  </a:lnTo>
                  <a:lnTo>
                    <a:pt x="79150" y="534"/>
                  </a:lnTo>
                  <a:lnTo>
                    <a:pt x="88517" y="237"/>
                  </a:lnTo>
                  <a:lnTo>
                    <a:pt x="102293" y="47"/>
                  </a:lnTo>
                  <a:lnTo>
                    <a:pt x="12001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223"/>
            <p:cNvSpPr/>
            <p:nvPr/>
          </p:nvSpPr>
          <p:spPr>
            <a:xfrm>
              <a:off x="7923847" y="2726055"/>
              <a:ext cx="120016" cy="8573"/>
            </a:xfrm>
            <a:custGeom>
              <a:avLst/>
              <a:gdLst/>
              <a:ahLst/>
              <a:cxnLst/>
              <a:rect l="0" t="0" r="0" b="0"/>
              <a:pathLst>
                <a:path w="120016" h="8573">
                  <a:moveTo>
                    <a:pt x="0" y="8572"/>
                  </a:moveTo>
                  <a:lnTo>
                    <a:pt x="57655" y="8572"/>
                  </a:lnTo>
                  <a:lnTo>
                    <a:pt x="62249" y="7620"/>
                  </a:lnTo>
                  <a:lnTo>
                    <a:pt x="66266" y="6032"/>
                  </a:lnTo>
                  <a:lnTo>
                    <a:pt x="69894" y="4021"/>
                  </a:lnTo>
                  <a:lnTo>
                    <a:pt x="73266" y="2680"/>
                  </a:lnTo>
                  <a:lnTo>
                    <a:pt x="76467" y="1787"/>
                  </a:lnTo>
                  <a:lnTo>
                    <a:pt x="79553" y="1191"/>
                  </a:lnTo>
                  <a:lnTo>
                    <a:pt x="83515" y="794"/>
                  </a:lnTo>
                  <a:lnTo>
                    <a:pt x="88062" y="529"/>
                  </a:lnTo>
                  <a:lnTo>
                    <a:pt x="97241" y="235"/>
                  </a:lnTo>
                  <a:lnTo>
                    <a:pt x="110895" y="46"/>
                  </a:lnTo>
                  <a:lnTo>
                    <a:pt x="12001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224"/>
            <p:cNvSpPr/>
            <p:nvPr/>
          </p:nvSpPr>
          <p:spPr>
            <a:xfrm>
              <a:off x="8215665" y="2511742"/>
              <a:ext cx="51083" cy="137161"/>
            </a:xfrm>
            <a:custGeom>
              <a:avLst/>
              <a:gdLst/>
              <a:ahLst/>
              <a:cxnLst/>
              <a:rect l="0" t="0" r="0" b="0"/>
              <a:pathLst>
                <a:path w="51083" h="137161">
                  <a:moveTo>
                    <a:pt x="8219" y="0"/>
                  </a:moveTo>
                  <a:lnTo>
                    <a:pt x="839" y="0"/>
                  </a:lnTo>
                  <a:lnTo>
                    <a:pt x="442" y="953"/>
                  </a:lnTo>
                  <a:lnTo>
                    <a:pt x="0" y="4551"/>
                  </a:lnTo>
                  <a:lnTo>
                    <a:pt x="835" y="5892"/>
                  </a:lnTo>
                  <a:lnTo>
                    <a:pt x="2345" y="6785"/>
                  </a:lnTo>
                  <a:lnTo>
                    <a:pt x="4303" y="7381"/>
                  </a:lnTo>
                  <a:lnTo>
                    <a:pt x="5609" y="8731"/>
                  </a:lnTo>
                  <a:lnTo>
                    <a:pt x="6479" y="10583"/>
                  </a:lnTo>
                  <a:lnTo>
                    <a:pt x="7059" y="12770"/>
                  </a:lnTo>
                  <a:lnTo>
                    <a:pt x="7447" y="15181"/>
                  </a:lnTo>
                  <a:lnTo>
                    <a:pt x="7704" y="17741"/>
                  </a:lnTo>
                  <a:lnTo>
                    <a:pt x="7876" y="20400"/>
                  </a:lnTo>
                  <a:lnTo>
                    <a:pt x="8067" y="28434"/>
                  </a:lnTo>
                  <a:lnTo>
                    <a:pt x="8118" y="33244"/>
                  </a:lnTo>
                  <a:lnTo>
                    <a:pt x="9104" y="37402"/>
                  </a:lnTo>
                  <a:lnTo>
                    <a:pt x="10715" y="41127"/>
                  </a:lnTo>
                  <a:lnTo>
                    <a:pt x="12740" y="44563"/>
                  </a:lnTo>
                  <a:lnTo>
                    <a:pt x="14091" y="47807"/>
                  </a:lnTo>
                  <a:lnTo>
                    <a:pt x="14991" y="50921"/>
                  </a:lnTo>
                  <a:lnTo>
                    <a:pt x="15592" y="53950"/>
                  </a:lnTo>
                  <a:lnTo>
                    <a:pt x="15992" y="56922"/>
                  </a:lnTo>
                  <a:lnTo>
                    <a:pt x="16258" y="59855"/>
                  </a:lnTo>
                  <a:lnTo>
                    <a:pt x="16436" y="62764"/>
                  </a:lnTo>
                  <a:lnTo>
                    <a:pt x="16634" y="68535"/>
                  </a:lnTo>
                  <a:lnTo>
                    <a:pt x="16686" y="71408"/>
                  </a:lnTo>
                  <a:lnTo>
                    <a:pt x="17674" y="75228"/>
                  </a:lnTo>
                  <a:lnTo>
                    <a:pt x="19285" y="79679"/>
                  </a:lnTo>
                  <a:lnTo>
                    <a:pt x="21312" y="84552"/>
                  </a:lnTo>
                  <a:lnTo>
                    <a:pt x="22663" y="88753"/>
                  </a:lnTo>
                  <a:lnTo>
                    <a:pt x="23563" y="92506"/>
                  </a:lnTo>
                  <a:lnTo>
                    <a:pt x="24163" y="95961"/>
                  </a:lnTo>
                  <a:lnTo>
                    <a:pt x="25516" y="99216"/>
                  </a:lnTo>
                  <a:lnTo>
                    <a:pt x="27371" y="102339"/>
                  </a:lnTo>
                  <a:lnTo>
                    <a:pt x="29560" y="105374"/>
                  </a:lnTo>
                  <a:lnTo>
                    <a:pt x="31019" y="108349"/>
                  </a:lnTo>
                  <a:lnTo>
                    <a:pt x="31992" y="111285"/>
                  </a:lnTo>
                  <a:lnTo>
                    <a:pt x="32640" y="114195"/>
                  </a:lnTo>
                  <a:lnTo>
                    <a:pt x="34025" y="117088"/>
                  </a:lnTo>
                  <a:lnTo>
                    <a:pt x="35901" y="119969"/>
                  </a:lnTo>
                  <a:lnTo>
                    <a:pt x="41205" y="126885"/>
                  </a:lnTo>
                  <a:lnTo>
                    <a:pt x="42592" y="128405"/>
                  </a:lnTo>
                  <a:lnTo>
                    <a:pt x="51082" y="1371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225"/>
            <p:cNvSpPr/>
            <p:nvPr/>
          </p:nvSpPr>
          <p:spPr>
            <a:xfrm>
              <a:off x="8155305" y="2700337"/>
              <a:ext cx="162878" cy="25719"/>
            </a:xfrm>
            <a:custGeom>
              <a:avLst/>
              <a:gdLst/>
              <a:ahLst/>
              <a:cxnLst/>
              <a:rect l="0" t="0" r="0" b="0"/>
              <a:pathLst>
                <a:path w="162878" h="25719">
                  <a:moveTo>
                    <a:pt x="0" y="25718"/>
                  </a:moveTo>
                  <a:lnTo>
                    <a:pt x="4551" y="25718"/>
                  </a:lnTo>
                  <a:lnTo>
                    <a:pt x="6844" y="24765"/>
                  </a:lnTo>
                  <a:lnTo>
                    <a:pt x="9324" y="23177"/>
                  </a:lnTo>
                  <a:lnTo>
                    <a:pt x="11931" y="21167"/>
                  </a:lnTo>
                  <a:lnTo>
                    <a:pt x="14621" y="19826"/>
                  </a:lnTo>
                  <a:lnTo>
                    <a:pt x="17368" y="18932"/>
                  </a:lnTo>
                  <a:lnTo>
                    <a:pt x="20151" y="18337"/>
                  </a:lnTo>
                  <a:lnTo>
                    <a:pt x="22959" y="17940"/>
                  </a:lnTo>
                  <a:lnTo>
                    <a:pt x="25783" y="17675"/>
                  </a:lnTo>
                  <a:lnTo>
                    <a:pt x="28619" y="17498"/>
                  </a:lnTo>
                  <a:lnTo>
                    <a:pt x="36849" y="17302"/>
                  </a:lnTo>
                  <a:lnTo>
                    <a:pt x="41711" y="17250"/>
                  </a:lnTo>
                  <a:lnTo>
                    <a:pt x="46857" y="16262"/>
                  </a:lnTo>
                  <a:lnTo>
                    <a:pt x="52194" y="14652"/>
                  </a:lnTo>
                  <a:lnTo>
                    <a:pt x="57654" y="12625"/>
                  </a:lnTo>
                  <a:lnTo>
                    <a:pt x="62249" y="11274"/>
                  </a:lnTo>
                  <a:lnTo>
                    <a:pt x="66265" y="10374"/>
                  </a:lnTo>
                  <a:lnTo>
                    <a:pt x="69894" y="9773"/>
                  </a:lnTo>
                  <a:lnTo>
                    <a:pt x="75171" y="9373"/>
                  </a:lnTo>
                  <a:lnTo>
                    <a:pt x="81546" y="9106"/>
                  </a:lnTo>
                  <a:lnTo>
                    <a:pt x="103208" y="8678"/>
                  </a:lnTo>
                  <a:lnTo>
                    <a:pt x="118103" y="8604"/>
                  </a:lnTo>
                  <a:lnTo>
                    <a:pt x="123503" y="7641"/>
                  </a:lnTo>
                  <a:lnTo>
                    <a:pt x="129007" y="6046"/>
                  </a:lnTo>
                  <a:lnTo>
                    <a:pt x="134583" y="4031"/>
                  </a:lnTo>
                  <a:lnTo>
                    <a:pt x="140204" y="2687"/>
                  </a:lnTo>
                  <a:lnTo>
                    <a:pt x="145857" y="1792"/>
                  </a:ln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226"/>
            <p:cNvSpPr/>
            <p:nvPr/>
          </p:nvSpPr>
          <p:spPr>
            <a:xfrm>
              <a:off x="8223926" y="2768917"/>
              <a:ext cx="145692" cy="102868"/>
            </a:xfrm>
            <a:custGeom>
              <a:avLst/>
              <a:gdLst/>
              <a:ahLst/>
              <a:cxnLst/>
              <a:rect l="0" t="0" r="0" b="0"/>
              <a:pathLst>
                <a:path w="145692" h="102868">
                  <a:moveTo>
                    <a:pt x="25676" y="0"/>
                  </a:moveTo>
                  <a:lnTo>
                    <a:pt x="70240" y="0"/>
                  </a:lnTo>
                  <a:lnTo>
                    <a:pt x="72530" y="953"/>
                  </a:lnTo>
                  <a:lnTo>
                    <a:pt x="74058" y="2540"/>
                  </a:lnTo>
                  <a:lnTo>
                    <a:pt x="75075" y="4551"/>
                  </a:lnTo>
                  <a:lnTo>
                    <a:pt x="76706" y="6844"/>
                  </a:lnTo>
                  <a:lnTo>
                    <a:pt x="78747" y="9325"/>
                  </a:lnTo>
                  <a:lnTo>
                    <a:pt x="81060" y="11932"/>
                  </a:lnTo>
                  <a:lnTo>
                    <a:pt x="83553" y="13670"/>
                  </a:lnTo>
                  <a:lnTo>
                    <a:pt x="86168" y="14828"/>
                  </a:lnTo>
                  <a:lnTo>
                    <a:pt x="88864" y="15601"/>
                  </a:lnTo>
                  <a:lnTo>
                    <a:pt x="89709" y="17068"/>
                  </a:lnTo>
                  <a:lnTo>
                    <a:pt x="89320" y="18999"/>
                  </a:lnTo>
                  <a:lnTo>
                    <a:pt x="88108" y="21238"/>
                  </a:lnTo>
                  <a:lnTo>
                    <a:pt x="87300" y="23684"/>
                  </a:lnTo>
                  <a:lnTo>
                    <a:pt x="86762" y="26267"/>
                  </a:lnTo>
                  <a:lnTo>
                    <a:pt x="86401" y="28941"/>
                  </a:lnTo>
                  <a:lnTo>
                    <a:pt x="85210" y="31677"/>
                  </a:lnTo>
                  <a:lnTo>
                    <a:pt x="83463" y="34453"/>
                  </a:lnTo>
                  <a:lnTo>
                    <a:pt x="81346" y="37256"/>
                  </a:lnTo>
                  <a:lnTo>
                    <a:pt x="78029" y="41030"/>
                  </a:lnTo>
                  <a:lnTo>
                    <a:pt x="73913" y="45451"/>
                  </a:lnTo>
                  <a:lnTo>
                    <a:pt x="58170" y="61683"/>
                  </a:lnTo>
                  <a:lnTo>
                    <a:pt x="48851" y="71087"/>
                  </a:lnTo>
                  <a:lnTo>
                    <a:pt x="44936" y="74062"/>
                  </a:lnTo>
                  <a:lnTo>
                    <a:pt x="40420" y="76997"/>
                  </a:lnTo>
                  <a:lnTo>
                    <a:pt x="35507" y="79906"/>
                  </a:lnTo>
                  <a:lnTo>
                    <a:pt x="31277" y="81846"/>
                  </a:lnTo>
                  <a:lnTo>
                    <a:pt x="27506" y="83139"/>
                  </a:lnTo>
                  <a:lnTo>
                    <a:pt x="24037" y="84001"/>
                  </a:lnTo>
                  <a:lnTo>
                    <a:pt x="21727" y="85528"/>
                  </a:lnTo>
                  <a:lnTo>
                    <a:pt x="20185" y="87499"/>
                  </a:lnTo>
                  <a:lnTo>
                    <a:pt x="19158" y="89765"/>
                  </a:lnTo>
                  <a:lnTo>
                    <a:pt x="17521" y="91276"/>
                  </a:lnTo>
                  <a:lnTo>
                    <a:pt x="15476" y="92283"/>
                  </a:lnTo>
                  <a:lnTo>
                    <a:pt x="13161" y="92955"/>
                  </a:lnTo>
                  <a:lnTo>
                    <a:pt x="10665" y="93402"/>
                  </a:lnTo>
                  <a:lnTo>
                    <a:pt x="8049" y="93701"/>
                  </a:lnTo>
                  <a:lnTo>
                    <a:pt x="433" y="94263"/>
                  </a:lnTo>
                  <a:lnTo>
                    <a:pt x="169" y="96822"/>
                  </a:lnTo>
                  <a:lnTo>
                    <a:pt x="0" y="101675"/>
                  </a:lnTo>
                  <a:lnTo>
                    <a:pt x="939" y="102074"/>
                  </a:lnTo>
                  <a:lnTo>
                    <a:pt x="4522" y="102516"/>
                  </a:lnTo>
                  <a:lnTo>
                    <a:pt x="6811" y="102634"/>
                  </a:lnTo>
                  <a:lnTo>
                    <a:pt x="11894" y="102765"/>
                  </a:lnTo>
                  <a:lnTo>
                    <a:pt x="41670" y="102867"/>
                  </a:lnTo>
                  <a:lnTo>
                    <a:pt x="46817" y="101916"/>
                  </a:lnTo>
                  <a:lnTo>
                    <a:pt x="52152" y="100329"/>
                  </a:lnTo>
                  <a:lnTo>
                    <a:pt x="57614" y="98319"/>
                  </a:lnTo>
                  <a:lnTo>
                    <a:pt x="62207" y="96978"/>
                  </a:lnTo>
                  <a:lnTo>
                    <a:pt x="66224" y="96085"/>
                  </a:lnTo>
                  <a:lnTo>
                    <a:pt x="69853" y="95489"/>
                  </a:lnTo>
                  <a:lnTo>
                    <a:pt x="74177" y="95092"/>
                  </a:lnTo>
                  <a:lnTo>
                    <a:pt x="78965" y="94827"/>
                  </a:lnTo>
                  <a:lnTo>
                    <a:pt x="89365" y="94533"/>
                  </a:lnTo>
                  <a:lnTo>
                    <a:pt x="145691" y="9429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227"/>
            <p:cNvSpPr/>
            <p:nvPr/>
          </p:nvSpPr>
          <p:spPr>
            <a:xfrm>
              <a:off x="8472875" y="2623547"/>
              <a:ext cx="205353" cy="110963"/>
            </a:xfrm>
            <a:custGeom>
              <a:avLst/>
              <a:gdLst/>
              <a:ahLst/>
              <a:cxnLst/>
              <a:rect l="0" t="0" r="0" b="0"/>
              <a:pathLst>
                <a:path w="205353" h="110963">
                  <a:moveTo>
                    <a:pt x="102482" y="16783"/>
                  </a:moveTo>
                  <a:lnTo>
                    <a:pt x="97931" y="12232"/>
                  </a:lnTo>
                  <a:lnTo>
                    <a:pt x="95638" y="10891"/>
                  </a:lnTo>
                  <a:lnTo>
                    <a:pt x="90551" y="9402"/>
                  </a:lnTo>
                  <a:lnTo>
                    <a:pt x="86882" y="8563"/>
                  </a:lnTo>
                  <a:lnTo>
                    <a:pt x="83484" y="5827"/>
                  </a:lnTo>
                  <a:lnTo>
                    <a:pt x="78092" y="860"/>
                  </a:lnTo>
                  <a:lnTo>
                    <a:pt x="74814" y="181"/>
                  </a:lnTo>
                  <a:lnTo>
                    <a:pt x="72607" y="0"/>
                  </a:lnTo>
                  <a:lnTo>
                    <a:pt x="70182" y="831"/>
                  </a:lnTo>
                  <a:lnTo>
                    <a:pt x="64949" y="4296"/>
                  </a:lnTo>
                  <a:lnTo>
                    <a:pt x="61268" y="5601"/>
                  </a:lnTo>
                  <a:lnTo>
                    <a:pt x="56909" y="6470"/>
                  </a:lnTo>
                  <a:lnTo>
                    <a:pt x="52096" y="7050"/>
                  </a:lnTo>
                  <a:lnTo>
                    <a:pt x="47937" y="8390"/>
                  </a:lnTo>
                  <a:lnTo>
                    <a:pt x="44212" y="10235"/>
                  </a:lnTo>
                  <a:lnTo>
                    <a:pt x="40775" y="12417"/>
                  </a:lnTo>
                  <a:lnTo>
                    <a:pt x="34417" y="14842"/>
                  </a:lnTo>
                  <a:lnTo>
                    <a:pt x="31388" y="15489"/>
                  </a:lnTo>
                  <a:lnTo>
                    <a:pt x="25483" y="18748"/>
                  </a:lnTo>
                  <a:lnTo>
                    <a:pt x="22574" y="20950"/>
                  </a:lnTo>
                  <a:lnTo>
                    <a:pt x="20636" y="23371"/>
                  </a:lnTo>
                  <a:lnTo>
                    <a:pt x="19343" y="25937"/>
                  </a:lnTo>
                  <a:lnTo>
                    <a:pt x="18481" y="28601"/>
                  </a:lnTo>
                  <a:lnTo>
                    <a:pt x="16954" y="31329"/>
                  </a:lnTo>
                  <a:lnTo>
                    <a:pt x="14983" y="34100"/>
                  </a:lnTo>
                  <a:lnTo>
                    <a:pt x="12717" y="36900"/>
                  </a:lnTo>
                  <a:lnTo>
                    <a:pt x="11207" y="39719"/>
                  </a:lnTo>
                  <a:lnTo>
                    <a:pt x="10199" y="42551"/>
                  </a:lnTo>
                  <a:lnTo>
                    <a:pt x="9528" y="45392"/>
                  </a:lnTo>
                  <a:lnTo>
                    <a:pt x="8128" y="49190"/>
                  </a:lnTo>
                  <a:lnTo>
                    <a:pt x="6241" y="53628"/>
                  </a:lnTo>
                  <a:lnTo>
                    <a:pt x="4031" y="58491"/>
                  </a:lnTo>
                  <a:lnTo>
                    <a:pt x="2559" y="62686"/>
                  </a:lnTo>
                  <a:lnTo>
                    <a:pt x="1576" y="66435"/>
                  </a:lnTo>
                  <a:lnTo>
                    <a:pt x="922" y="69886"/>
                  </a:lnTo>
                  <a:lnTo>
                    <a:pt x="485" y="73140"/>
                  </a:lnTo>
                  <a:lnTo>
                    <a:pt x="194" y="76262"/>
                  </a:lnTo>
                  <a:lnTo>
                    <a:pt x="0" y="79295"/>
                  </a:lnTo>
                  <a:lnTo>
                    <a:pt x="824" y="82270"/>
                  </a:lnTo>
                  <a:lnTo>
                    <a:pt x="2324" y="85206"/>
                  </a:lnTo>
                  <a:lnTo>
                    <a:pt x="4278" y="88116"/>
                  </a:lnTo>
                  <a:lnTo>
                    <a:pt x="5580" y="91008"/>
                  </a:lnTo>
                  <a:lnTo>
                    <a:pt x="6449" y="93889"/>
                  </a:lnTo>
                  <a:lnTo>
                    <a:pt x="7027" y="96762"/>
                  </a:lnTo>
                  <a:lnTo>
                    <a:pt x="8366" y="98677"/>
                  </a:lnTo>
                  <a:lnTo>
                    <a:pt x="10211" y="99954"/>
                  </a:lnTo>
                  <a:lnTo>
                    <a:pt x="12393" y="100805"/>
                  </a:lnTo>
                  <a:lnTo>
                    <a:pt x="14800" y="102325"/>
                  </a:lnTo>
                  <a:lnTo>
                    <a:pt x="17357" y="104291"/>
                  </a:lnTo>
                  <a:lnTo>
                    <a:pt x="20015" y="106554"/>
                  </a:lnTo>
                  <a:lnTo>
                    <a:pt x="22738" y="108063"/>
                  </a:lnTo>
                  <a:lnTo>
                    <a:pt x="28306" y="109739"/>
                  </a:lnTo>
                  <a:lnTo>
                    <a:pt x="33954" y="110484"/>
                  </a:lnTo>
                  <a:lnTo>
                    <a:pt x="39641" y="110815"/>
                  </a:lnTo>
                  <a:lnTo>
                    <a:pt x="45343" y="110962"/>
                  </a:lnTo>
                  <a:lnTo>
                    <a:pt x="48197" y="110049"/>
                  </a:lnTo>
                  <a:lnTo>
                    <a:pt x="51052" y="108488"/>
                  </a:lnTo>
                  <a:lnTo>
                    <a:pt x="53908" y="106495"/>
                  </a:lnTo>
                  <a:lnTo>
                    <a:pt x="59621" y="104279"/>
                  </a:lnTo>
                  <a:lnTo>
                    <a:pt x="62479" y="103689"/>
                  </a:lnTo>
                  <a:lnTo>
                    <a:pt x="68193" y="100493"/>
                  </a:lnTo>
                  <a:lnTo>
                    <a:pt x="71050" y="98307"/>
                  </a:lnTo>
                  <a:lnTo>
                    <a:pt x="73907" y="95897"/>
                  </a:lnTo>
                  <a:lnTo>
                    <a:pt x="76765" y="93338"/>
                  </a:lnTo>
                  <a:lnTo>
                    <a:pt x="82479" y="87955"/>
                  </a:lnTo>
                  <a:lnTo>
                    <a:pt x="99625" y="71052"/>
                  </a:lnTo>
                  <a:lnTo>
                    <a:pt x="105340" y="65350"/>
                  </a:lnTo>
                  <a:lnTo>
                    <a:pt x="107244" y="62496"/>
                  </a:lnTo>
                  <a:lnTo>
                    <a:pt x="108515" y="59641"/>
                  </a:lnTo>
                  <a:lnTo>
                    <a:pt x="109361" y="56785"/>
                  </a:lnTo>
                  <a:lnTo>
                    <a:pt x="110878" y="53928"/>
                  </a:lnTo>
                  <a:lnTo>
                    <a:pt x="112842" y="51071"/>
                  </a:lnTo>
                  <a:lnTo>
                    <a:pt x="115104" y="48214"/>
                  </a:lnTo>
                  <a:lnTo>
                    <a:pt x="116611" y="44404"/>
                  </a:lnTo>
                  <a:lnTo>
                    <a:pt x="117617" y="39960"/>
                  </a:lnTo>
                  <a:lnTo>
                    <a:pt x="119230" y="28240"/>
                  </a:lnTo>
                  <a:lnTo>
                    <a:pt x="119362" y="26326"/>
                  </a:lnTo>
                  <a:lnTo>
                    <a:pt x="119451" y="24097"/>
                  </a:lnTo>
                  <a:lnTo>
                    <a:pt x="119574" y="16410"/>
                  </a:lnTo>
                  <a:lnTo>
                    <a:pt x="119626" y="8352"/>
                  </a:lnTo>
                  <a:lnTo>
                    <a:pt x="119627" y="8223"/>
                  </a:lnTo>
                  <a:lnTo>
                    <a:pt x="124178" y="12765"/>
                  </a:lnTo>
                  <a:lnTo>
                    <a:pt x="125518" y="15056"/>
                  </a:lnTo>
                  <a:lnTo>
                    <a:pt x="126412" y="17537"/>
                  </a:lnTo>
                  <a:lnTo>
                    <a:pt x="127009" y="20143"/>
                  </a:lnTo>
                  <a:lnTo>
                    <a:pt x="127405" y="23785"/>
                  </a:lnTo>
                  <a:lnTo>
                    <a:pt x="127670" y="28119"/>
                  </a:lnTo>
                  <a:lnTo>
                    <a:pt x="127964" y="37061"/>
                  </a:lnTo>
                  <a:lnTo>
                    <a:pt x="128154" y="50563"/>
                  </a:lnTo>
                  <a:lnTo>
                    <a:pt x="128168" y="53590"/>
                  </a:lnTo>
                  <a:lnTo>
                    <a:pt x="129132" y="57513"/>
                  </a:lnTo>
                  <a:lnTo>
                    <a:pt x="130726" y="62034"/>
                  </a:lnTo>
                  <a:lnTo>
                    <a:pt x="132741" y="66953"/>
                  </a:lnTo>
                  <a:lnTo>
                    <a:pt x="135037" y="71184"/>
                  </a:lnTo>
                  <a:lnTo>
                    <a:pt x="137521" y="74958"/>
                  </a:lnTo>
                  <a:lnTo>
                    <a:pt x="140129" y="78426"/>
                  </a:lnTo>
                  <a:lnTo>
                    <a:pt x="142820" y="80738"/>
                  </a:lnTo>
                  <a:lnTo>
                    <a:pt x="145567" y="82280"/>
                  </a:lnTo>
                  <a:lnTo>
                    <a:pt x="148350" y="83307"/>
                  </a:lnTo>
                  <a:lnTo>
                    <a:pt x="150207" y="84945"/>
                  </a:lnTo>
                  <a:lnTo>
                    <a:pt x="151443" y="86989"/>
                  </a:lnTo>
                  <a:lnTo>
                    <a:pt x="152268" y="89305"/>
                  </a:lnTo>
                  <a:lnTo>
                    <a:pt x="153769" y="91801"/>
                  </a:lnTo>
                  <a:lnTo>
                    <a:pt x="155724" y="94417"/>
                  </a:lnTo>
                  <a:lnTo>
                    <a:pt x="157979" y="97114"/>
                  </a:lnTo>
                  <a:lnTo>
                    <a:pt x="161387" y="98912"/>
                  </a:lnTo>
                  <a:lnTo>
                    <a:pt x="165565" y="100110"/>
                  </a:lnTo>
                  <a:lnTo>
                    <a:pt x="170255" y="100910"/>
                  </a:lnTo>
                  <a:lnTo>
                    <a:pt x="174335" y="101442"/>
                  </a:lnTo>
                  <a:lnTo>
                    <a:pt x="178007" y="101797"/>
                  </a:lnTo>
                  <a:lnTo>
                    <a:pt x="181406" y="102034"/>
                  </a:lnTo>
                  <a:lnTo>
                    <a:pt x="187725" y="102297"/>
                  </a:lnTo>
                  <a:lnTo>
                    <a:pt x="196636" y="102445"/>
                  </a:lnTo>
                  <a:lnTo>
                    <a:pt x="205352" y="1025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228"/>
            <p:cNvSpPr/>
            <p:nvPr/>
          </p:nvSpPr>
          <p:spPr>
            <a:xfrm>
              <a:off x="8781097" y="2503170"/>
              <a:ext cx="50213" cy="257176"/>
            </a:xfrm>
            <a:custGeom>
              <a:avLst/>
              <a:gdLst/>
              <a:ahLst/>
              <a:cxnLst/>
              <a:rect l="0" t="0" r="0" b="0"/>
              <a:pathLst>
                <a:path w="50213" h="257176">
                  <a:moveTo>
                    <a:pt x="0" y="0"/>
                  </a:moveTo>
                  <a:lnTo>
                    <a:pt x="0" y="20151"/>
                  </a:lnTo>
                  <a:lnTo>
                    <a:pt x="953" y="23911"/>
                  </a:lnTo>
                  <a:lnTo>
                    <a:pt x="2540" y="28323"/>
                  </a:lnTo>
                  <a:lnTo>
                    <a:pt x="4551" y="33170"/>
                  </a:lnTo>
                  <a:lnTo>
                    <a:pt x="5892" y="38305"/>
                  </a:lnTo>
                  <a:lnTo>
                    <a:pt x="6785" y="43634"/>
                  </a:lnTo>
                  <a:lnTo>
                    <a:pt x="7382" y="49092"/>
                  </a:lnTo>
                  <a:lnTo>
                    <a:pt x="8730" y="54635"/>
                  </a:lnTo>
                  <a:lnTo>
                    <a:pt x="10583" y="60236"/>
                  </a:lnTo>
                  <a:lnTo>
                    <a:pt x="12771" y="65875"/>
                  </a:lnTo>
                  <a:lnTo>
                    <a:pt x="14228" y="71539"/>
                  </a:lnTo>
                  <a:lnTo>
                    <a:pt x="15200" y="77220"/>
                  </a:lnTo>
                  <a:lnTo>
                    <a:pt x="15849" y="82912"/>
                  </a:lnTo>
                  <a:lnTo>
                    <a:pt x="16281" y="89565"/>
                  </a:lnTo>
                  <a:lnTo>
                    <a:pt x="16569" y="96857"/>
                  </a:lnTo>
                  <a:lnTo>
                    <a:pt x="16975" y="118233"/>
                  </a:lnTo>
                  <a:lnTo>
                    <a:pt x="17032" y="124542"/>
                  </a:lnTo>
                  <a:lnTo>
                    <a:pt x="18022" y="130653"/>
                  </a:lnTo>
                  <a:lnTo>
                    <a:pt x="19634" y="136632"/>
                  </a:lnTo>
                  <a:lnTo>
                    <a:pt x="21663" y="142523"/>
                  </a:lnTo>
                  <a:lnTo>
                    <a:pt x="23015" y="148355"/>
                  </a:lnTo>
                  <a:lnTo>
                    <a:pt x="23915" y="154148"/>
                  </a:lnTo>
                  <a:lnTo>
                    <a:pt x="24516" y="159915"/>
                  </a:lnTo>
                  <a:lnTo>
                    <a:pt x="25870" y="165665"/>
                  </a:lnTo>
                  <a:lnTo>
                    <a:pt x="27724" y="171403"/>
                  </a:lnTo>
                  <a:lnTo>
                    <a:pt x="29913" y="177134"/>
                  </a:lnTo>
                  <a:lnTo>
                    <a:pt x="31372" y="182859"/>
                  </a:lnTo>
                  <a:lnTo>
                    <a:pt x="32344" y="188581"/>
                  </a:lnTo>
                  <a:lnTo>
                    <a:pt x="32993" y="194300"/>
                  </a:lnTo>
                  <a:lnTo>
                    <a:pt x="33426" y="199066"/>
                  </a:lnTo>
                  <a:lnTo>
                    <a:pt x="33906" y="206901"/>
                  </a:lnTo>
                  <a:lnTo>
                    <a:pt x="34987" y="211276"/>
                  </a:lnTo>
                  <a:lnTo>
                    <a:pt x="36659" y="216098"/>
                  </a:lnTo>
                  <a:lnTo>
                    <a:pt x="38727" y="221218"/>
                  </a:lnTo>
                  <a:lnTo>
                    <a:pt x="40105" y="225583"/>
                  </a:lnTo>
                  <a:lnTo>
                    <a:pt x="41637" y="232974"/>
                  </a:lnTo>
                  <a:lnTo>
                    <a:pt x="42318" y="239434"/>
                  </a:lnTo>
                  <a:lnTo>
                    <a:pt x="42500" y="242490"/>
                  </a:lnTo>
                  <a:lnTo>
                    <a:pt x="43573" y="245480"/>
                  </a:lnTo>
                  <a:lnTo>
                    <a:pt x="45241" y="248425"/>
                  </a:lnTo>
                  <a:lnTo>
                    <a:pt x="50212" y="255446"/>
                  </a:lnTo>
                  <a:lnTo>
                    <a:pt x="49667" y="256022"/>
                  </a:lnTo>
                  <a:lnTo>
                    <a:pt x="48351" y="256406"/>
                  </a:lnTo>
                  <a:lnTo>
                    <a:pt x="42862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229"/>
            <p:cNvSpPr/>
            <p:nvPr/>
          </p:nvSpPr>
          <p:spPr>
            <a:xfrm>
              <a:off x="8738234" y="2443549"/>
              <a:ext cx="248512" cy="162123"/>
            </a:xfrm>
            <a:custGeom>
              <a:avLst/>
              <a:gdLst/>
              <a:ahLst/>
              <a:cxnLst/>
              <a:rect l="0" t="0" r="0" b="0"/>
              <a:pathLst>
                <a:path w="248512" h="162123">
                  <a:moveTo>
                    <a:pt x="0" y="25331"/>
                  </a:moveTo>
                  <a:lnTo>
                    <a:pt x="7382" y="25331"/>
                  </a:lnTo>
                  <a:lnTo>
                    <a:pt x="12772" y="20780"/>
                  </a:lnTo>
                  <a:lnTo>
                    <a:pt x="15182" y="19439"/>
                  </a:lnTo>
                  <a:lnTo>
                    <a:pt x="20401" y="17950"/>
                  </a:lnTo>
                  <a:lnTo>
                    <a:pt x="24078" y="16600"/>
                  </a:lnTo>
                  <a:lnTo>
                    <a:pt x="28434" y="14748"/>
                  </a:lnTo>
                  <a:lnTo>
                    <a:pt x="33244" y="12560"/>
                  </a:lnTo>
                  <a:lnTo>
                    <a:pt x="38356" y="11102"/>
                  </a:lnTo>
                  <a:lnTo>
                    <a:pt x="43667" y="10130"/>
                  </a:lnTo>
                  <a:lnTo>
                    <a:pt x="49116" y="9482"/>
                  </a:lnTo>
                  <a:lnTo>
                    <a:pt x="55604" y="8097"/>
                  </a:lnTo>
                  <a:lnTo>
                    <a:pt x="62786" y="6222"/>
                  </a:lnTo>
                  <a:lnTo>
                    <a:pt x="70432" y="4019"/>
                  </a:lnTo>
                  <a:lnTo>
                    <a:pt x="78388" y="2550"/>
                  </a:lnTo>
                  <a:lnTo>
                    <a:pt x="86549" y="1571"/>
                  </a:lnTo>
                  <a:lnTo>
                    <a:pt x="94847" y="919"/>
                  </a:lnTo>
                  <a:lnTo>
                    <a:pt x="103237" y="483"/>
                  </a:lnTo>
                  <a:lnTo>
                    <a:pt x="120178" y="0"/>
                  </a:lnTo>
                  <a:lnTo>
                    <a:pt x="128697" y="824"/>
                  </a:lnTo>
                  <a:lnTo>
                    <a:pt x="137233" y="2325"/>
                  </a:lnTo>
                  <a:lnTo>
                    <a:pt x="145781" y="4279"/>
                  </a:lnTo>
                  <a:lnTo>
                    <a:pt x="154338" y="5581"/>
                  </a:lnTo>
                  <a:lnTo>
                    <a:pt x="162900" y="6449"/>
                  </a:lnTo>
                  <a:lnTo>
                    <a:pt x="171465" y="7028"/>
                  </a:lnTo>
                  <a:lnTo>
                    <a:pt x="180033" y="8366"/>
                  </a:lnTo>
                  <a:lnTo>
                    <a:pt x="188602" y="10211"/>
                  </a:lnTo>
                  <a:lnTo>
                    <a:pt x="197172" y="12393"/>
                  </a:lnTo>
                  <a:lnTo>
                    <a:pt x="204792" y="14801"/>
                  </a:lnTo>
                  <a:lnTo>
                    <a:pt x="211776" y="17358"/>
                  </a:lnTo>
                  <a:lnTo>
                    <a:pt x="218336" y="20016"/>
                  </a:lnTo>
                  <a:lnTo>
                    <a:pt x="224615" y="22740"/>
                  </a:lnTo>
                  <a:lnTo>
                    <a:pt x="236671" y="28307"/>
                  </a:lnTo>
                  <a:lnTo>
                    <a:pt x="240649" y="31125"/>
                  </a:lnTo>
                  <a:lnTo>
                    <a:pt x="243301" y="33956"/>
                  </a:lnTo>
                  <a:lnTo>
                    <a:pt x="245068" y="36796"/>
                  </a:lnTo>
                  <a:lnTo>
                    <a:pt x="246247" y="39642"/>
                  </a:lnTo>
                  <a:lnTo>
                    <a:pt x="247033" y="42491"/>
                  </a:lnTo>
                  <a:lnTo>
                    <a:pt x="247556" y="45343"/>
                  </a:lnTo>
                  <a:lnTo>
                    <a:pt x="247905" y="48197"/>
                  </a:lnTo>
                  <a:lnTo>
                    <a:pt x="248137" y="51053"/>
                  </a:lnTo>
                  <a:lnTo>
                    <a:pt x="248293" y="53909"/>
                  </a:lnTo>
                  <a:lnTo>
                    <a:pt x="248465" y="59622"/>
                  </a:lnTo>
                  <a:lnTo>
                    <a:pt x="248511" y="62479"/>
                  </a:lnTo>
                  <a:lnTo>
                    <a:pt x="247589" y="66289"/>
                  </a:lnTo>
                  <a:lnTo>
                    <a:pt x="246023" y="70733"/>
                  </a:lnTo>
                  <a:lnTo>
                    <a:pt x="244026" y="75602"/>
                  </a:lnTo>
                  <a:lnTo>
                    <a:pt x="240790" y="79800"/>
                  </a:lnTo>
                  <a:lnTo>
                    <a:pt x="236726" y="83551"/>
                  </a:lnTo>
                  <a:lnTo>
                    <a:pt x="232112" y="87004"/>
                  </a:lnTo>
                  <a:lnTo>
                    <a:pt x="227132" y="91211"/>
                  </a:lnTo>
                  <a:lnTo>
                    <a:pt x="221906" y="95921"/>
                  </a:lnTo>
                  <a:lnTo>
                    <a:pt x="216518" y="100966"/>
                  </a:lnTo>
                  <a:lnTo>
                    <a:pt x="211020" y="105282"/>
                  </a:lnTo>
                  <a:lnTo>
                    <a:pt x="205451" y="109111"/>
                  </a:lnTo>
                  <a:lnTo>
                    <a:pt x="199832" y="112617"/>
                  </a:lnTo>
                  <a:lnTo>
                    <a:pt x="193229" y="115906"/>
                  </a:lnTo>
                  <a:lnTo>
                    <a:pt x="185970" y="119052"/>
                  </a:lnTo>
                  <a:lnTo>
                    <a:pt x="178272" y="122102"/>
                  </a:lnTo>
                  <a:lnTo>
                    <a:pt x="171236" y="126040"/>
                  </a:lnTo>
                  <a:lnTo>
                    <a:pt x="164640" y="130570"/>
                  </a:lnTo>
                  <a:lnTo>
                    <a:pt x="158337" y="135495"/>
                  </a:lnTo>
                  <a:lnTo>
                    <a:pt x="151278" y="139731"/>
                  </a:lnTo>
                  <a:lnTo>
                    <a:pt x="143716" y="143508"/>
                  </a:lnTo>
                  <a:lnTo>
                    <a:pt x="135816" y="146978"/>
                  </a:lnTo>
                  <a:lnTo>
                    <a:pt x="128644" y="149291"/>
                  </a:lnTo>
                  <a:lnTo>
                    <a:pt x="121958" y="150833"/>
                  </a:lnTo>
                  <a:lnTo>
                    <a:pt x="115596" y="151861"/>
                  </a:lnTo>
                  <a:lnTo>
                    <a:pt x="109449" y="152547"/>
                  </a:lnTo>
                  <a:lnTo>
                    <a:pt x="103446" y="153004"/>
                  </a:lnTo>
                  <a:lnTo>
                    <a:pt x="97540" y="153309"/>
                  </a:lnTo>
                  <a:lnTo>
                    <a:pt x="92649" y="154464"/>
                  </a:lnTo>
                  <a:lnTo>
                    <a:pt x="88436" y="156187"/>
                  </a:lnTo>
                  <a:lnTo>
                    <a:pt x="81216" y="159689"/>
                  </a:lnTo>
                  <a:lnTo>
                    <a:pt x="74831" y="161246"/>
                  </a:lnTo>
                  <a:lnTo>
                    <a:pt x="68818" y="161937"/>
                  </a:lnTo>
                  <a:lnTo>
                    <a:pt x="65882" y="162122"/>
                  </a:lnTo>
                  <a:lnTo>
                    <a:pt x="63924" y="161292"/>
                  </a:lnTo>
                  <a:lnTo>
                    <a:pt x="62619" y="159787"/>
                  </a:lnTo>
                  <a:lnTo>
                    <a:pt x="61749" y="157830"/>
                  </a:lnTo>
                  <a:lnTo>
                    <a:pt x="60216" y="156526"/>
                  </a:lnTo>
                  <a:lnTo>
                    <a:pt x="58242" y="155657"/>
                  </a:lnTo>
                  <a:lnTo>
                    <a:pt x="51435" y="1539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230"/>
            <p:cNvSpPr/>
            <p:nvPr/>
          </p:nvSpPr>
          <p:spPr>
            <a:xfrm>
              <a:off x="7743825" y="3103245"/>
              <a:ext cx="180023" cy="8220"/>
            </a:xfrm>
            <a:custGeom>
              <a:avLst/>
              <a:gdLst/>
              <a:ahLst/>
              <a:cxnLst/>
              <a:rect l="0" t="0" r="0" b="0"/>
              <a:pathLst>
                <a:path w="180023" h="8220">
                  <a:moveTo>
                    <a:pt x="0" y="0"/>
                  </a:moveTo>
                  <a:lnTo>
                    <a:pt x="13018" y="0"/>
                  </a:lnTo>
                  <a:lnTo>
                    <a:pt x="15346" y="952"/>
                  </a:lnTo>
                  <a:lnTo>
                    <a:pt x="17851" y="2540"/>
                  </a:lnTo>
                  <a:lnTo>
                    <a:pt x="20473" y="4550"/>
                  </a:lnTo>
                  <a:lnTo>
                    <a:pt x="24126" y="5891"/>
                  </a:lnTo>
                  <a:lnTo>
                    <a:pt x="28467" y="6785"/>
                  </a:lnTo>
                  <a:lnTo>
                    <a:pt x="33265" y="7380"/>
                  </a:lnTo>
                  <a:lnTo>
                    <a:pt x="37417" y="7778"/>
                  </a:lnTo>
                  <a:lnTo>
                    <a:pt x="41137" y="8042"/>
                  </a:lnTo>
                  <a:lnTo>
                    <a:pt x="44570" y="8219"/>
                  </a:lnTo>
                  <a:lnTo>
                    <a:pt x="48763" y="7384"/>
                  </a:lnTo>
                  <a:lnTo>
                    <a:pt x="53464" y="5875"/>
                  </a:lnTo>
                  <a:lnTo>
                    <a:pt x="58502" y="3917"/>
                  </a:lnTo>
                  <a:lnTo>
                    <a:pt x="63766" y="2611"/>
                  </a:lnTo>
                  <a:lnTo>
                    <a:pt x="69181" y="1741"/>
                  </a:lnTo>
                  <a:lnTo>
                    <a:pt x="74695" y="1160"/>
                  </a:lnTo>
                  <a:lnTo>
                    <a:pt x="80277" y="773"/>
                  </a:lnTo>
                  <a:lnTo>
                    <a:pt x="85903" y="515"/>
                  </a:lnTo>
                  <a:lnTo>
                    <a:pt x="98187" y="229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231"/>
            <p:cNvSpPr/>
            <p:nvPr/>
          </p:nvSpPr>
          <p:spPr>
            <a:xfrm>
              <a:off x="7760969" y="3163252"/>
              <a:ext cx="188597" cy="25719"/>
            </a:xfrm>
            <a:custGeom>
              <a:avLst/>
              <a:gdLst/>
              <a:ahLst/>
              <a:cxnLst/>
              <a:rect l="0" t="0" r="0" b="0"/>
              <a:pathLst>
                <a:path w="188597" h="25719">
                  <a:moveTo>
                    <a:pt x="0" y="25718"/>
                  </a:moveTo>
                  <a:lnTo>
                    <a:pt x="17322" y="25718"/>
                  </a:lnTo>
                  <a:lnTo>
                    <a:pt x="21073" y="24765"/>
                  </a:lnTo>
                  <a:lnTo>
                    <a:pt x="24527" y="23178"/>
                  </a:lnTo>
                  <a:lnTo>
                    <a:pt x="27781" y="21167"/>
                  </a:lnTo>
                  <a:lnTo>
                    <a:pt x="31856" y="19826"/>
                  </a:lnTo>
                  <a:lnTo>
                    <a:pt x="36478" y="18932"/>
                  </a:lnTo>
                  <a:lnTo>
                    <a:pt x="41464" y="18337"/>
                  </a:lnTo>
                  <a:lnTo>
                    <a:pt x="46693" y="17940"/>
                  </a:lnTo>
                  <a:lnTo>
                    <a:pt x="52084" y="17674"/>
                  </a:lnTo>
                  <a:lnTo>
                    <a:pt x="57583" y="17498"/>
                  </a:lnTo>
                  <a:lnTo>
                    <a:pt x="63154" y="16428"/>
                  </a:lnTo>
                  <a:lnTo>
                    <a:pt x="68773" y="14762"/>
                  </a:lnTo>
                  <a:lnTo>
                    <a:pt x="74424" y="12699"/>
                  </a:lnTo>
                  <a:lnTo>
                    <a:pt x="80096" y="11323"/>
                  </a:lnTo>
                  <a:lnTo>
                    <a:pt x="85783" y="10406"/>
                  </a:lnTo>
                  <a:lnTo>
                    <a:pt x="91478" y="9795"/>
                  </a:lnTo>
                  <a:lnTo>
                    <a:pt x="97181" y="8435"/>
                  </a:lnTo>
                  <a:lnTo>
                    <a:pt x="102887" y="6576"/>
                  </a:lnTo>
                  <a:lnTo>
                    <a:pt x="108597" y="4384"/>
                  </a:lnTo>
                  <a:lnTo>
                    <a:pt x="114308" y="2923"/>
                  </a:lnTo>
                  <a:lnTo>
                    <a:pt x="120021" y="1948"/>
                  </a:lnTo>
                  <a:lnTo>
                    <a:pt x="125734" y="1299"/>
                  </a:lnTo>
                  <a:lnTo>
                    <a:pt x="131448" y="866"/>
                  </a:lnTo>
                  <a:lnTo>
                    <a:pt x="137162" y="577"/>
                  </a:lnTo>
                  <a:lnTo>
                    <a:pt x="148592" y="257"/>
                  </a:lnTo>
                  <a:lnTo>
                    <a:pt x="18859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232"/>
            <p:cNvSpPr/>
            <p:nvPr/>
          </p:nvSpPr>
          <p:spPr>
            <a:xfrm>
              <a:off x="8103869" y="2974657"/>
              <a:ext cx="68582" cy="137161"/>
            </a:xfrm>
            <a:custGeom>
              <a:avLst/>
              <a:gdLst/>
              <a:ahLst/>
              <a:cxnLst/>
              <a:rect l="0" t="0" r="0" b="0"/>
              <a:pathLst>
                <a:path w="68582" h="137161">
                  <a:moveTo>
                    <a:pt x="0" y="0"/>
                  </a:moveTo>
                  <a:lnTo>
                    <a:pt x="13020" y="13019"/>
                  </a:lnTo>
                  <a:lnTo>
                    <a:pt x="14395" y="15347"/>
                  </a:lnTo>
                  <a:lnTo>
                    <a:pt x="15312" y="17851"/>
                  </a:lnTo>
                  <a:lnTo>
                    <a:pt x="15923" y="20473"/>
                  </a:lnTo>
                  <a:lnTo>
                    <a:pt x="17284" y="23174"/>
                  </a:lnTo>
                  <a:lnTo>
                    <a:pt x="19142" y="25927"/>
                  </a:lnTo>
                  <a:lnTo>
                    <a:pt x="21335" y="28715"/>
                  </a:lnTo>
                  <a:lnTo>
                    <a:pt x="22795" y="32478"/>
                  </a:lnTo>
                  <a:lnTo>
                    <a:pt x="23769" y="36892"/>
                  </a:lnTo>
                  <a:lnTo>
                    <a:pt x="24420" y="41740"/>
                  </a:lnTo>
                  <a:lnTo>
                    <a:pt x="24853" y="45924"/>
                  </a:lnTo>
                  <a:lnTo>
                    <a:pt x="25141" y="49666"/>
                  </a:lnTo>
                  <a:lnTo>
                    <a:pt x="25334" y="53113"/>
                  </a:lnTo>
                  <a:lnTo>
                    <a:pt x="26414" y="56364"/>
                  </a:lnTo>
                  <a:lnTo>
                    <a:pt x="28087" y="59483"/>
                  </a:lnTo>
                  <a:lnTo>
                    <a:pt x="30155" y="62516"/>
                  </a:lnTo>
                  <a:lnTo>
                    <a:pt x="31533" y="66442"/>
                  </a:lnTo>
                  <a:lnTo>
                    <a:pt x="32453" y="70965"/>
                  </a:lnTo>
                  <a:lnTo>
                    <a:pt x="33065" y="75885"/>
                  </a:lnTo>
                  <a:lnTo>
                    <a:pt x="34427" y="80117"/>
                  </a:lnTo>
                  <a:lnTo>
                    <a:pt x="36286" y="83892"/>
                  </a:lnTo>
                  <a:lnTo>
                    <a:pt x="38478" y="87360"/>
                  </a:lnTo>
                  <a:lnTo>
                    <a:pt x="39940" y="90625"/>
                  </a:lnTo>
                  <a:lnTo>
                    <a:pt x="40915" y="93754"/>
                  </a:lnTo>
                  <a:lnTo>
                    <a:pt x="41564" y="96793"/>
                  </a:lnTo>
                  <a:lnTo>
                    <a:pt x="42950" y="99771"/>
                  </a:lnTo>
                  <a:lnTo>
                    <a:pt x="44826" y="102709"/>
                  </a:lnTo>
                  <a:lnTo>
                    <a:pt x="47029" y="105620"/>
                  </a:lnTo>
                  <a:lnTo>
                    <a:pt x="48498" y="108514"/>
                  </a:lnTo>
                  <a:lnTo>
                    <a:pt x="49478" y="111395"/>
                  </a:lnTo>
                  <a:lnTo>
                    <a:pt x="50130" y="114268"/>
                  </a:lnTo>
                  <a:lnTo>
                    <a:pt x="51518" y="117136"/>
                  </a:lnTo>
                  <a:lnTo>
                    <a:pt x="53395" y="120001"/>
                  </a:lnTo>
                  <a:lnTo>
                    <a:pt x="55599" y="122863"/>
                  </a:lnTo>
                  <a:lnTo>
                    <a:pt x="57070" y="125724"/>
                  </a:lnTo>
                  <a:lnTo>
                    <a:pt x="58049" y="128583"/>
                  </a:lnTo>
                  <a:lnTo>
                    <a:pt x="59621" y="135466"/>
                  </a:lnTo>
                  <a:lnTo>
                    <a:pt x="60703" y="136031"/>
                  </a:lnTo>
                  <a:lnTo>
                    <a:pt x="62376" y="136407"/>
                  </a:lnTo>
                  <a:lnTo>
                    <a:pt x="68581" y="1371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233"/>
            <p:cNvSpPr/>
            <p:nvPr/>
          </p:nvSpPr>
          <p:spPr>
            <a:xfrm>
              <a:off x="8069580" y="3163252"/>
              <a:ext cx="197168" cy="1"/>
            </a:xfrm>
            <a:custGeom>
              <a:avLst/>
              <a:gdLst/>
              <a:ahLst/>
              <a:cxnLst/>
              <a:rect l="0" t="0" r="0" b="0"/>
              <a:pathLst>
                <a:path w="197168" h="1">
                  <a:moveTo>
                    <a:pt x="0" y="0"/>
                  </a:move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234"/>
            <p:cNvSpPr/>
            <p:nvPr/>
          </p:nvSpPr>
          <p:spPr>
            <a:xfrm>
              <a:off x="8069622" y="3248980"/>
              <a:ext cx="205698" cy="124687"/>
            </a:xfrm>
            <a:custGeom>
              <a:avLst/>
              <a:gdLst/>
              <a:ahLst/>
              <a:cxnLst/>
              <a:rect l="0" t="0" r="0" b="0"/>
              <a:pathLst>
                <a:path w="205698" h="124687">
                  <a:moveTo>
                    <a:pt x="59965" y="8570"/>
                  </a:moveTo>
                  <a:lnTo>
                    <a:pt x="59965" y="4019"/>
                  </a:lnTo>
                  <a:lnTo>
                    <a:pt x="60918" y="2678"/>
                  </a:lnTo>
                  <a:lnTo>
                    <a:pt x="62504" y="1784"/>
                  </a:lnTo>
                  <a:lnTo>
                    <a:pt x="66809" y="791"/>
                  </a:lnTo>
                  <a:lnTo>
                    <a:pt x="71897" y="350"/>
                  </a:lnTo>
                  <a:lnTo>
                    <a:pt x="77333" y="154"/>
                  </a:lnTo>
                  <a:lnTo>
                    <a:pt x="88584" y="28"/>
                  </a:lnTo>
                  <a:lnTo>
                    <a:pt x="108519" y="0"/>
                  </a:lnTo>
                  <a:lnTo>
                    <a:pt x="110432" y="951"/>
                  </a:lnTo>
                  <a:lnTo>
                    <a:pt x="115097" y="4549"/>
                  </a:lnTo>
                  <a:lnTo>
                    <a:pt x="118628" y="5889"/>
                  </a:lnTo>
                  <a:lnTo>
                    <a:pt x="122886" y="6782"/>
                  </a:lnTo>
                  <a:lnTo>
                    <a:pt x="127629" y="7378"/>
                  </a:lnTo>
                  <a:lnTo>
                    <a:pt x="131745" y="8728"/>
                  </a:lnTo>
                  <a:lnTo>
                    <a:pt x="135441" y="10580"/>
                  </a:lnTo>
                  <a:lnTo>
                    <a:pt x="138857" y="12767"/>
                  </a:lnTo>
                  <a:lnTo>
                    <a:pt x="141134" y="15178"/>
                  </a:lnTo>
                  <a:lnTo>
                    <a:pt x="142653" y="17738"/>
                  </a:lnTo>
                  <a:lnTo>
                    <a:pt x="143665" y="20397"/>
                  </a:lnTo>
                  <a:lnTo>
                    <a:pt x="145292" y="23122"/>
                  </a:lnTo>
                  <a:lnTo>
                    <a:pt x="147329" y="25891"/>
                  </a:lnTo>
                  <a:lnTo>
                    <a:pt x="149640" y="28690"/>
                  </a:lnTo>
                  <a:lnTo>
                    <a:pt x="151182" y="31508"/>
                  </a:lnTo>
                  <a:lnTo>
                    <a:pt x="152208" y="34339"/>
                  </a:lnTo>
                  <a:lnTo>
                    <a:pt x="152893" y="37179"/>
                  </a:lnTo>
                  <a:lnTo>
                    <a:pt x="153350" y="40025"/>
                  </a:lnTo>
                  <a:lnTo>
                    <a:pt x="153655" y="42875"/>
                  </a:lnTo>
                  <a:lnTo>
                    <a:pt x="153858" y="45727"/>
                  </a:lnTo>
                  <a:lnTo>
                    <a:pt x="153993" y="48581"/>
                  </a:lnTo>
                  <a:lnTo>
                    <a:pt x="154142" y="54293"/>
                  </a:lnTo>
                  <a:lnTo>
                    <a:pt x="153230" y="57149"/>
                  </a:lnTo>
                  <a:lnTo>
                    <a:pt x="151669" y="60006"/>
                  </a:lnTo>
                  <a:lnTo>
                    <a:pt x="149676" y="62863"/>
                  </a:lnTo>
                  <a:lnTo>
                    <a:pt x="148348" y="65720"/>
                  </a:lnTo>
                  <a:lnTo>
                    <a:pt x="147462" y="68577"/>
                  </a:lnTo>
                  <a:lnTo>
                    <a:pt x="146871" y="71435"/>
                  </a:lnTo>
                  <a:lnTo>
                    <a:pt x="145525" y="74292"/>
                  </a:lnTo>
                  <a:lnTo>
                    <a:pt x="143675" y="77150"/>
                  </a:lnTo>
                  <a:lnTo>
                    <a:pt x="141489" y="80007"/>
                  </a:lnTo>
                  <a:lnTo>
                    <a:pt x="139080" y="82865"/>
                  </a:lnTo>
                  <a:lnTo>
                    <a:pt x="136521" y="85722"/>
                  </a:lnTo>
                  <a:lnTo>
                    <a:pt x="133862" y="88580"/>
                  </a:lnTo>
                  <a:lnTo>
                    <a:pt x="130185" y="91437"/>
                  </a:lnTo>
                  <a:lnTo>
                    <a:pt x="125828" y="94295"/>
                  </a:lnTo>
                  <a:lnTo>
                    <a:pt x="121019" y="97152"/>
                  </a:lnTo>
                  <a:lnTo>
                    <a:pt x="116861" y="100010"/>
                  </a:lnTo>
                  <a:lnTo>
                    <a:pt x="113135" y="102867"/>
                  </a:lnTo>
                  <a:lnTo>
                    <a:pt x="109699" y="105725"/>
                  </a:lnTo>
                  <a:lnTo>
                    <a:pt x="105503" y="107630"/>
                  </a:lnTo>
                  <a:lnTo>
                    <a:pt x="100801" y="108899"/>
                  </a:lnTo>
                  <a:lnTo>
                    <a:pt x="95762" y="109746"/>
                  </a:lnTo>
                  <a:lnTo>
                    <a:pt x="90497" y="111263"/>
                  </a:lnTo>
                  <a:lnTo>
                    <a:pt x="85082" y="113227"/>
                  </a:lnTo>
                  <a:lnTo>
                    <a:pt x="79568" y="115489"/>
                  </a:lnTo>
                  <a:lnTo>
                    <a:pt x="74939" y="116997"/>
                  </a:lnTo>
                  <a:lnTo>
                    <a:pt x="70901" y="118002"/>
                  </a:lnTo>
                  <a:lnTo>
                    <a:pt x="67255" y="118672"/>
                  </a:lnTo>
                  <a:lnTo>
                    <a:pt x="63873" y="120071"/>
                  </a:lnTo>
                  <a:lnTo>
                    <a:pt x="60665" y="121956"/>
                  </a:lnTo>
                  <a:lnTo>
                    <a:pt x="57575" y="124166"/>
                  </a:lnTo>
                  <a:lnTo>
                    <a:pt x="53609" y="124686"/>
                  </a:lnTo>
                  <a:lnTo>
                    <a:pt x="49060" y="124081"/>
                  </a:lnTo>
                  <a:lnTo>
                    <a:pt x="44123" y="122725"/>
                  </a:lnTo>
                  <a:lnTo>
                    <a:pt x="38926" y="121820"/>
                  </a:lnTo>
                  <a:lnTo>
                    <a:pt x="33557" y="121218"/>
                  </a:lnTo>
                  <a:lnTo>
                    <a:pt x="20353" y="120250"/>
                  </a:lnTo>
                  <a:lnTo>
                    <a:pt x="18316" y="119218"/>
                  </a:lnTo>
                  <a:lnTo>
                    <a:pt x="13514" y="115532"/>
                  </a:lnTo>
                  <a:lnTo>
                    <a:pt x="10901" y="114168"/>
                  </a:lnTo>
                  <a:lnTo>
                    <a:pt x="5457" y="112652"/>
                  </a:lnTo>
                  <a:lnTo>
                    <a:pt x="3623" y="111295"/>
                  </a:lnTo>
                  <a:lnTo>
                    <a:pt x="2401" y="109439"/>
                  </a:lnTo>
                  <a:lnTo>
                    <a:pt x="1587" y="107248"/>
                  </a:lnTo>
                  <a:lnTo>
                    <a:pt x="1044" y="104835"/>
                  </a:lnTo>
                  <a:lnTo>
                    <a:pt x="682" y="102274"/>
                  </a:lnTo>
                  <a:lnTo>
                    <a:pt x="101" y="95871"/>
                  </a:lnTo>
                  <a:lnTo>
                    <a:pt x="21" y="92455"/>
                  </a:lnTo>
                  <a:lnTo>
                    <a:pt x="0" y="90211"/>
                  </a:lnTo>
                  <a:lnTo>
                    <a:pt x="1891" y="87762"/>
                  </a:lnTo>
                  <a:lnTo>
                    <a:pt x="5057" y="85177"/>
                  </a:lnTo>
                  <a:lnTo>
                    <a:pt x="14723" y="78735"/>
                  </a:lnTo>
                  <a:lnTo>
                    <a:pt x="21125" y="77854"/>
                  </a:lnTo>
                  <a:lnTo>
                    <a:pt x="25499" y="77620"/>
                  </a:lnTo>
                  <a:lnTo>
                    <a:pt x="35439" y="77358"/>
                  </a:lnTo>
                  <a:lnTo>
                    <a:pt x="100080" y="77151"/>
                  </a:lnTo>
                  <a:lnTo>
                    <a:pt x="105758" y="78103"/>
                  </a:lnTo>
                  <a:lnTo>
                    <a:pt x="111449" y="79690"/>
                  </a:lnTo>
                  <a:lnTo>
                    <a:pt x="117148" y="81701"/>
                  </a:lnTo>
                  <a:lnTo>
                    <a:pt x="122853" y="83041"/>
                  </a:lnTo>
                  <a:lnTo>
                    <a:pt x="128560" y="83935"/>
                  </a:lnTo>
                  <a:lnTo>
                    <a:pt x="134270" y="84530"/>
                  </a:lnTo>
                  <a:lnTo>
                    <a:pt x="139029" y="85880"/>
                  </a:lnTo>
                  <a:lnTo>
                    <a:pt x="143154" y="87732"/>
                  </a:lnTo>
                  <a:lnTo>
                    <a:pt x="146857" y="89920"/>
                  </a:lnTo>
                  <a:lnTo>
                    <a:pt x="151231" y="91378"/>
                  </a:lnTo>
                  <a:lnTo>
                    <a:pt x="156051" y="92350"/>
                  </a:lnTo>
                  <a:lnTo>
                    <a:pt x="161170" y="92998"/>
                  </a:lnTo>
                  <a:lnTo>
                    <a:pt x="165535" y="94383"/>
                  </a:lnTo>
                  <a:lnTo>
                    <a:pt x="169397" y="96258"/>
                  </a:lnTo>
                  <a:lnTo>
                    <a:pt x="172925" y="98461"/>
                  </a:lnTo>
                  <a:lnTo>
                    <a:pt x="176229" y="99930"/>
                  </a:lnTo>
                  <a:lnTo>
                    <a:pt x="182440" y="101561"/>
                  </a:lnTo>
                  <a:lnTo>
                    <a:pt x="188377" y="104827"/>
                  </a:lnTo>
                  <a:lnTo>
                    <a:pt x="191292" y="107031"/>
                  </a:lnTo>
                  <a:lnTo>
                    <a:pt x="197073" y="109480"/>
                  </a:lnTo>
                  <a:lnTo>
                    <a:pt x="205697" y="1114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235"/>
            <p:cNvSpPr/>
            <p:nvPr/>
          </p:nvSpPr>
          <p:spPr>
            <a:xfrm>
              <a:off x="8386876" y="2991802"/>
              <a:ext cx="85612" cy="274321"/>
            </a:xfrm>
            <a:custGeom>
              <a:avLst/>
              <a:gdLst/>
              <a:ahLst/>
              <a:cxnLst/>
              <a:rect l="0" t="0" r="0" b="0"/>
              <a:pathLst>
                <a:path w="85612" h="274321">
                  <a:moveTo>
                    <a:pt x="85611" y="0"/>
                  </a:moveTo>
                  <a:lnTo>
                    <a:pt x="78231" y="0"/>
                  </a:lnTo>
                  <a:lnTo>
                    <a:pt x="77833" y="953"/>
                  </a:lnTo>
                  <a:lnTo>
                    <a:pt x="77392" y="4551"/>
                  </a:lnTo>
                  <a:lnTo>
                    <a:pt x="76322" y="5891"/>
                  </a:lnTo>
                  <a:lnTo>
                    <a:pt x="74656" y="6785"/>
                  </a:lnTo>
                  <a:lnTo>
                    <a:pt x="72592" y="7381"/>
                  </a:lnTo>
                  <a:lnTo>
                    <a:pt x="71217" y="8731"/>
                  </a:lnTo>
                  <a:lnTo>
                    <a:pt x="70300" y="10583"/>
                  </a:lnTo>
                  <a:lnTo>
                    <a:pt x="69689" y="12770"/>
                  </a:lnTo>
                  <a:lnTo>
                    <a:pt x="68329" y="15181"/>
                  </a:lnTo>
                  <a:lnTo>
                    <a:pt x="66470" y="17741"/>
                  </a:lnTo>
                  <a:lnTo>
                    <a:pt x="64278" y="20400"/>
                  </a:lnTo>
                  <a:lnTo>
                    <a:pt x="61864" y="23125"/>
                  </a:lnTo>
                  <a:lnTo>
                    <a:pt x="56642" y="28693"/>
                  </a:lnTo>
                  <a:lnTo>
                    <a:pt x="48347" y="37182"/>
                  </a:lnTo>
                  <a:lnTo>
                    <a:pt x="45528" y="40981"/>
                  </a:lnTo>
                  <a:lnTo>
                    <a:pt x="42697" y="45418"/>
                  </a:lnTo>
                  <a:lnTo>
                    <a:pt x="39856" y="50281"/>
                  </a:lnTo>
                  <a:lnTo>
                    <a:pt x="37011" y="54476"/>
                  </a:lnTo>
                  <a:lnTo>
                    <a:pt x="34161" y="58225"/>
                  </a:lnTo>
                  <a:lnTo>
                    <a:pt x="31308" y="61676"/>
                  </a:lnTo>
                  <a:lnTo>
                    <a:pt x="29407" y="64930"/>
                  </a:lnTo>
                  <a:lnTo>
                    <a:pt x="27294" y="71085"/>
                  </a:lnTo>
                  <a:lnTo>
                    <a:pt x="25778" y="75013"/>
                  </a:lnTo>
                  <a:lnTo>
                    <a:pt x="23816" y="79536"/>
                  </a:lnTo>
                  <a:lnTo>
                    <a:pt x="21554" y="84456"/>
                  </a:lnTo>
                  <a:lnTo>
                    <a:pt x="20046" y="89642"/>
                  </a:lnTo>
                  <a:lnTo>
                    <a:pt x="19041" y="95004"/>
                  </a:lnTo>
                  <a:lnTo>
                    <a:pt x="18372" y="100483"/>
                  </a:lnTo>
                  <a:lnTo>
                    <a:pt x="17924" y="106042"/>
                  </a:lnTo>
                  <a:lnTo>
                    <a:pt x="17627" y="111652"/>
                  </a:lnTo>
                  <a:lnTo>
                    <a:pt x="17428" y="117297"/>
                  </a:lnTo>
                  <a:lnTo>
                    <a:pt x="16344" y="122013"/>
                  </a:lnTo>
                  <a:lnTo>
                    <a:pt x="14667" y="126110"/>
                  </a:lnTo>
                  <a:lnTo>
                    <a:pt x="12598" y="129793"/>
                  </a:lnTo>
                  <a:lnTo>
                    <a:pt x="11218" y="134154"/>
                  </a:lnTo>
                  <a:lnTo>
                    <a:pt x="10299" y="138966"/>
                  </a:lnTo>
                  <a:lnTo>
                    <a:pt x="9685" y="144079"/>
                  </a:lnTo>
                  <a:lnTo>
                    <a:pt x="8323" y="149393"/>
                  </a:lnTo>
                  <a:lnTo>
                    <a:pt x="6464" y="154840"/>
                  </a:lnTo>
                  <a:lnTo>
                    <a:pt x="4271" y="160377"/>
                  </a:lnTo>
                  <a:lnTo>
                    <a:pt x="2810" y="165021"/>
                  </a:lnTo>
                  <a:lnTo>
                    <a:pt x="1186" y="172720"/>
                  </a:lnTo>
                  <a:lnTo>
                    <a:pt x="753" y="177059"/>
                  </a:lnTo>
                  <a:lnTo>
                    <a:pt x="463" y="181857"/>
                  </a:lnTo>
                  <a:lnTo>
                    <a:pt x="143" y="191315"/>
                  </a:lnTo>
                  <a:lnTo>
                    <a:pt x="0" y="198694"/>
                  </a:lnTo>
                  <a:lnTo>
                    <a:pt x="915" y="201995"/>
                  </a:lnTo>
                  <a:lnTo>
                    <a:pt x="2477" y="205148"/>
                  </a:lnTo>
                  <a:lnTo>
                    <a:pt x="4470" y="208203"/>
                  </a:lnTo>
                  <a:lnTo>
                    <a:pt x="6686" y="214137"/>
                  </a:lnTo>
                  <a:lnTo>
                    <a:pt x="8624" y="220902"/>
                  </a:lnTo>
                  <a:lnTo>
                    <a:pt x="10474" y="225373"/>
                  </a:lnTo>
                  <a:lnTo>
                    <a:pt x="12659" y="230259"/>
                  </a:lnTo>
                  <a:lnTo>
                    <a:pt x="15069" y="233516"/>
                  </a:lnTo>
                  <a:lnTo>
                    <a:pt x="17628" y="235687"/>
                  </a:lnTo>
                  <a:lnTo>
                    <a:pt x="20286" y="237135"/>
                  </a:lnTo>
                  <a:lnTo>
                    <a:pt x="23012" y="239052"/>
                  </a:lnTo>
                  <a:lnTo>
                    <a:pt x="25781" y="241283"/>
                  </a:lnTo>
                  <a:lnTo>
                    <a:pt x="28579" y="243723"/>
                  </a:lnTo>
                  <a:lnTo>
                    <a:pt x="31396" y="246302"/>
                  </a:lnTo>
                  <a:lnTo>
                    <a:pt x="37068" y="251708"/>
                  </a:lnTo>
                  <a:lnTo>
                    <a:pt x="39915" y="253530"/>
                  </a:lnTo>
                  <a:lnTo>
                    <a:pt x="42764" y="254745"/>
                  </a:lnTo>
                  <a:lnTo>
                    <a:pt x="45617" y="255555"/>
                  </a:lnTo>
                  <a:lnTo>
                    <a:pt x="47518" y="257048"/>
                  </a:lnTo>
                  <a:lnTo>
                    <a:pt x="48785" y="258995"/>
                  </a:lnTo>
                  <a:lnTo>
                    <a:pt x="49631" y="261246"/>
                  </a:lnTo>
                  <a:lnTo>
                    <a:pt x="52100" y="262747"/>
                  </a:lnTo>
                  <a:lnTo>
                    <a:pt x="55650" y="263747"/>
                  </a:lnTo>
                  <a:lnTo>
                    <a:pt x="59922" y="264414"/>
                  </a:lnTo>
                  <a:lnTo>
                    <a:pt x="63722" y="264858"/>
                  </a:lnTo>
                  <a:lnTo>
                    <a:pt x="67209" y="265155"/>
                  </a:lnTo>
                  <a:lnTo>
                    <a:pt x="70486" y="265353"/>
                  </a:lnTo>
                  <a:lnTo>
                    <a:pt x="72670" y="266437"/>
                  </a:lnTo>
                  <a:lnTo>
                    <a:pt x="74126" y="268112"/>
                  </a:lnTo>
                  <a:lnTo>
                    <a:pt x="77039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236"/>
            <p:cNvSpPr/>
            <p:nvPr/>
          </p:nvSpPr>
          <p:spPr>
            <a:xfrm>
              <a:off x="8527653" y="3077654"/>
              <a:ext cx="159148" cy="137034"/>
            </a:xfrm>
            <a:custGeom>
              <a:avLst/>
              <a:gdLst/>
              <a:ahLst/>
              <a:cxnLst/>
              <a:rect l="0" t="0" r="0" b="0"/>
              <a:pathLst>
                <a:path w="159148" h="137034">
                  <a:moveTo>
                    <a:pt x="56277" y="8446"/>
                  </a:moveTo>
                  <a:lnTo>
                    <a:pt x="51726" y="8446"/>
                  </a:lnTo>
                  <a:lnTo>
                    <a:pt x="49433" y="9398"/>
                  </a:lnTo>
                  <a:lnTo>
                    <a:pt x="46952" y="10985"/>
                  </a:lnTo>
                  <a:lnTo>
                    <a:pt x="40676" y="15826"/>
                  </a:lnTo>
                  <a:lnTo>
                    <a:pt x="37278" y="19029"/>
                  </a:lnTo>
                  <a:lnTo>
                    <a:pt x="35038" y="21216"/>
                  </a:lnTo>
                  <a:lnTo>
                    <a:pt x="33546" y="23627"/>
                  </a:lnTo>
                  <a:lnTo>
                    <a:pt x="32550" y="26186"/>
                  </a:lnTo>
                  <a:lnTo>
                    <a:pt x="31886" y="28845"/>
                  </a:lnTo>
                  <a:lnTo>
                    <a:pt x="30491" y="32523"/>
                  </a:lnTo>
                  <a:lnTo>
                    <a:pt x="28609" y="36880"/>
                  </a:lnTo>
                  <a:lnTo>
                    <a:pt x="26402" y="41689"/>
                  </a:lnTo>
                  <a:lnTo>
                    <a:pt x="23977" y="45848"/>
                  </a:lnTo>
                  <a:lnTo>
                    <a:pt x="21409" y="49573"/>
                  </a:lnTo>
                  <a:lnTo>
                    <a:pt x="18743" y="53009"/>
                  </a:lnTo>
                  <a:lnTo>
                    <a:pt x="16014" y="56252"/>
                  </a:lnTo>
                  <a:lnTo>
                    <a:pt x="13244" y="59366"/>
                  </a:lnTo>
                  <a:lnTo>
                    <a:pt x="10442" y="62396"/>
                  </a:lnTo>
                  <a:lnTo>
                    <a:pt x="8575" y="66320"/>
                  </a:lnTo>
                  <a:lnTo>
                    <a:pt x="7331" y="70841"/>
                  </a:lnTo>
                  <a:lnTo>
                    <a:pt x="6502" y="75760"/>
                  </a:lnTo>
                  <a:lnTo>
                    <a:pt x="5947" y="80944"/>
                  </a:lnTo>
                  <a:lnTo>
                    <a:pt x="5579" y="86306"/>
                  </a:lnTo>
                  <a:lnTo>
                    <a:pt x="5333" y="91785"/>
                  </a:lnTo>
                  <a:lnTo>
                    <a:pt x="4217" y="96390"/>
                  </a:lnTo>
                  <a:lnTo>
                    <a:pt x="2520" y="100413"/>
                  </a:lnTo>
                  <a:lnTo>
                    <a:pt x="436" y="104047"/>
                  </a:lnTo>
                  <a:lnTo>
                    <a:pt x="0" y="107423"/>
                  </a:lnTo>
                  <a:lnTo>
                    <a:pt x="661" y="110625"/>
                  </a:lnTo>
                  <a:lnTo>
                    <a:pt x="4016" y="118058"/>
                  </a:lnTo>
                  <a:lnTo>
                    <a:pt x="4475" y="121615"/>
                  </a:lnTo>
                  <a:lnTo>
                    <a:pt x="4598" y="123897"/>
                  </a:lnTo>
                  <a:lnTo>
                    <a:pt x="5632" y="125418"/>
                  </a:lnTo>
                  <a:lnTo>
                    <a:pt x="7274" y="126432"/>
                  </a:lnTo>
                  <a:lnTo>
                    <a:pt x="12201" y="128060"/>
                  </a:lnTo>
                  <a:lnTo>
                    <a:pt x="15415" y="128283"/>
                  </a:lnTo>
                  <a:lnTo>
                    <a:pt x="17605" y="128342"/>
                  </a:lnTo>
                  <a:lnTo>
                    <a:pt x="20019" y="127429"/>
                  </a:lnTo>
                  <a:lnTo>
                    <a:pt x="22580" y="125868"/>
                  </a:lnTo>
                  <a:lnTo>
                    <a:pt x="28983" y="121069"/>
                  </a:lnTo>
                  <a:lnTo>
                    <a:pt x="32398" y="117873"/>
                  </a:lnTo>
                  <a:lnTo>
                    <a:pt x="67716" y="82730"/>
                  </a:lnTo>
                  <a:lnTo>
                    <a:pt x="69618" y="79876"/>
                  </a:lnTo>
                  <a:lnTo>
                    <a:pt x="70886" y="77021"/>
                  </a:lnTo>
                  <a:lnTo>
                    <a:pt x="71732" y="74165"/>
                  </a:lnTo>
                  <a:lnTo>
                    <a:pt x="73247" y="70356"/>
                  </a:lnTo>
                  <a:lnTo>
                    <a:pt x="75210" y="65912"/>
                  </a:lnTo>
                  <a:lnTo>
                    <a:pt x="77472" y="61044"/>
                  </a:lnTo>
                  <a:lnTo>
                    <a:pt x="78979" y="56846"/>
                  </a:lnTo>
                  <a:lnTo>
                    <a:pt x="79984" y="53095"/>
                  </a:lnTo>
                  <a:lnTo>
                    <a:pt x="80654" y="49642"/>
                  </a:lnTo>
                  <a:lnTo>
                    <a:pt x="81100" y="46387"/>
                  </a:lnTo>
                  <a:lnTo>
                    <a:pt x="81399" y="43265"/>
                  </a:lnTo>
                  <a:lnTo>
                    <a:pt x="81598" y="40231"/>
                  </a:lnTo>
                  <a:lnTo>
                    <a:pt x="81818" y="34320"/>
                  </a:lnTo>
                  <a:lnTo>
                    <a:pt x="81942" y="23097"/>
                  </a:lnTo>
                  <a:lnTo>
                    <a:pt x="81994" y="0"/>
                  </a:lnTo>
                  <a:lnTo>
                    <a:pt x="84534" y="2470"/>
                  </a:lnTo>
                  <a:lnTo>
                    <a:pt x="86545" y="4461"/>
                  </a:lnTo>
                  <a:lnTo>
                    <a:pt x="87886" y="6742"/>
                  </a:lnTo>
                  <a:lnTo>
                    <a:pt x="88779" y="9215"/>
                  </a:lnTo>
                  <a:lnTo>
                    <a:pt x="89376" y="11816"/>
                  </a:lnTo>
                  <a:lnTo>
                    <a:pt x="89772" y="14502"/>
                  </a:lnTo>
                  <a:lnTo>
                    <a:pt x="90037" y="17246"/>
                  </a:lnTo>
                  <a:lnTo>
                    <a:pt x="90214" y="20027"/>
                  </a:lnTo>
                  <a:lnTo>
                    <a:pt x="91283" y="23787"/>
                  </a:lnTo>
                  <a:lnTo>
                    <a:pt x="92951" y="28198"/>
                  </a:lnTo>
                  <a:lnTo>
                    <a:pt x="95013" y="33044"/>
                  </a:lnTo>
                  <a:lnTo>
                    <a:pt x="96388" y="37227"/>
                  </a:lnTo>
                  <a:lnTo>
                    <a:pt x="97305" y="40968"/>
                  </a:lnTo>
                  <a:lnTo>
                    <a:pt x="97917" y="44415"/>
                  </a:lnTo>
                  <a:lnTo>
                    <a:pt x="99277" y="48618"/>
                  </a:lnTo>
                  <a:lnTo>
                    <a:pt x="101135" y="53325"/>
                  </a:lnTo>
                  <a:lnTo>
                    <a:pt x="103328" y="58367"/>
                  </a:lnTo>
                  <a:lnTo>
                    <a:pt x="108304" y="69051"/>
                  </a:lnTo>
                  <a:lnTo>
                    <a:pt x="110964" y="74566"/>
                  </a:lnTo>
                  <a:lnTo>
                    <a:pt x="112737" y="79196"/>
                  </a:lnTo>
                  <a:lnTo>
                    <a:pt x="113919" y="83235"/>
                  </a:lnTo>
                  <a:lnTo>
                    <a:pt x="114708" y="86880"/>
                  </a:lnTo>
                  <a:lnTo>
                    <a:pt x="116186" y="90263"/>
                  </a:lnTo>
                  <a:lnTo>
                    <a:pt x="118123" y="93471"/>
                  </a:lnTo>
                  <a:lnTo>
                    <a:pt x="120368" y="96561"/>
                  </a:lnTo>
                  <a:lnTo>
                    <a:pt x="122817" y="100527"/>
                  </a:lnTo>
                  <a:lnTo>
                    <a:pt x="125402" y="105076"/>
                  </a:lnTo>
                  <a:lnTo>
                    <a:pt x="128078" y="110013"/>
                  </a:lnTo>
                  <a:lnTo>
                    <a:pt x="130814" y="113305"/>
                  </a:lnTo>
                  <a:lnTo>
                    <a:pt x="133590" y="115499"/>
                  </a:lnTo>
                  <a:lnTo>
                    <a:pt x="136394" y="116962"/>
                  </a:lnTo>
                  <a:lnTo>
                    <a:pt x="139216" y="118890"/>
                  </a:lnTo>
                  <a:lnTo>
                    <a:pt x="142050" y="121128"/>
                  </a:lnTo>
                  <a:lnTo>
                    <a:pt x="144892" y="123572"/>
                  </a:lnTo>
                  <a:lnTo>
                    <a:pt x="147738" y="126154"/>
                  </a:lnTo>
                  <a:lnTo>
                    <a:pt x="159147" y="1370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237"/>
            <p:cNvSpPr/>
            <p:nvPr/>
          </p:nvSpPr>
          <p:spPr>
            <a:xfrm>
              <a:off x="8678227" y="2923222"/>
              <a:ext cx="111325" cy="342901"/>
            </a:xfrm>
            <a:custGeom>
              <a:avLst/>
              <a:gdLst/>
              <a:ahLst/>
              <a:cxnLst/>
              <a:rect l="0" t="0" r="0" b="0"/>
              <a:pathLst>
                <a:path w="111325" h="342901">
                  <a:moveTo>
                    <a:pt x="0" y="0"/>
                  </a:moveTo>
                  <a:lnTo>
                    <a:pt x="0" y="7381"/>
                  </a:lnTo>
                  <a:lnTo>
                    <a:pt x="952" y="7778"/>
                  </a:lnTo>
                  <a:lnTo>
                    <a:pt x="2540" y="8043"/>
                  </a:lnTo>
                  <a:lnTo>
                    <a:pt x="7382" y="8468"/>
                  </a:lnTo>
                  <a:lnTo>
                    <a:pt x="9684" y="9455"/>
                  </a:lnTo>
                  <a:lnTo>
                    <a:pt x="17321" y="13092"/>
                  </a:lnTo>
                  <a:lnTo>
                    <a:pt x="21073" y="15396"/>
                  </a:lnTo>
                  <a:lnTo>
                    <a:pt x="24526" y="17884"/>
                  </a:lnTo>
                  <a:lnTo>
                    <a:pt x="27781" y="20495"/>
                  </a:lnTo>
                  <a:lnTo>
                    <a:pt x="30903" y="23189"/>
                  </a:lnTo>
                  <a:lnTo>
                    <a:pt x="33938" y="25936"/>
                  </a:lnTo>
                  <a:lnTo>
                    <a:pt x="39849" y="31530"/>
                  </a:lnTo>
                  <a:lnTo>
                    <a:pt x="45650" y="37191"/>
                  </a:lnTo>
                  <a:lnTo>
                    <a:pt x="48531" y="40986"/>
                  </a:lnTo>
                  <a:lnTo>
                    <a:pt x="51405" y="45422"/>
                  </a:lnTo>
                  <a:lnTo>
                    <a:pt x="54272" y="50284"/>
                  </a:lnTo>
                  <a:lnTo>
                    <a:pt x="57136" y="54478"/>
                  </a:lnTo>
                  <a:lnTo>
                    <a:pt x="59998" y="58226"/>
                  </a:lnTo>
                  <a:lnTo>
                    <a:pt x="62859" y="61677"/>
                  </a:lnTo>
                  <a:lnTo>
                    <a:pt x="66671" y="65883"/>
                  </a:lnTo>
                  <a:lnTo>
                    <a:pt x="75987" y="75637"/>
                  </a:lnTo>
                  <a:lnTo>
                    <a:pt x="80185" y="80904"/>
                  </a:lnTo>
                  <a:lnTo>
                    <a:pt x="83937" y="86321"/>
                  </a:lnTo>
                  <a:lnTo>
                    <a:pt x="87391" y="91838"/>
                  </a:lnTo>
                  <a:lnTo>
                    <a:pt x="90646" y="97420"/>
                  </a:lnTo>
                  <a:lnTo>
                    <a:pt x="93768" y="103047"/>
                  </a:lnTo>
                  <a:lnTo>
                    <a:pt x="96803" y="108703"/>
                  </a:lnTo>
                  <a:lnTo>
                    <a:pt x="98824" y="115331"/>
                  </a:lnTo>
                  <a:lnTo>
                    <a:pt x="100173" y="122607"/>
                  </a:lnTo>
                  <a:lnTo>
                    <a:pt x="101072" y="130316"/>
                  </a:lnTo>
                  <a:lnTo>
                    <a:pt x="102624" y="137360"/>
                  </a:lnTo>
                  <a:lnTo>
                    <a:pt x="104612" y="143961"/>
                  </a:lnTo>
                  <a:lnTo>
                    <a:pt x="106888" y="150266"/>
                  </a:lnTo>
                  <a:lnTo>
                    <a:pt x="108407" y="157328"/>
                  </a:lnTo>
                  <a:lnTo>
                    <a:pt x="109419" y="164893"/>
                  </a:lnTo>
                  <a:lnTo>
                    <a:pt x="110093" y="172793"/>
                  </a:lnTo>
                  <a:lnTo>
                    <a:pt x="110542" y="179966"/>
                  </a:lnTo>
                  <a:lnTo>
                    <a:pt x="111043" y="193015"/>
                  </a:lnTo>
                  <a:lnTo>
                    <a:pt x="111324" y="211071"/>
                  </a:lnTo>
                  <a:lnTo>
                    <a:pt x="110410" y="217867"/>
                  </a:lnTo>
                  <a:lnTo>
                    <a:pt x="108851" y="225255"/>
                  </a:lnTo>
                  <a:lnTo>
                    <a:pt x="106857" y="233037"/>
                  </a:lnTo>
                  <a:lnTo>
                    <a:pt x="104576" y="240131"/>
                  </a:lnTo>
                  <a:lnTo>
                    <a:pt x="102102" y="246765"/>
                  </a:lnTo>
                  <a:lnTo>
                    <a:pt x="99500" y="253092"/>
                  </a:lnTo>
                  <a:lnTo>
                    <a:pt x="96813" y="259216"/>
                  </a:lnTo>
                  <a:lnTo>
                    <a:pt x="91288" y="271100"/>
                  </a:lnTo>
                  <a:lnTo>
                    <a:pt x="82822" y="288500"/>
                  </a:lnTo>
                  <a:lnTo>
                    <a:pt x="79980" y="293298"/>
                  </a:lnTo>
                  <a:lnTo>
                    <a:pt x="77133" y="297450"/>
                  </a:lnTo>
                  <a:lnTo>
                    <a:pt x="74281" y="301170"/>
                  </a:lnTo>
                  <a:lnTo>
                    <a:pt x="71428" y="305555"/>
                  </a:lnTo>
                  <a:lnTo>
                    <a:pt x="68573" y="310383"/>
                  </a:lnTo>
                  <a:lnTo>
                    <a:pt x="65719" y="315508"/>
                  </a:lnTo>
                  <a:lnTo>
                    <a:pt x="62862" y="319876"/>
                  </a:lnTo>
                  <a:lnTo>
                    <a:pt x="60007" y="323741"/>
                  </a:lnTo>
                  <a:lnTo>
                    <a:pt x="57149" y="327270"/>
                  </a:lnTo>
                  <a:lnTo>
                    <a:pt x="53975" y="333731"/>
                  </a:lnTo>
                  <a:lnTo>
                    <a:pt x="53128" y="336787"/>
                  </a:lnTo>
                  <a:lnTo>
                    <a:pt x="51611" y="338825"/>
                  </a:lnTo>
                  <a:lnTo>
                    <a:pt x="49648" y="340183"/>
                  </a:lnTo>
                  <a:lnTo>
                    <a:pt x="47386" y="341089"/>
                  </a:lnTo>
                  <a:lnTo>
                    <a:pt x="44925" y="341693"/>
                  </a:lnTo>
                  <a:lnTo>
                    <a:pt x="42333" y="342095"/>
                  </a:lnTo>
                  <a:lnTo>
                    <a:pt x="39652" y="342363"/>
                  </a:lnTo>
                  <a:lnTo>
                    <a:pt x="36913" y="342542"/>
                  </a:lnTo>
                  <a:lnTo>
                    <a:pt x="34133" y="342661"/>
                  </a:lnTo>
                  <a:lnTo>
                    <a:pt x="28505" y="342794"/>
                  </a:lnTo>
                  <a:lnTo>
                    <a:pt x="8573" y="3429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PenAnnotation238"/>
            <p:cNvSpPr/>
            <p:nvPr/>
          </p:nvSpPr>
          <p:spPr>
            <a:xfrm>
              <a:off x="8875512" y="2906077"/>
              <a:ext cx="111323" cy="282883"/>
            </a:xfrm>
            <a:custGeom>
              <a:avLst/>
              <a:gdLst/>
              <a:ahLst/>
              <a:cxnLst/>
              <a:rect l="0" t="0" r="0" b="0"/>
              <a:pathLst>
                <a:path w="111323" h="282883">
                  <a:moveTo>
                    <a:pt x="59890" y="17145"/>
                  </a:moveTo>
                  <a:lnTo>
                    <a:pt x="30928" y="46108"/>
                  </a:lnTo>
                  <a:lnTo>
                    <a:pt x="29152" y="48836"/>
                  </a:lnTo>
                  <a:lnTo>
                    <a:pt x="25701" y="57227"/>
                  </a:lnTo>
                  <a:lnTo>
                    <a:pt x="23761" y="60059"/>
                  </a:lnTo>
                  <a:lnTo>
                    <a:pt x="21517" y="62899"/>
                  </a:lnTo>
                  <a:lnTo>
                    <a:pt x="19068" y="65745"/>
                  </a:lnTo>
                  <a:lnTo>
                    <a:pt x="16484" y="68595"/>
                  </a:lnTo>
                  <a:lnTo>
                    <a:pt x="13808" y="71448"/>
                  </a:lnTo>
                  <a:lnTo>
                    <a:pt x="12023" y="74302"/>
                  </a:lnTo>
                  <a:lnTo>
                    <a:pt x="10040" y="80013"/>
                  </a:lnTo>
                  <a:lnTo>
                    <a:pt x="8925" y="88584"/>
                  </a:lnTo>
                  <a:lnTo>
                    <a:pt x="7816" y="91441"/>
                  </a:lnTo>
                  <a:lnTo>
                    <a:pt x="6124" y="94298"/>
                  </a:lnTo>
                  <a:lnTo>
                    <a:pt x="4043" y="97155"/>
                  </a:lnTo>
                  <a:lnTo>
                    <a:pt x="3609" y="99060"/>
                  </a:lnTo>
                  <a:lnTo>
                    <a:pt x="4273" y="100330"/>
                  </a:lnTo>
                  <a:lnTo>
                    <a:pt x="5666" y="101177"/>
                  </a:lnTo>
                  <a:lnTo>
                    <a:pt x="6596" y="102694"/>
                  </a:lnTo>
                  <a:lnTo>
                    <a:pt x="7630" y="106919"/>
                  </a:lnTo>
                  <a:lnTo>
                    <a:pt x="8210" y="114653"/>
                  </a:lnTo>
                  <a:lnTo>
                    <a:pt x="8383" y="118426"/>
                  </a:lnTo>
                  <a:lnTo>
                    <a:pt x="10964" y="121849"/>
                  </a:lnTo>
                  <a:lnTo>
                    <a:pt x="12984" y="124095"/>
                  </a:lnTo>
                  <a:lnTo>
                    <a:pt x="15284" y="125593"/>
                  </a:lnTo>
                  <a:lnTo>
                    <a:pt x="17770" y="126591"/>
                  </a:lnTo>
                  <a:lnTo>
                    <a:pt x="20380" y="127257"/>
                  </a:lnTo>
                  <a:lnTo>
                    <a:pt x="22120" y="128653"/>
                  </a:lnTo>
                  <a:lnTo>
                    <a:pt x="23280" y="130536"/>
                  </a:lnTo>
                  <a:lnTo>
                    <a:pt x="24054" y="132744"/>
                  </a:lnTo>
                  <a:lnTo>
                    <a:pt x="26474" y="135169"/>
                  </a:lnTo>
                  <a:lnTo>
                    <a:pt x="29993" y="137737"/>
                  </a:lnTo>
                  <a:lnTo>
                    <a:pt x="34244" y="140402"/>
                  </a:lnTo>
                  <a:lnTo>
                    <a:pt x="38982" y="142179"/>
                  </a:lnTo>
                  <a:lnTo>
                    <a:pt x="44047" y="143364"/>
                  </a:lnTo>
                  <a:lnTo>
                    <a:pt x="49327" y="144153"/>
                  </a:lnTo>
                  <a:lnTo>
                    <a:pt x="53801" y="145632"/>
                  </a:lnTo>
                  <a:lnTo>
                    <a:pt x="57735" y="147571"/>
                  </a:lnTo>
                  <a:lnTo>
                    <a:pt x="61311" y="149816"/>
                  </a:lnTo>
                  <a:lnTo>
                    <a:pt x="64647" y="152265"/>
                  </a:lnTo>
                  <a:lnTo>
                    <a:pt x="67825" y="154850"/>
                  </a:lnTo>
                  <a:lnTo>
                    <a:pt x="70894" y="157526"/>
                  </a:lnTo>
                  <a:lnTo>
                    <a:pt x="74847" y="160262"/>
                  </a:lnTo>
                  <a:lnTo>
                    <a:pt x="79387" y="163039"/>
                  </a:lnTo>
                  <a:lnTo>
                    <a:pt x="84317" y="165843"/>
                  </a:lnTo>
                  <a:lnTo>
                    <a:pt x="87606" y="168664"/>
                  </a:lnTo>
                  <a:lnTo>
                    <a:pt x="89797" y="171498"/>
                  </a:lnTo>
                  <a:lnTo>
                    <a:pt x="93183" y="177186"/>
                  </a:lnTo>
                  <a:lnTo>
                    <a:pt x="95421" y="180037"/>
                  </a:lnTo>
                  <a:lnTo>
                    <a:pt x="97865" y="182890"/>
                  </a:lnTo>
                  <a:lnTo>
                    <a:pt x="100446" y="185744"/>
                  </a:lnTo>
                  <a:lnTo>
                    <a:pt x="105856" y="191455"/>
                  </a:lnTo>
                  <a:lnTo>
                    <a:pt x="107678" y="194312"/>
                  </a:lnTo>
                  <a:lnTo>
                    <a:pt x="109704" y="200026"/>
                  </a:lnTo>
                  <a:lnTo>
                    <a:pt x="110605" y="208281"/>
                  </a:lnTo>
                  <a:lnTo>
                    <a:pt x="111005" y="217347"/>
                  </a:lnTo>
                  <a:lnTo>
                    <a:pt x="111231" y="227806"/>
                  </a:lnTo>
                  <a:lnTo>
                    <a:pt x="111322" y="255980"/>
                  </a:lnTo>
                  <a:lnTo>
                    <a:pt x="110370" y="260188"/>
                  </a:lnTo>
                  <a:lnTo>
                    <a:pt x="108783" y="263946"/>
                  </a:lnTo>
                  <a:lnTo>
                    <a:pt x="106773" y="267404"/>
                  </a:lnTo>
                  <a:lnTo>
                    <a:pt x="104480" y="269710"/>
                  </a:lnTo>
                  <a:lnTo>
                    <a:pt x="102000" y="271246"/>
                  </a:lnTo>
                  <a:lnTo>
                    <a:pt x="99393" y="272271"/>
                  </a:lnTo>
                  <a:lnTo>
                    <a:pt x="95751" y="273906"/>
                  </a:lnTo>
                  <a:lnTo>
                    <a:pt x="86623" y="278264"/>
                  </a:lnTo>
                  <a:lnTo>
                    <a:pt x="82475" y="279807"/>
                  </a:lnTo>
                  <a:lnTo>
                    <a:pt x="78756" y="280836"/>
                  </a:lnTo>
                  <a:lnTo>
                    <a:pt x="70496" y="282486"/>
                  </a:lnTo>
                  <a:lnTo>
                    <a:pt x="67913" y="282622"/>
                  </a:lnTo>
                  <a:lnTo>
                    <a:pt x="59963" y="282772"/>
                  </a:lnTo>
                  <a:lnTo>
                    <a:pt x="40145" y="282882"/>
                  </a:lnTo>
                  <a:lnTo>
                    <a:pt x="37202" y="281933"/>
                  </a:lnTo>
                  <a:lnTo>
                    <a:pt x="34286" y="280348"/>
                  </a:lnTo>
                  <a:lnTo>
                    <a:pt x="27316" y="275511"/>
                  </a:lnTo>
                  <a:lnTo>
                    <a:pt x="25791" y="274161"/>
                  </a:lnTo>
                  <a:lnTo>
                    <a:pt x="21558" y="270122"/>
                  </a:lnTo>
                  <a:lnTo>
                    <a:pt x="13819" y="262493"/>
                  </a:lnTo>
                  <a:lnTo>
                    <a:pt x="12031" y="259768"/>
                  </a:lnTo>
                  <a:lnTo>
                    <a:pt x="10044" y="254200"/>
                  </a:lnTo>
                  <a:lnTo>
                    <a:pt x="6621" y="246010"/>
                  </a:lnTo>
                  <a:lnTo>
                    <a:pt x="4375" y="241159"/>
                  </a:lnTo>
                  <a:lnTo>
                    <a:pt x="1879" y="233230"/>
                  </a:lnTo>
                  <a:lnTo>
                    <a:pt x="770" y="225577"/>
                  </a:lnTo>
                  <a:lnTo>
                    <a:pt x="475" y="220870"/>
                  </a:lnTo>
                  <a:lnTo>
                    <a:pt x="145" y="211512"/>
                  </a:lnTo>
                  <a:lnTo>
                    <a:pt x="0" y="204178"/>
                  </a:lnTo>
                  <a:lnTo>
                    <a:pt x="913" y="199936"/>
                  </a:lnTo>
                  <a:lnTo>
                    <a:pt x="2474" y="195203"/>
                  </a:lnTo>
                  <a:lnTo>
                    <a:pt x="4468" y="190143"/>
                  </a:lnTo>
                  <a:lnTo>
                    <a:pt x="5797" y="184864"/>
                  </a:lnTo>
                  <a:lnTo>
                    <a:pt x="6683" y="179441"/>
                  </a:lnTo>
                  <a:lnTo>
                    <a:pt x="7274" y="173919"/>
                  </a:lnTo>
                  <a:lnTo>
                    <a:pt x="8620" y="168334"/>
                  </a:lnTo>
                  <a:lnTo>
                    <a:pt x="10471" y="162705"/>
                  </a:lnTo>
                  <a:lnTo>
                    <a:pt x="12656" y="157048"/>
                  </a:lnTo>
                  <a:lnTo>
                    <a:pt x="15066" y="151371"/>
                  </a:lnTo>
                  <a:lnTo>
                    <a:pt x="20283" y="139983"/>
                  </a:lnTo>
                  <a:lnTo>
                    <a:pt x="23008" y="135232"/>
                  </a:lnTo>
                  <a:lnTo>
                    <a:pt x="25777" y="131112"/>
                  </a:lnTo>
                  <a:lnTo>
                    <a:pt x="28575" y="127414"/>
                  </a:lnTo>
                  <a:lnTo>
                    <a:pt x="31393" y="123042"/>
                  </a:lnTo>
                  <a:lnTo>
                    <a:pt x="34225" y="118223"/>
                  </a:lnTo>
                  <a:lnTo>
                    <a:pt x="37065" y="113106"/>
                  </a:lnTo>
                  <a:lnTo>
                    <a:pt x="42761" y="102339"/>
                  </a:lnTo>
                  <a:lnTo>
                    <a:pt x="45614" y="96801"/>
                  </a:lnTo>
                  <a:lnTo>
                    <a:pt x="47515" y="91204"/>
                  </a:lnTo>
                  <a:lnTo>
                    <a:pt x="48782" y="85568"/>
                  </a:lnTo>
                  <a:lnTo>
                    <a:pt x="49627" y="79905"/>
                  </a:lnTo>
                  <a:lnTo>
                    <a:pt x="50191" y="74225"/>
                  </a:lnTo>
                  <a:lnTo>
                    <a:pt x="50566" y="68534"/>
                  </a:lnTo>
                  <a:lnTo>
                    <a:pt x="50816" y="62834"/>
                  </a:lnTo>
                  <a:lnTo>
                    <a:pt x="51936" y="58082"/>
                  </a:lnTo>
                  <a:lnTo>
                    <a:pt x="53635" y="53961"/>
                  </a:lnTo>
                  <a:lnTo>
                    <a:pt x="57110" y="46843"/>
                  </a:lnTo>
                  <a:lnTo>
                    <a:pt x="58655" y="40504"/>
                  </a:lnTo>
                  <a:lnTo>
                    <a:pt x="59341" y="34512"/>
                  </a:lnTo>
                  <a:lnTo>
                    <a:pt x="59524" y="31581"/>
                  </a:lnTo>
                  <a:lnTo>
                    <a:pt x="58694" y="28674"/>
                  </a:lnTo>
                  <a:lnTo>
                    <a:pt x="55232" y="22904"/>
                  </a:lnTo>
                  <a:lnTo>
                    <a:pt x="52974" y="20032"/>
                  </a:lnTo>
                  <a:lnTo>
                    <a:pt x="50517" y="17165"/>
                  </a:lnTo>
                  <a:lnTo>
                    <a:pt x="44280" y="10270"/>
                  </a:lnTo>
                  <a:lnTo>
                    <a:pt x="43769" y="8752"/>
                  </a:lnTo>
                  <a:lnTo>
                    <a:pt x="43200" y="4525"/>
                  </a:lnTo>
                  <a:lnTo>
                    <a:pt x="42096" y="3016"/>
                  </a:lnTo>
                  <a:lnTo>
                    <a:pt x="40408" y="2011"/>
                  </a:lnTo>
                  <a:lnTo>
                    <a:pt x="3417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PenAnnotation239"/>
            <p:cNvSpPr/>
            <p:nvPr/>
          </p:nvSpPr>
          <p:spPr>
            <a:xfrm>
              <a:off x="9029712" y="3000772"/>
              <a:ext cx="111431" cy="136764"/>
            </a:xfrm>
            <a:custGeom>
              <a:avLst/>
              <a:gdLst/>
              <a:ahLst/>
              <a:cxnLst/>
              <a:rect l="0" t="0" r="0" b="0"/>
              <a:pathLst>
                <a:path w="111431" h="136764">
                  <a:moveTo>
                    <a:pt x="59995" y="25320"/>
                  </a:moveTo>
                  <a:lnTo>
                    <a:pt x="59995" y="17939"/>
                  </a:lnTo>
                  <a:lnTo>
                    <a:pt x="59043" y="17542"/>
                  </a:lnTo>
                  <a:lnTo>
                    <a:pt x="57455" y="17277"/>
                  </a:lnTo>
                  <a:lnTo>
                    <a:pt x="55444" y="17100"/>
                  </a:lnTo>
                  <a:lnTo>
                    <a:pt x="53151" y="16983"/>
                  </a:lnTo>
                  <a:lnTo>
                    <a:pt x="48064" y="16852"/>
                  </a:lnTo>
                  <a:lnTo>
                    <a:pt x="46325" y="17770"/>
                  </a:lnTo>
                  <a:lnTo>
                    <a:pt x="45167" y="19334"/>
                  </a:lnTo>
                  <a:lnTo>
                    <a:pt x="44395" y="21329"/>
                  </a:lnTo>
                  <a:lnTo>
                    <a:pt x="42928" y="22660"/>
                  </a:lnTo>
                  <a:lnTo>
                    <a:pt x="40997" y="23547"/>
                  </a:lnTo>
                  <a:lnTo>
                    <a:pt x="38756" y="24138"/>
                  </a:lnTo>
                  <a:lnTo>
                    <a:pt x="36311" y="25484"/>
                  </a:lnTo>
                  <a:lnTo>
                    <a:pt x="33728" y="27335"/>
                  </a:lnTo>
                  <a:lnTo>
                    <a:pt x="31055" y="29520"/>
                  </a:lnTo>
                  <a:lnTo>
                    <a:pt x="28319" y="31930"/>
                  </a:lnTo>
                  <a:lnTo>
                    <a:pt x="25543" y="34490"/>
                  </a:lnTo>
                  <a:lnTo>
                    <a:pt x="18794" y="40890"/>
                  </a:lnTo>
                  <a:lnTo>
                    <a:pt x="13074" y="46549"/>
                  </a:lnTo>
                  <a:lnTo>
                    <a:pt x="10617" y="49950"/>
                  </a:lnTo>
                  <a:lnTo>
                    <a:pt x="8027" y="54123"/>
                  </a:lnTo>
                  <a:lnTo>
                    <a:pt x="1576" y="65405"/>
                  </a:lnTo>
                  <a:lnTo>
                    <a:pt x="1046" y="68236"/>
                  </a:lnTo>
                  <a:lnTo>
                    <a:pt x="694" y="72028"/>
                  </a:lnTo>
                  <a:lnTo>
                    <a:pt x="127" y="82701"/>
                  </a:lnTo>
                  <a:lnTo>
                    <a:pt x="50" y="86700"/>
                  </a:lnTo>
                  <a:lnTo>
                    <a:pt x="0" y="97029"/>
                  </a:lnTo>
                  <a:lnTo>
                    <a:pt x="948" y="98843"/>
                  </a:lnTo>
                  <a:lnTo>
                    <a:pt x="2534" y="100053"/>
                  </a:lnTo>
                  <a:lnTo>
                    <a:pt x="7369" y="101995"/>
                  </a:lnTo>
                  <a:lnTo>
                    <a:pt x="10571" y="104800"/>
                  </a:lnTo>
                  <a:lnTo>
                    <a:pt x="12758" y="106882"/>
                  </a:lnTo>
                  <a:lnTo>
                    <a:pt x="14216" y="107317"/>
                  </a:lnTo>
                  <a:lnTo>
                    <a:pt x="15188" y="106655"/>
                  </a:lnTo>
                  <a:lnTo>
                    <a:pt x="15837" y="105261"/>
                  </a:lnTo>
                  <a:lnTo>
                    <a:pt x="17221" y="104331"/>
                  </a:lnTo>
                  <a:lnTo>
                    <a:pt x="19096" y="103712"/>
                  </a:lnTo>
                  <a:lnTo>
                    <a:pt x="24400" y="102717"/>
                  </a:lnTo>
                  <a:lnTo>
                    <a:pt x="27665" y="100041"/>
                  </a:lnTo>
                  <a:lnTo>
                    <a:pt x="29869" y="97994"/>
                  </a:lnTo>
                  <a:lnTo>
                    <a:pt x="37522" y="90562"/>
                  </a:lnTo>
                  <a:lnTo>
                    <a:pt x="39298" y="87865"/>
                  </a:lnTo>
                  <a:lnTo>
                    <a:pt x="40482" y="85114"/>
                  </a:lnTo>
                  <a:lnTo>
                    <a:pt x="41271" y="82328"/>
                  </a:lnTo>
                  <a:lnTo>
                    <a:pt x="41797" y="79518"/>
                  </a:lnTo>
                  <a:lnTo>
                    <a:pt x="42149" y="76692"/>
                  </a:lnTo>
                  <a:lnTo>
                    <a:pt x="42383" y="73855"/>
                  </a:lnTo>
                  <a:lnTo>
                    <a:pt x="42538" y="71012"/>
                  </a:lnTo>
                  <a:lnTo>
                    <a:pt x="42712" y="65313"/>
                  </a:lnTo>
                  <a:lnTo>
                    <a:pt x="43710" y="62459"/>
                  </a:lnTo>
                  <a:lnTo>
                    <a:pt x="45329" y="59605"/>
                  </a:lnTo>
                  <a:lnTo>
                    <a:pt x="47361" y="56749"/>
                  </a:lnTo>
                  <a:lnTo>
                    <a:pt x="48714" y="53893"/>
                  </a:lnTo>
                  <a:lnTo>
                    <a:pt x="49618" y="51036"/>
                  </a:lnTo>
                  <a:lnTo>
                    <a:pt x="50219" y="48179"/>
                  </a:lnTo>
                  <a:lnTo>
                    <a:pt x="50620" y="45322"/>
                  </a:lnTo>
                  <a:lnTo>
                    <a:pt x="50887" y="42465"/>
                  </a:lnTo>
                  <a:lnTo>
                    <a:pt x="51066" y="39607"/>
                  </a:lnTo>
                  <a:lnTo>
                    <a:pt x="52137" y="36750"/>
                  </a:lnTo>
                  <a:lnTo>
                    <a:pt x="53804" y="33892"/>
                  </a:lnTo>
                  <a:lnTo>
                    <a:pt x="55868" y="31035"/>
                  </a:lnTo>
                  <a:lnTo>
                    <a:pt x="57244" y="28178"/>
                  </a:lnTo>
                  <a:lnTo>
                    <a:pt x="58161" y="25320"/>
                  </a:lnTo>
                  <a:lnTo>
                    <a:pt x="58772" y="22463"/>
                  </a:lnTo>
                  <a:lnTo>
                    <a:pt x="59180" y="19605"/>
                  </a:lnTo>
                  <a:lnTo>
                    <a:pt x="59452" y="16748"/>
                  </a:lnTo>
                  <a:lnTo>
                    <a:pt x="59633" y="13890"/>
                  </a:lnTo>
                  <a:lnTo>
                    <a:pt x="60706" y="11985"/>
                  </a:lnTo>
                  <a:lnTo>
                    <a:pt x="62374" y="10715"/>
                  </a:lnTo>
                  <a:lnTo>
                    <a:pt x="64439" y="9869"/>
                  </a:lnTo>
                  <a:lnTo>
                    <a:pt x="65815" y="8351"/>
                  </a:lnTo>
                  <a:lnTo>
                    <a:pt x="66733" y="6388"/>
                  </a:lnTo>
                  <a:lnTo>
                    <a:pt x="68461" y="0"/>
                  </a:lnTo>
                  <a:lnTo>
                    <a:pt x="68536" y="4271"/>
                  </a:lnTo>
                  <a:lnTo>
                    <a:pt x="68565" y="12383"/>
                  </a:lnTo>
                  <a:lnTo>
                    <a:pt x="69519" y="14791"/>
                  </a:lnTo>
                  <a:lnTo>
                    <a:pt x="71106" y="17348"/>
                  </a:lnTo>
                  <a:lnTo>
                    <a:pt x="73119" y="20005"/>
                  </a:lnTo>
                  <a:lnTo>
                    <a:pt x="74459" y="22729"/>
                  </a:lnTo>
                  <a:lnTo>
                    <a:pt x="75353" y="25498"/>
                  </a:lnTo>
                  <a:lnTo>
                    <a:pt x="75948" y="28296"/>
                  </a:lnTo>
                  <a:lnTo>
                    <a:pt x="76346" y="31114"/>
                  </a:lnTo>
                  <a:lnTo>
                    <a:pt x="76611" y="33945"/>
                  </a:lnTo>
                  <a:lnTo>
                    <a:pt x="76787" y="36785"/>
                  </a:lnTo>
                  <a:lnTo>
                    <a:pt x="77858" y="39631"/>
                  </a:lnTo>
                  <a:lnTo>
                    <a:pt x="79524" y="42481"/>
                  </a:lnTo>
                  <a:lnTo>
                    <a:pt x="81586" y="45333"/>
                  </a:lnTo>
                  <a:lnTo>
                    <a:pt x="83915" y="49140"/>
                  </a:lnTo>
                  <a:lnTo>
                    <a:pt x="86419" y="53582"/>
                  </a:lnTo>
                  <a:lnTo>
                    <a:pt x="89041" y="58449"/>
                  </a:lnTo>
                  <a:lnTo>
                    <a:pt x="90789" y="62646"/>
                  </a:lnTo>
                  <a:lnTo>
                    <a:pt x="91955" y="66396"/>
                  </a:lnTo>
                  <a:lnTo>
                    <a:pt x="92731" y="69850"/>
                  </a:lnTo>
                  <a:lnTo>
                    <a:pt x="93249" y="73104"/>
                  </a:lnTo>
                  <a:lnTo>
                    <a:pt x="93594" y="76226"/>
                  </a:lnTo>
                  <a:lnTo>
                    <a:pt x="93824" y="79260"/>
                  </a:lnTo>
                  <a:lnTo>
                    <a:pt x="94931" y="83188"/>
                  </a:lnTo>
                  <a:lnTo>
                    <a:pt x="96620" y="87711"/>
                  </a:lnTo>
                  <a:lnTo>
                    <a:pt x="98700" y="92632"/>
                  </a:lnTo>
                  <a:lnTo>
                    <a:pt x="99133" y="96864"/>
                  </a:lnTo>
                  <a:lnTo>
                    <a:pt x="98470" y="100639"/>
                  </a:lnTo>
                  <a:lnTo>
                    <a:pt x="97075" y="104108"/>
                  </a:lnTo>
                  <a:lnTo>
                    <a:pt x="97098" y="107372"/>
                  </a:lnTo>
                  <a:lnTo>
                    <a:pt x="98064" y="110502"/>
                  </a:lnTo>
                  <a:lnTo>
                    <a:pt x="99663" y="113540"/>
                  </a:lnTo>
                  <a:lnTo>
                    <a:pt x="100728" y="116519"/>
                  </a:lnTo>
                  <a:lnTo>
                    <a:pt x="101438" y="119457"/>
                  </a:lnTo>
                  <a:lnTo>
                    <a:pt x="101912" y="122368"/>
                  </a:lnTo>
                  <a:lnTo>
                    <a:pt x="103179" y="124308"/>
                  </a:lnTo>
                  <a:lnTo>
                    <a:pt x="104976" y="125602"/>
                  </a:lnTo>
                  <a:lnTo>
                    <a:pt x="110155" y="127679"/>
                  </a:lnTo>
                  <a:lnTo>
                    <a:pt x="110580" y="128802"/>
                  </a:lnTo>
                  <a:lnTo>
                    <a:pt x="110864" y="130503"/>
                  </a:lnTo>
                  <a:lnTo>
                    <a:pt x="111430" y="1367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240"/>
            <p:cNvSpPr/>
            <p:nvPr/>
          </p:nvSpPr>
          <p:spPr>
            <a:xfrm>
              <a:off x="8772670" y="2854642"/>
              <a:ext cx="162733" cy="428626"/>
            </a:xfrm>
            <a:custGeom>
              <a:avLst/>
              <a:gdLst/>
              <a:ahLst/>
              <a:cxnLst/>
              <a:rect l="0" t="0" r="0" b="0"/>
              <a:pathLst>
                <a:path w="162733" h="428626">
                  <a:moveTo>
                    <a:pt x="77007" y="0"/>
                  </a:moveTo>
                  <a:lnTo>
                    <a:pt x="69626" y="0"/>
                  </a:lnTo>
                  <a:lnTo>
                    <a:pt x="69229" y="953"/>
                  </a:lnTo>
                  <a:lnTo>
                    <a:pt x="68539" y="7381"/>
                  </a:lnTo>
                  <a:lnTo>
                    <a:pt x="63915" y="12770"/>
                  </a:lnTo>
                  <a:lnTo>
                    <a:pt x="62564" y="15181"/>
                  </a:lnTo>
                  <a:lnTo>
                    <a:pt x="59711" y="23125"/>
                  </a:lnTo>
                  <a:lnTo>
                    <a:pt x="55667" y="28693"/>
                  </a:lnTo>
                  <a:lnTo>
                    <a:pt x="50695" y="36882"/>
                  </a:lnTo>
                  <a:lnTo>
                    <a:pt x="45310" y="46872"/>
                  </a:lnTo>
                  <a:lnTo>
                    <a:pt x="39742" y="57662"/>
                  </a:lnTo>
                  <a:lnTo>
                    <a:pt x="36924" y="62254"/>
                  </a:lnTo>
                  <a:lnTo>
                    <a:pt x="34092" y="66268"/>
                  </a:lnTo>
                  <a:lnTo>
                    <a:pt x="31252" y="69896"/>
                  </a:lnTo>
                  <a:lnTo>
                    <a:pt x="29359" y="75172"/>
                  </a:lnTo>
                  <a:lnTo>
                    <a:pt x="28097" y="81547"/>
                  </a:lnTo>
                  <a:lnTo>
                    <a:pt x="27254" y="88655"/>
                  </a:lnTo>
                  <a:lnTo>
                    <a:pt x="23780" y="101632"/>
                  </a:lnTo>
                  <a:lnTo>
                    <a:pt x="19061" y="113750"/>
                  </a:lnTo>
                  <a:lnTo>
                    <a:pt x="16469" y="119648"/>
                  </a:lnTo>
                  <a:lnTo>
                    <a:pt x="11048" y="131282"/>
                  </a:lnTo>
                  <a:lnTo>
                    <a:pt x="5464" y="142803"/>
                  </a:lnTo>
                  <a:lnTo>
                    <a:pt x="3595" y="149494"/>
                  </a:lnTo>
                  <a:lnTo>
                    <a:pt x="2348" y="156813"/>
                  </a:lnTo>
                  <a:lnTo>
                    <a:pt x="1517" y="164550"/>
                  </a:lnTo>
                  <a:lnTo>
                    <a:pt x="963" y="171612"/>
                  </a:lnTo>
                  <a:lnTo>
                    <a:pt x="347" y="184540"/>
                  </a:lnTo>
                  <a:lnTo>
                    <a:pt x="0" y="207078"/>
                  </a:lnTo>
                  <a:lnTo>
                    <a:pt x="904" y="215205"/>
                  </a:lnTo>
                  <a:lnTo>
                    <a:pt x="2459" y="223480"/>
                  </a:lnTo>
                  <a:lnTo>
                    <a:pt x="4449" y="231854"/>
                  </a:lnTo>
                  <a:lnTo>
                    <a:pt x="6728" y="240295"/>
                  </a:lnTo>
                  <a:lnTo>
                    <a:pt x="11800" y="257293"/>
                  </a:lnTo>
                  <a:lnTo>
                    <a:pt x="14485" y="264873"/>
                  </a:lnTo>
                  <a:lnTo>
                    <a:pt x="17229" y="271832"/>
                  </a:lnTo>
                  <a:lnTo>
                    <a:pt x="20010" y="278377"/>
                  </a:lnTo>
                  <a:lnTo>
                    <a:pt x="25640" y="290728"/>
                  </a:lnTo>
                  <a:lnTo>
                    <a:pt x="37016" y="314180"/>
                  </a:lnTo>
                  <a:lnTo>
                    <a:pt x="54148" y="348602"/>
                  </a:lnTo>
                  <a:lnTo>
                    <a:pt x="57005" y="353369"/>
                  </a:lnTo>
                  <a:lnTo>
                    <a:pt x="59863" y="357500"/>
                  </a:lnTo>
                  <a:lnTo>
                    <a:pt x="62720" y="361206"/>
                  </a:lnTo>
                  <a:lnTo>
                    <a:pt x="66530" y="365581"/>
                  </a:lnTo>
                  <a:lnTo>
                    <a:pt x="70975" y="370403"/>
                  </a:lnTo>
                  <a:lnTo>
                    <a:pt x="83792" y="383752"/>
                  </a:lnTo>
                  <a:lnTo>
                    <a:pt x="87245" y="387280"/>
                  </a:lnTo>
                  <a:lnTo>
                    <a:pt x="91454" y="390584"/>
                  </a:lnTo>
                  <a:lnTo>
                    <a:pt x="96163" y="393739"/>
                  </a:lnTo>
                  <a:lnTo>
                    <a:pt x="101208" y="396795"/>
                  </a:lnTo>
                  <a:lnTo>
                    <a:pt x="106476" y="399785"/>
                  </a:lnTo>
                  <a:lnTo>
                    <a:pt x="117409" y="405647"/>
                  </a:lnTo>
                  <a:lnTo>
                    <a:pt x="122040" y="408544"/>
                  </a:lnTo>
                  <a:lnTo>
                    <a:pt x="126079" y="411428"/>
                  </a:lnTo>
                  <a:lnTo>
                    <a:pt x="129724" y="414303"/>
                  </a:lnTo>
                  <a:lnTo>
                    <a:pt x="134059" y="416219"/>
                  </a:lnTo>
                  <a:lnTo>
                    <a:pt x="138855" y="417497"/>
                  </a:lnTo>
                  <a:lnTo>
                    <a:pt x="143957" y="418349"/>
                  </a:lnTo>
                  <a:lnTo>
                    <a:pt x="148310" y="419869"/>
                  </a:lnTo>
                  <a:lnTo>
                    <a:pt x="152165" y="421835"/>
                  </a:lnTo>
                  <a:lnTo>
                    <a:pt x="162732" y="4286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241"/>
            <p:cNvSpPr/>
            <p:nvPr/>
          </p:nvSpPr>
          <p:spPr>
            <a:xfrm>
              <a:off x="9055417" y="2811780"/>
              <a:ext cx="178182" cy="488633"/>
            </a:xfrm>
            <a:custGeom>
              <a:avLst/>
              <a:gdLst/>
              <a:ahLst/>
              <a:cxnLst/>
              <a:rect l="0" t="0" r="0" b="0"/>
              <a:pathLst>
                <a:path w="178182" h="488633">
                  <a:moveTo>
                    <a:pt x="34290" y="0"/>
                  </a:moveTo>
                  <a:lnTo>
                    <a:pt x="34290" y="11931"/>
                  </a:lnTo>
                  <a:lnTo>
                    <a:pt x="35242" y="13669"/>
                  </a:lnTo>
                  <a:lnTo>
                    <a:pt x="36830" y="14828"/>
                  </a:lnTo>
                  <a:lnTo>
                    <a:pt x="38841" y="15600"/>
                  </a:lnTo>
                  <a:lnTo>
                    <a:pt x="43615" y="21538"/>
                  </a:lnTo>
                  <a:lnTo>
                    <a:pt x="48912" y="29575"/>
                  </a:lnTo>
                  <a:lnTo>
                    <a:pt x="54441" y="36321"/>
                  </a:lnTo>
                  <a:lnTo>
                    <a:pt x="58201" y="39454"/>
                  </a:lnTo>
                  <a:lnTo>
                    <a:pt x="62614" y="42495"/>
                  </a:lnTo>
                  <a:lnTo>
                    <a:pt x="67461" y="45475"/>
                  </a:lnTo>
                  <a:lnTo>
                    <a:pt x="72597" y="49367"/>
                  </a:lnTo>
                  <a:lnTo>
                    <a:pt x="77925" y="53866"/>
                  </a:lnTo>
                  <a:lnTo>
                    <a:pt x="83382" y="58770"/>
                  </a:lnTo>
                  <a:lnTo>
                    <a:pt x="94527" y="69300"/>
                  </a:lnTo>
                  <a:lnTo>
                    <a:pt x="134316" y="108627"/>
                  </a:lnTo>
                  <a:lnTo>
                    <a:pt x="140027" y="115280"/>
                  </a:lnTo>
                  <a:lnTo>
                    <a:pt x="145739" y="122573"/>
                  </a:lnTo>
                  <a:lnTo>
                    <a:pt x="151452" y="130293"/>
                  </a:lnTo>
                  <a:lnTo>
                    <a:pt x="156212" y="138297"/>
                  </a:lnTo>
                  <a:lnTo>
                    <a:pt x="160340" y="146490"/>
                  </a:lnTo>
                  <a:lnTo>
                    <a:pt x="164043" y="154810"/>
                  </a:lnTo>
                  <a:lnTo>
                    <a:pt x="167465" y="163214"/>
                  </a:lnTo>
                  <a:lnTo>
                    <a:pt x="170698" y="171674"/>
                  </a:lnTo>
                  <a:lnTo>
                    <a:pt x="173806" y="180172"/>
                  </a:lnTo>
                  <a:lnTo>
                    <a:pt x="175879" y="188694"/>
                  </a:lnTo>
                  <a:lnTo>
                    <a:pt x="177260" y="197234"/>
                  </a:lnTo>
                  <a:lnTo>
                    <a:pt x="178181" y="205784"/>
                  </a:lnTo>
                  <a:lnTo>
                    <a:pt x="177843" y="215294"/>
                  </a:lnTo>
                  <a:lnTo>
                    <a:pt x="176665" y="225444"/>
                  </a:lnTo>
                  <a:lnTo>
                    <a:pt x="174926" y="236021"/>
                  </a:lnTo>
                  <a:lnTo>
                    <a:pt x="172815" y="245930"/>
                  </a:lnTo>
                  <a:lnTo>
                    <a:pt x="170455" y="255393"/>
                  </a:lnTo>
                  <a:lnTo>
                    <a:pt x="167929" y="264559"/>
                  </a:lnTo>
                  <a:lnTo>
                    <a:pt x="162583" y="282364"/>
                  </a:lnTo>
                  <a:lnTo>
                    <a:pt x="159824" y="291113"/>
                  </a:lnTo>
                  <a:lnTo>
                    <a:pt x="154218" y="310993"/>
                  </a:lnTo>
                  <a:lnTo>
                    <a:pt x="151390" y="321629"/>
                  </a:lnTo>
                  <a:lnTo>
                    <a:pt x="147598" y="331576"/>
                  </a:lnTo>
                  <a:lnTo>
                    <a:pt x="143167" y="341066"/>
                  </a:lnTo>
                  <a:lnTo>
                    <a:pt x="138307" y="350250"/>
                  </a:lnTo>
                  <a:lnTo>
                    <a:pt x="132210" y="359230"/>
                  </a:lnTo>
                  <a:lnTo>
                    <a:pt x="125287" y="368074"/>
                  </a:lnTo>
                  <a:lnTo>
                    <a:pt x="117816" y="376827"/>
                  </a:lnTo>
                  <a:lnTo>
                    <a:pt x="110928" y="385521"/>
                  </a:lnTo>
                  <a:lnTo>
                    <a:pt x="104433" y="394174"/>
                  </a:lnTo>
                  <a:lnTo>
                    <a:pt x="92134" y="411408"/>
                  </a:lnTo>
                  <a:lnTo>
                    <a:pt x="80319" y="428593"/>
                  </a:lnTo>
                  <a:lnTo>
                    <a:pt x="75453" y="436223"/>
                  </a:lnTo>
                  <a:lnTo>
                    <a:pt x="71258" y="443215"/>
                  </a:lnTo>
                  <a:lnTo>
                    <a:pt x="67508" y="449782"/>
                  </a:lnTo>
                  <a:lnTo>
                    <a:pt x="63103" y="455112"/>
                  </a:lnTo>
                  <a:lnTo>
                    <a:pt x="58261" y="459618"/>
                  </a:lnTo>
                  <a:lnTo>
                    <a:pt x="53128" y="463574"/>
                  </a:lnTo>
                  <a:lnTo>
                    <a:pt x="47800" y="467164"/>
                  </a:lnTo>
                  <a:lnTo>
                    <a:pt x="42346" y="470510"/>
                  </a:lnTo>
                  <a:lnTo>
                    <a:pt x="36803" y="473693"/>
                  </a:lnTo>
                  <a:lnTo>
                    <a:pt x="32155" y="476768"/>
                  </a:lnTo>
                  <a:lnTo>
                    <a:pt x="28105" y="479770"/>
                  </a:lnTo>
                  <a:lnTo>
                    <a:pt x="19310" y="486882"/>
                  </a:lnTo>
                  <a:lnTo>
                    <a:pt x="17636" y="487465"/>
                  </a:lnTo>
                  <a:lnTo>
                    <a:pt x="13235" y="488113"/>
                  </a:lnTo>
                  <a:lnTo>
                    <a:pt x="8104" y="488401"/>
                  </a:lnTo>
                  <a:lnTo>
                    <a:pt x="0" y="4886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3094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gular Pentagon 1"/>
          <p:cNvSpPr/>
          <p:nvPr/>
        </p:nvSpPr>
        <p:spPr>
          <a:xfrm>
            <a:off x="228600" y="673100"/>
            <a:ext cx="5257800" cy="49530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931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/>
          <p:cNvSpPr/>
          <p:nvPr/>
        </p:nvSpPr>
        <p:spPr>
          <a:xfrm>
            <a:off x="304800" y="1143000"/>
            <a:ext cx="4343400" cy="3962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682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the formula for the area of regular polygons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874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regular polygon?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regular polygon is a polygon </a:t>
            </a:r>
            <a:r>
              <a:rPr lang="en-US" dirty="0"/>
              <a:t>polygons with </a:t>
            </a:r>
            <a:r>
              <a:rPr lang="en-US" dirty="0" smtClean="0"/>
              <a:t>all sides </a:t>
            </a:r>
            <a:r>
              <a:rPr lang="en-US" dirty="0"/>
              <a:t>congruent and all angles congruent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95795"/>
            <a:ext cx="4038600" cy="3534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7454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find the angles measure of a regular polygon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INTERIOR ANGLE SUM THEOREM</a:t>
            </a:r>
          </a:p>
          <a:p>
            <a:r>
              <a:rPr lang="en-US" dirty="0"/>
              <a:t>If a convex polygon has n sides and S is the sum of the measures </a:t>
            </a:r>
            <a:r>
              <a:rPr lang="en-US" dirty="0" smtClean="0"/>
              <a:t>of its </a:t>
            </a:r>
            <a:r>
              <a:rPr lang="en-US" dirty="0"/>
              <a:t>interior angles, then S =</a:t>
            </a:r>
            <a:r>
              <a:rPr lang="en-US" dirty="0" smtClean="0"/>
              <a:t> 180(n- </a:t>
            </a:r>
            <a:r>
              <a:rPr lang="en-US" dirty="0"/>
              <a:t>2</a:t>
            </a:r>
            <a:r>
              <a:rPr lang="en-US" dirty="0" smtClean="0"/>
              <a:t>).</a:t>
            </a:r>
          </a:p>
          <a:p>
            <a:r>
              <a:rPr lang="en-US" dirty="0" smtClean="0"/>
              <a:t>Each angle = S/n</a:t>
            </a:r>
            <a:endParaRPr lang="en-US" dirty="0"/>
          </a:p>
        </p:txBody>
      </p:sp>
      <p:sp>
        <p:nvSpPr>
          <p:cNvPr id="4" name="SMARTPenAnnotation242"/>
          <p:cNvSpPr/>
          <p:nvPr/>
        </p:nvSpPr>
        <p:spPr>
          <a:xfrm>
            <a:off x="6005010" y="3386643"/>
            <a:ext cx="238628" cy="210075"/>
          </a:xfrm>
          <a:custGeom>
            <a:avLst/>
            <a:gdLst/>
            <a:ahLst/>
            <a:cxnLst/>
            <a:rect l="0" t="0" r="0" b="0"/>
            <a:pathLst>
              <a:path w="238628" h="210075">
                <a:moveTo>
                  <a:pt x="24315" y="16639"/>
                </a:moveTo>
                <a:lnTo>
                  <a:pt x="28865" y="16639"/>
                </a:lnTo>
                <a:lnTo>
                  <a:pt x="30206" y="17592"/>
                </a:lnTo>
                <a:lnTo>
                  <a:pt x="31100" y="19179"/>
                </a:lnTo>
                <a:lnTo>
                  <a:pt x="32093" y="23483"/>
                </a:lnTo>
                <a:lnTo>
                  <a:pt x="32534" y="28571"/>
                </a:lnTo>
                <a:lnTo>
                  <a:pt x="28841" y="31261"/>
                </a:lnTo>
                <a:lnTo>
                  <a:pt x="22570" y="34007"/>
                </a:lnTo>
                <a:lnTo>
                  <a:pt x="14579" y="36790"/>
                </a:lnTo>
                <a:lnTo>
                  <a:pt x="9252" y="40551"/>
                </a:lnTo>
                <a:lnTo>
                  <a:pt x="5700" y="44963"/>
                </a:lnTo>
                <a:lnTo>
                  <a:pt x="3333" y="49809"/>
                </a:lnTo>
                <a:lnTo>
                  <a:pt x="1754" y="53992"/>
                </a:lnTo>
                <a:lnTo>
                  <a:pt x="702" y="57734"/>
                </a:lnTo>
                <a:lnTo>
                  <a:pt x="0" y="61181"/>
                </a:lnTo>
                <a:lnTo>
                  <a:pt x="485" y="65383"/>
                </a:lnTo>
                <a:lnTo>
                  <a:pt x="1760" y="70090"/>
                </a:lnTo>
                <a:lnTo>
                  <a:pt x="3563" y="75133"/>
                </a:lnTo>
                <a:lnTo>
                  <a:pt x="4766" y="80400"/>
                </a:lnTo>
                <a:lnTo>
                  <a:pt x="5567" y="85817"/>
                </a:lnTo>
                <a:lnTo>
                  <a:pt x="6101" y="91333"/>
                </a:lnTo>
                <a:lnTo>
                  <a:pt x="6457" y="95962"/>
                </a:lnTo>
                <a:lnTo>
                  <a:pt x="6695" y="100001"/>
                </a:lnTo>
                <a:lnTo>
                  <a:pt x="6853" y="103646"/>
                </a:lnTo>
                <a:lnTo>
                  <a:pt x="7029" y="112777"/>
                </a:lnTo>
                <a:lnTo>
                  <a:pt x="7076" y="117878"/>
                </a:lnTo>
                <a:lnTo>
                  <a:pt x="8060" y="123184"/>
                </a:lnTo>
                <a:lnTo>
                  <a:pt x="9668" y="128627"/>
                </a:lnTo>
                <a:lnTo>
                  <a:pt x="11693" y="134160"/>
                </a:lnTo>
                <a:lnTo>
                  <a:pt x="13043" y="139754"/>
                </a:lnTo>
                <a:lnTo>
                  <a:pt x="13943" y="145388"/>
                </a:lnTo>
                <a:lnTo>
                  <a:pt x="14542" y="151049"/>
                </a:lnTo>
                <a:lnTo>
                  <a:pt x="14942" y="155776"/>
                </a:lnTo>
                <a:lnTo>
                  <a:pt x="15209" y="159880"/>
                </a:lnTo>
                <a:lnTo>
                  <a:pt x="15386" y="163568"/>
                </a:lnTo>
                <a:lnTo>
                  <a:pt x="16457" y="166979"/>
                </a:lnTo>
                <a:lnTo>
                  <a:pt x="20188" y="173309"/>
                </a:lnTo>
                <a:lnTo>
                  <a:pt x="22481" y="179298"/>
                </a:lnTo>
                <a:lnTo>
                  <a:pt x="23499" y="185135"/>
                </a:lnTo>
                <a:lnTo>
                  <a:pt x="23953" y="190903"/>
                </a:lnTo>
                <a:lnTo>
                  <a:pt x="24154" y="196642"/>
                </a:lnTo>
                <a:lnTo>
                  <a:pt x="24305" y="204731"/>
                </a:lnTo>
                <a:lnTo>
                  <a:pt x="24313" y="210074"/>
                </a:lnTo>
                <a:lnTo>
                  <a:pt x="24315" y="109759"/>
                </a:lnTo>
                <a:lnTo>
                  <a:pt x="25267" y="105389"/>
                </a:lnTo>
                <a:lnTo>
                  <a:pt x="26855" y="100571"/>
                </a:lnTo>
                <a:lnTo>
                  <a:pt x="28865" y="95454"/>
                </a:lnTo>
                <a:lnTo>
                  <a:pt x="31158" y="90137"/>
                </a:lnTo>
                <a:lnTo>
                  <a:pt x="36246" y="79150"/>
                </a:lnTo>
                <a:lnTo>
                  <a:pt x="39889" y="73553"/>
                </a:lnTo>
                <a:lnTo>
                  <a:pt x="44223" y="67917"/>
                </a:lnTo>
                <a:lnTo>
                  <a:pt x="49016" y="62254"/>
                </a:lnTo>
                <a:lnTo>
                  <a:pt x="56022" y="56574"/>
                </a:lnTo>
                <a:lnTo>
                  <a:pt x="64503" y="50882"/>
                </a:lnTo>
                <a:lnTo>
                  <a:pt x="73967" y="45183"/>
                </a:lnTo>
                <a:lnTo>
                  <a:pt x="81229" y="40431"/>
                </a:lnTo>
                <a:lnTo>
                  <a:pt x="87022" y="36310"/>
                </a:lnTo>
                <a:lnTo>
                  <a:pt x="91837" y="32611"/>
                </a:lnTo>
                <a:lnTo>
                  <a:pt x="96952" y="29192"/>
                </a:lnTo>
                <a:lnTo>
                  <a:pt x="102267" y="25960"/>
                </a:lnTo>
                <a:lnTo>
                  <a:pt x="107715" y="22853"/>
                </a:lnTo>
                <a:lnTo>
                  <a:pt x="112300" y="19829"/>
                </a:lnTo>
                <a:lnTo>
                  <a:pt x="116309" y="16861"/>
                </a:lnTo>
                <a:lnTo>
                  <a:pt x="119934" y="13930"/>
                </a:lnTo>
                <a:lnTo>
                  <a:pt x="124256" y="11023"/>
                </a:lnTo>
                <a:lnTo>
                  <a:pt x="129042" y="8132"/>
                </a:lnTo>
                <a:lnTo>
                  <a:pt x="134138" y="5253"/>
                </a:lnTo>
                <a:lnTo>
                  <a:pt x="138488" y="3333"/>
                </a:lnTo>
                <a:lnTo>
                  <a:pt x="145861" y="1200"/>
                </a:lnTo>
                <a:lnTo>
                  <a:pt x="150113" y="632"/>
                </a:lnTo>
                <a:lnTo>
                  <a:pt x="154853" y="252"/>
                </a:lnTo>
                <a:lnTo>
                  <a:pt x="159917" y="0"/>
                </a:lnTo>
                <a:lnTo>
                  <a:pt x="165199" y="783"/>
                </a:lnTo>
                <a:lnTo>
                  <a:pt x="170625" y="2259"/>
                </a:lnTo>
                <a:lnTo>
                  <a:pt x="176147" y="4195"/>
                </a:lnTo>
                <a:lnTo>
                  <a:pt x="180781" y="5485"/>
                </a:lnTo>
                <a:lnTo>
                  <a:pt x="184823" y="6346"/>
                </a:lnTo>
                <a:lnTo>
                  <a:pt x="188470" y="6920"/>
                </a:lnTo>
                <a:lnTo>
                  <a:pt x="195063" y="10097"/>
                </a:lnTo>
                <a:lnTo>
                  <a:pt x="202120" y="15636"/>
                </a:lnTo>
                <a:lnTo>
                  <a:pt x="206669" y="19780"/>
                </a:lnTo>
                <a:lnTo>
                  <a:pt x="211607" y="24448"/>
                </a:lnTo>
                <a:lnTo>
                  <a:pt x="212041" y="28513"/>
                </a:lnTo>
                <a:lnTo>
                  <a:pt x="209473" y="32175"/>
                </a:lnTo>
                <a:lnTo>
                  <a:pt x="204903" y="35569"/>
                </a:lnTo>
                <a:lnTo>
                  <a:pt x="203762" y="39736"/>
                </a:lnTo>
                <a:lnTo>
                  <a:pt x="204906" y="44420"/>
                </a:lnTo>
                <a:lnTo>
                  <a:pt x="207574" y="49447"/>
                </a:lnTo>
                <a:lnTo>
                  <a:pt x="209353" y="54703"/>
                </a:lnTo>
                <a:lnTo>
                  <a:pt x="210538" y="60113"/>
                </a:lnTo>
                <a:lnTo>
                  <a:pt x="211328" y="65624"/>
                </a:lnTo>
                <a:lnTo>
                  <a:pt x="212808" y="71203"/>
                </a:lnTo>
                <a:lnTo>
                  <a:pt x="214747" y="76828"/>
                </a:lnTo>
                <a:lnTo>
                  <a:pt x="216992" y="82482"/>
                </a:lnTo>
                <a:lnTo>
                  <a:pt x="218489" y="88157"/>
                </a:lnTo>
                <a:lnTo>
                  <a:pt x="219486" y="93845"/>
                </a:lnTo>
                <a:lnTo>
                  <a:pt x="220151" y="99542"/>
                </a:lnTo>
                <a:lnTo>
                  <a:pt x="220595" y="105245"/>
                </a:lnTo>
                <a:lnTo>
                  <a:pt x="220891" y="110953"/>
                </a:lnTo>
                <a:lnTo>
                  <a:pt x="221220" y="122374"/>
                </a:lnTo>
                <a:lnTo>
                  <a:pt x="221365" y="133800"/>
                </a:lnTo>
                <a:lnTo>
                  <a:pt x="222357" y="138561"/>
                </a:lnTo>
                <a:lnTo>
                  <a:pt x="223971" y="142688"/>
                </a:lnTo>
                <a:lnTo>
                  <a:pt x="225998" y="146392"/>
                </a:lnTo>
                <a:lnTo>
                  <a:pt x="227351" y="150766"/>
                </a:lnTo>
                <a:lnTo>
                  <a:pt x="228252" y="155587"/>
                </a:lnTo>
                <a:lnTo>
                  <a:pt x="228853" y="160706"/>
                </a:lnTo>
                <a:lnTo>
                  <a:pt x="229254" y="165071"/>
                </a:lnTo>
                <a:lnTo>
                  <a:pt x="229520" y="168934"/>
                </a:lnTo>
                <a:lnTo>
                  <a:pt x="229699" y="172461"/>
                </a:lnTo>
                <a:lnTo>
                  <a:pt x="229897" y="178921"/>
                </a:lnTo>
                <a:lnTo>
                  <a:pt x="230052" y="196149"/>
                </a:lnTo>
                <a:lnTo>
                  <a:pt x="230053" y="201061"/>
                </a:lnTo>
                <a:lnTo>
                  <a:pt x="231006" y="201499"/>
                </a:lnTo>
                <a:lnTo>
                  <a:pt x="232594" y="200839"/>
                </a:lnTo>
                <a:lnTo>
                  <a:pt x="238627" y="1966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43"/>
          <p:cNvSpPr/>
          <p:nvPr/>
        </p:nvSpPr>
        <p:spPr>
          <a:xfrm>
            <a:off x="7049452" y="3308985"/>
            <a:ext cx="265245" cy="299920"/>
          </a:xfrm>
          <a:custGeom>
            <a:avLst/>
            <a:gdLst/>
            <a:ahLst/>
            <a:cxnLst/>
            <a:rect l="0" t="0" r="0" b="0"/>
            <a:pathLst>
              <a:path w="265245" h="299920">
                <a:moveTo>
                  <a:pt x="248603" y="8572"/>
                </a:moveTo>
                <a:lnTo>
                  <a:pt x="233002" y="8572"/>
                </a:lnTo>
                <a:lnTo>
                  <a:pt x="232488" y="7619"/>
                </a:lnTo>
                <a:lnTo>
                  <a:pt x="231594" y="1191"/>
                </a:lnTo>
                <a:lnTo>
                  <a:pt x="230596" y="794"/>
                </a:lnTo>
                <a:lnTo>
                  <a:pt x="222735" y="69"/>
                </a:lnTo>
                <a:lnTo>
                  <a:pt x="161562" y="0"/>
                </a:lnTo>
                <a:lnTo>
                  <a:pt x="157238" y="952"/>
                </a:lnTo>
                <a:lnTo>
                  <a:pt x="152451" y="2540"/>
                </a:lnTo>
                <a:lnTo>
                  <a:pt x="147353" y="4551"/>
                </a:lnTo>
                <a:lnTo>
                  <a:pt x="142050" y="5891"/>
                </a:lnTo>
                <a:lnTo>
                  <a:pt x="136610" y="6785"/>
                </a:lnTo>
                <a:lnTo>
                  <a:pt x="131078" y="7380"/>
                </a:lnTo>
                <a:lnTo>
                  <a:pt x="125486" y="7778"/>
                </a:lnTo>
                <a:lnTo>
                  <a:pt x="119853" y="8043"/>
                </a:lnTo>
                <a:lnTo>
                  <a:pt x="114192" y="8219"/>
                </a:lnTo>
                <a:lnTo>
                  <a:pt x="109466" y="9289"/>
                </a:lnTo>
                <a:lnTo>
                  <a:pt x="98262" y="14394"/>
                </a:lnTo>
                <a:lnTo>
                  <a:pt x="91933" y="15922"/>
                </a:lnTo>
                <a:lnTo>
                  <a:pt x="85944" y="19141"/>
                </a:lnTo>
                <a:lnTo>
                  <a:pt x="83013" y="21333"/>
                </a:lnTo>
                <a:lnTo>
                  <a:pt x="77217" y="23768"/>
                </a:lnTo>
                <a:lnTo>
                  <a:pt x="74338" y="24418"/>
                </a:lnTo>
                <a:lnTo>
                  <a:pt x="68599" y="27680"/>
                </a:lnTo>
                <a:lnTo>
                  <a:pt x="65736" y="29883"/>
                </a:lnTo>
                <a:lnTo>
                  <a:pt x="60014" y="32331"/>
                </a:lnTo>
                <a:lnTo>
                  <a:pt x="57154" y="32984"/>
                </a:lnTo>
                <a:lnTo>
                  <a:pt x="51437" y="36249"/>
                </a:lnTo>
                <a:lnTo>
                  <a:pt x="48579" y="38454"/>
                </a:lnTo>
                <a:lnTo>
                  <a:pt x="46673" y="40876"/>
                </a:lnTo>
                <a:lnTo>
                  <a:pt x="45404" y="43443"/>
                </a:lnTo>
                <a:lnTo>
                  <a:pt x="43991" y="48835"/>
                </a:lnTo>
                <a:lnTo>
                  <a:pt x="43085" y="57518"/>
                </a:lnTo>
                <a:lnTo>
                  <a:pt x="42892" y="66523"/>
                </a:lnTo>
                <a:lnTo>
                  <a:pt x="42867" y="80115"/>
                </a:lnTo>
                <a:lnTo>
                  <a:pt x="43818" y="82937"/>
                </a:lnTo>
                <a:lnTo>
                  <a:pt x="49648" y="91771"/>
                </a:lnTo>
                <a:lnTo>
                  <a:pt x="53446" y="96088"/>
                </a:lnTo>
                <a:lnTo>
                  <a:pt x="63262" y="106081"/>
                </a:lnTo>
                <a:lnTo>
                  <a:pt x="66940" y="107868"/>
                </a:lnTo>
                <a:lnTo>
                  <a:pt x="71297" y="109059"/>
                </a:lnTo>
                <a:lnTo>
                  <a:pt x="76106" y="109853"/>
                </a:lnTo>
                <a:lnTo>
                  <a:pt x="77408" y="111336"/>
                </a:lnTo>
                <a:lnTo>
                  <a:pt x="76370" y="113276"/>
                </a:lnTo>
                <a:lnTo>
                  <a:pt x="73773" y="115523"/>
                </a:lnTo>
                <a:lnTo>
                  <a:pt x="72995" y="117020"/>
                </a:lnTo>
                <a:lnTo>
                  <a:pt x="73428" y="118018"/>
                </a:lnTo>
                <a:lnTo>
                  <a:pt x="74670" y="118684"/>
                </a:lnTo>
                <a:lnTo>
                  <a:pt x="81129" y="119423"/>
                </a:lnTo>
                <a:lnTo>
                  <a:pt x="85518" y="119620"/>
                </a:lnTo>
                <a:lnTo>
                  <a:pt x="90350" y="120704"/>
                </a:lnTo>
                <a:lnTo>
                  <a:pt x="95476" y="122379"/>
                </a:lnTo>
                <a:lnTo>
                  <a:pt x="100798" y="124449"/>
                </a:lnTo>
                <a:lnTo>
                  <a:pt x="105299" y="125828"/>
                </a:lnTo>
                <a:lnTo>
                  <a:pt x="112840" y="127361"/>
                </a:lnTo>
                <a:lnTo>
                  <a:pt x="117136" y="127769"/>
                </a:lnTo>
                <a:lnTo>
                  <a:pt x="121906" y="128042"/>
                </a:lnTo>
                <a:lnTo>
                  <a:pt x="126991" y="128224"/>
                </a:lnTo>
                <a:lnTo>
                  <a:pt x="132286" y="129297"/>
                </a:lnTo>
                <a:lnTo>
                  <a:pt x="137720" y="130966"/>
                </a:lnTo>
                <a:lnTo>
                  <a:pt x="143248" y="133030"/>
                </a:lnTo>
                <a:lnTo>
                  <a:pt x="149792" y="134407"/>
                </a:lnTo>
                <a:lnTo>
                  <a:pt x="157012" y="135324"/>
                </a:lnTo>
                <a:lnTo>
                  <a:pt x="164682" y="135936"/>
                </a:lnTo>
                <a:lnTo>
                  <a:pt x="170748" y="137296"/>
                </a:lnTo>
                <a:lnTo>
                  <a:pt x="175744" y="139156"/>
                </a:lnTo>
                <a:lnTo>
                  <a:pt x="211707" y="157279"/>
                </a:lnTo>
                <a:lnTo>
                  <a:pt x="216385" y="159145"/>
                </a:lnTo>
                <a:lnTo>
                  <a:pt x="224124" y="161219"/>
                </a:lnTo>
                <a:lnTo>
                  <a:pt x="227521" y="163676"/>
                </a:lnTo>
                <a:lnTo>
                  <a:pt x="233835" y="171487"/>
                </a:lnTo>
                <a:lnTo>
                  <a:pt x="239817" y="178769"/>
                </a:lnTo>
                <a:lnTo>
                  <a:pt x="245650" y="185180"/>
                </a:lnTo>
                <a:lnTo>
                  <a:pt x="254289" y="194144"/>
                </a:lnTo>
                <a:lnTo>
                  <a:pt x="260020" y="199951"/>
                </a:lnTo>
                <a:lnTo>
                  <a:pt x="261930" y="202833"/>
                </a:lnTo>
                <a:lnTo>
                  <a:pt x="264050" y="208575"/>
                </a:lnTo>
                <a:lnTo>
                  <a:pt x="264993" y="216842"/>
                </a:lnTo>
                <a:lnTo>
                  <a:pt x="265244" y="221714"/>
                </a:lnTo>
                <a:lnTo>
                  <a:pt x="264460" y="225914"/>
                </a:lnTo>
                <a:lnTo>
                  <a:pt x="259756" y="236376"/>
                </a:lnTo>
                <a:lnTo>
                  <a:pt x="258322" y="242533"/>
                </a:lnTo>
                <a:lnTo>
                  <a:pt x="255145" y="248445"/>
                </a:lnTo>
                <a:lnTo>
                  <a:pt x="248001" y="257128"/>
                </a:lnTo>
                <a:lnTo>
                  <a:pt x="239852" y="265734"/>
                </a:lnTo>
                <a:lnTo>
                  <a:pt x="220017" y="285749"/>
                </a:lnTo>
                <a:lnTo>
                  <a:pt x="216211" y="287654"/>
                </a:lnTo>
                <a:lnTo>
                  <a:pt x="211768" y="288924"/>
                </a:lnTo>
                <a:lnTo>
                  <a:pt x="206901" y="289771"/>
                </a:lnTo>
                <a:lnTo>
                  <a:pt x="198954" y="293252"/>
                </a:lnTo>
                <a:lnTo>
                  <a:pt x="195501" y="295513"/>
                </a:lnTo>
                <a:lnTo>
                  <a:pt x="191294" y="297022"/>
                </a:lnTo>
                <a:lnTo>
                  <a:pt x="186584" y="298027"/>
                </a:lnTo>
                <a:lnTo>
                  <a:pt x="181539" y="298697"/>
                </a:lnTo>
                <a:lnTo>
                  <a:pt x="173394" y="299442"/>
                </a:lnTo>
                <a:lnTo>
                  <a:pt x="165647" y="299772"/>
                </a:lnTo>
                <a:lnTo>
                  <a:pt x="155853" y="299919"/>
                </a:lnTo>
                <a:lnTo>
                  <a:pt x="150575" y="299006"/>
                </a:lnTo>
                <a:lnTo>
                  <a:pt x="145151" y="297445"/>
                </a:lnTo>
                <a:lnTo>
                  <a:pt x="139630" y="295451"/>
                </a:lnTo>
                <a:lnTo>
                  <a:pt x="134044" y="294122"/>
                </a:lnTo>
                <a:lnTo>
                  <a:pt x="128416" y="293236"/>
                </a:lnTo>
                <a:lnTo>
                  <a:pt x="122758" y="292646"/>
                </a:lnTo>
                <a:lnTo>
                  <a:pt x="117081" y="292252"/>
                </a:lnTo>
                <a:lnTo>
                  <a:pt x="111392" y="291990"/>
                </a:lnTo>
                <a:lnTo>
                  <a:pt x="105694" y="291814"/>
                </a:lnTo>
                <a:lnTo>
                  <a:pt x="100943" y="290746"/>
                </a:lnTo>
                <a:lnTo>
                  <a:pt x="93123" y="287017"/>
                </a:lnTo>
                <a:lnTo>
                  <a:pt x="88752" y="285642"/>
                </a:lnTo>
                <a:lnTo>
                  <a:pt x="83933" y="284726"/>
                </a:lnTo>
                <a:lnTo>
                  <a:pt x="78815" y="284115"/>
                </a:lnTo>
                <a:lnTo>
                  <a:pt x="73499" y="282755"/>
                </a:lnTo>
                <a:lnTo>
                  <a:pt x="68049" y="280895"/>
                </a:lnTo>
                <a:lnTo>
                  <a:pt x="62511" y="278703"/>
                </a:lnTo>
                <a:lnTo>
                  <a:pt x="57866" y="276290"/>
                </a:lnTo>
                <a:lnTo>
                  <a:pt x="50166" y="271068"/>
                </a:lnTo>
                <a:lnTo>
                  <a:pt x="43569" y="268112"/>
                </a:lnTo>
                <a:lnTo>
                  <a:pt x="40475" y="267324"/>
                </a:lnTo>
                <a:lnTo>
                  <a:pt x="34500" y="263908"/>
                </a:lnTo>
                <a:lnTo>
                  <a:pt x="31572" y="261663"/>
                </a:lnTo>
                <a:lnTo>
                  <a:pt x="25780" y="259170"/>
                </a:lnTo>
                <a:lnTo>
                  <a:pt x="22902" y="258504"/>
                </a:lnTo>
                <a:lnTo>
                  <a:pt x="17164" y="255226"/>
                </a:lnTo>
                <a:lnTo>
                  <a:pt x="10270" y="249911"/>
                </a:lnTo>
                <a:lnTo>
                  <a:pt x="2011" y="241989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4"/>
          <p:cNvSpPr/>
          <p:nvPr/>
        </p:nvSpPr>
        <p:spPr>
          <a:xfrm>
            <a:off x="8043862" y="3404622"/>
            <a:ext cx="111444" cy="152922"/>
          </a:xfrm>
          <a:custGeom>
            <a:avLst/>
            <a:gdLst/>
            <a:ahLst/>
            <a:cxnLst/>
            <a:rect l="0" t="0" r="0" b="0"/>
            <a:pathLst>
              <a:path w="111444" h="152922">
                <a:moveTo>
                  <a:pt x="0" y="92957"/>
                </a:moveTo>
                <a:lnTo>
                  <a:pt x="12771" y="92957"/>
                </a:lnTo>
                <a:lnTo>
                  <a:pt x="15182" y="92005"/>
                </a:lnTo>
                <a:lnTo>
                  <a:pt x="17742" y="90418"/>
                </a:lnTo>
                <a:lnTo>
                  <a:pt x="20400" y="88407"/>
                </a:lnTo>
                <a:lnTo>
                  <a:pt x="24078" y="87066"/>
                </a:lnTo>
                <a:lnTo>
                  <a:pt x="28434" y="86173"/>
                </a:lnTo>
                <a:lnTo>
                  <a:pt x="40013" y="84738"/>
                </a:lnTo>
                <a:lnTo>
                  <a:pt x="41915" y="83668"/>
                </a:lnTo>
                <a:lnTo>
                  <a:pt x="44136" y="82002"/>
                </a:lnTo>
                <a:lnTo>
                  <a:pt x="46569" y="79939"/>
                </a:lnTo>
                <a:lnTo>
                  <a:pt x="49144" y="77611"/>
                </a:lnTo>
                <a:lnTo>
                  <a:pt x="54544" y="72484"/>
                </a:lnTo>
                <a:lnTo>
                  <a:pt x="57318" y="70736"/>
                </a:lnTo>
                <a:lnTo>
                  <a:pt x="60120" y="69571"/>
                </a:lnTo>
                <a:lnTo>
                  <a:pt x="62940" y="68794"/>
                </a:lnTo>
                <a:lnTo>
                  <a:pt x="65773" y="67323"/>
                </a:lnTo>
                <a:lnTo>
                  <a:pt x="68614" y="65391"/>
                </a:lnTo>
                <a:lnTo>
                  <a:pt x="71460" y="63150"/>
                </a:lnTo>
                <a:lnTo>
                  <a:pt x="74310" y="60703"/>
                </a:lnTo>
                <a:lnTo>
                  <a:pt x="77163" y="58120"/>
                </a:lnTo>
                <a:lnTo>
                  <a:pt x="80017" y="55445"/>
                </a:lnTo>
                <a:lnTo>
                  <a:pt x="81920" y="52709"/>
                </a:lnTo>
                <a:lnTo>
                  <a:pt x="83189" y="49933"/>
                </a:lnTo>
                <a:lnTo>
                  <a:pt x="84034" y="47130"/>
                </a:lnTo>
                <a:lnTo>
                  <a:pt x="85551" y="44308"/>
                </a:lnTo>
                <a:lnTo>
                  <a:pt x="87513" y="41475"/>
                </a:lnTo>
                <a:lnTo>
                  <a:pt x="89775" y="38633"/>
                </a:lnTo>
                <a:lnTo>
                  <a:pt x="91283" y="35786"/>
                </a:lnTo>
                <a:lnTo>
                  <a:pt x="92287" y="32936"/>
                </a:lnTo>
                <a:lnTo>
                  <a:pt x="92957" y="30083"/>
                </a:lnTo>
                <a:lnTo>
                  <a:pt x="95310" y="27229"/>
                </a:lnTo>
                <a:lnTo>
                  <a:pt x="98782" y="24373"/>
                </a:lnTo>
                <a:lnTo>
                  <a:pt x="103002" y="21517"/>
                </a:lnTo>
                <a:lnTo>
                  <a:pt x="105816" y="18661"/>
                </a:lnTo>
                <a:lnTo>
                  <a:pt x="107691" y="15804"/>
                </a:lnTo>
                <a:lnTo>
                  <a:pt x="108941" y="12947"/>
                </a:lnTo>
                <a:lnTo>
                  <a:pt x="108824" y="11042"/>
                </a:lnTo>
                <a:lnTo>
                  <a:pt x="107791" y="9772"/>
                </a:lnTo>
                <a:lnTo>
                  <a:pt x="106151" y="8926"/>
                </a:lnTo>
                <a:lnTo>
                  <a:pt x="105057" y="7409"/>
                </a:lnTo>
                <a:lnTo>
                  <a:pt x="103842" y="3183"/>
                </a:lnTo>
                <a:lnTo>
                  <a:pt x="102566" y="1676"/>
                </a:lnTo>
                <a:lnTo>
                  <a:pt x="100763" y="670"/>
                </a:lnTo>
                <a:lnTo>
                  <a:pt x="98608" y="0"/>
                </a:lnTo>
                <a:lnTo>
                  <a:pt x="96219" y="506"/>
                </a:lnTo>
                <a:lnTo>
                  <a:pt x="93673" y="1796"/>
                </a:lnTo>
                <a:lnTo>
                  <a:pt x="91024" y="3608"/>
                </a:lnTo>
                <a:lnTo>
                  <a:pt x="88305" y="4816"/>
                </a:lnTo>
                <a:lnTo>
                  <a:pt x="85540" y="5622"/>
                </a:lnTo>
                <a:lnTo>
                  <a:pt x="82744" y="6158"/>
                </a:lnTo>
                <a:lnTo>
                  <a:pt x="79928" y="7469"/>
                </a:lnTo>
                <a:lnTo>
                  <a:pt x="77098" y="9295"/>
                </a:lnTo>
                <a:lnTo>
                  <a:pt x="74258" y="11465"/>
                </a:lnTo>
                <a:lnTo>
                  <a:pt x="69508" y="13865"/>
                </a:lnTo>
                <a:lnTo>
                  <a:pt x="63484" y="16416"/>
                </a:lnTo>
                <a:lnTo>
                  <a:pt x="56610" y="19070"/>
                </a:lnTo>
                <a:lnTo>
                  <a:pt x="50123" y="21792"/>
                </a:lnTo>
                <a:lnTo>
                  <a:pt x="43892" y="24558"/>
                </a:lnTo>
                <a:lnTo>
                  <a:pt x="37834" y="27356"/>
                </a:lnTo>
                <a:lnTo>
                  <a:pt x="32843" y="30173"/>
                </a:lnTo>
                <a:lnTo>
                  <a:pt x="28563" y="33004"/>
                </a:lnTo>
                <a:lnTo>
                  <a:pt x="24757" y="35843"/>
                </a:lnTo>
                <a:lnTo>
                  <a:pt x="22220" y="39642"/>
                </a:lnTo>
                <a:lnTo>
                  <a:pt x="20528" y="44079"/>
                </a:lnTo>
                <a:lnTo>
                  <a:pt x="19400" y="48942"/>
                </a:lnTo>
                <a:lnTo>
                  <a:pt x="17697" y="53136"/>
                </a:lnTo>
                <a:lnTo>
                  <a:pt x="15608" y="56885"/>
                </a:lnTo>
                <a:lnTo>
                  <a:pt x="13263" y="60337"/>
                </a:lnTo>
                <a:lnTo>
                  <a:pt x="10747" y="64543"/>
                </a:lnTo>
                <a:lnTo>
                  <a:pt x="8117" y="69252"/>
                </a:lnTo>
                <a:lnTo>
                  <a:pt x="5411" y="74296"/>
                </a:lnTo>
                <a:lnTo>
                  <a:pt x="3607" y="78612"/>
                </a:lnTo>
                <a:lnTo>
                  <a:pt x="2405" y="82441"/>
                </a:lnTo>
                <a:lnTo>
                  <a:pt x="1605" y="85947"/>
                </a:lnTo>
                <a:lnTo>
                  <a:pt x="1070" y="89236"/>
                </a:lnTo>
                <a:lnTo>
                  <a:pt x="712" y="92382"/>
                </a:lnTo>
                <a:lnTo>
                  <a:pt x="475" y="95431"/>
                </a:lnTo>
                <a:lnTo>
                  <a:pt x="317" y="99369"/>
                </a:lnTo>
                <a:lnTo>
                  <a:pt x="141" y="108825"/>
                </a:lnTo>
                <a:lnTo>
                  <a:pt x="1046" y="113060"/>
                </a:lnTo>
                <a:lnTo>
                  <a:pt x="2602" y="116837"/>
                </a:lnTo>
                <a:lnTo>
                  <a:pt x="4593" y="120307"/>
                </a:lnTo>
                <a:lnTo>
                  <a:pt x="6872" y="123573"/>
                </a:lnTo>
                <a:lnTo>
                  <a:pt x="9344" y="126703"/>
                </a:lnTo>
                <a:lnTo>
                  <a:pt x="11944" y="129742"/>
                </a:lnTo>
                <a:lnTo>
                  <a:pt x="13678" y="132720"/>
                </a:lnTo>
                <a:lnTo>
                  <a:pt x="14833" y="135659"/>
                </a:lnTo>
                <a:lnTo>
                  <a:pt x="15604" y="138570"/>
                </a:lnTo>
                <a:lnTo>
                  <a:pt x="18023" y="141463"/>
                </a:lnTo>
                <a:lnTo>
                  <a:pt x="21540" y="144345"/>
                </a:lnTo>
                <a:lnTo>
                  <a:pt x="25790" y="147218"/>
                </a:lnTo>
                <a:lnTo>
                  <a:pt x="29576" y="149134"/>
                </a:lnTo>
                <a:lnTo>
                  <a:pt x="33052" y="150411"/>
                </a:lnTo>
                <a:lnTo>
                  <a:pt x="36323" y="151262"/>
                </a:lnTo>
                <a:lnTo>
                  <a:pt x="39455" y="151830"/>
                </a:lnTo>
                <a:lnTo>
                  <a:pt x="42497" y="152208"/>
                </a:lnTo>
                <a:lnTo>
                  <a:pt x="45476" y="152461"/>
                </a:lnTo>
                <a:lnTo>
                  <a:pt x="48415" y="152629"/>
                </a:lnTo>
                <a:lnTo>
                  <a:pt x="54220" y="152816"/>
                </a:lnTo>
                <a:lnTo>
                  <a:pt x="67394" y="152921"/>
                </a:lnTo>
                <a:lnTo>
                  <a:pt x="71600" y="151983"/>
                </a:lnTo>
                <a:lnTo>
                  <a:pt x="75356" y="150405"/>
                </a:lnTo>
                <a:lnTo>
                  <a:pt x="78812" y="148401"/>
                </a:lnTo>
                <a:lnTo>
                  <a:pt x="82069" y="147065"/>
                </a:lnTo>
                <a:lnTo>
                  <a:pt x="85192" y="146174"/>
                </a:lnTo>
                <a:lnTo>
                  <a:pt x="88228" y="145580"/>
                </a:lnTo>
                <a:lnTo>
                  <a:pt x="92156" y="145184"/>
                </a:lnTo>
                <a:lnTo>
                  <a:pt x="96680" y="144921"/>
                </a:lnTo>
                <a:lnTo>
                  <a:pt x="111443" y="1443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45"/>
          <p:cNvSpPr/>
          <p:nvPr/>
        </p:nvSpPr>
        <p:spPr>
          <a:xfrm>
            <a:off x="8224357" y="3403285"/>
            <a:ext cx="196696" cy="128548"/>
          </a:xfrm>
          <a:custGeom>
            <a:avLst/>
            <a:gdLst/>
            <a:ahLst/>
            <a:cxnLst/>
            <a:rect l="0" t="0" r="0" b="0"/>
            <a:pathLst>
              <a:path w="196696" h="128548">
                <a:moveTo>
                  <a:pt x="85252" y="8569"/>
                </a:moveTo>
                <a:lnTo>
                  <a:pt x="76701" y="18"/>
                </a:lnTo>
                <a:lnTo>
                  <a:pt x="76689" y="6"/>
                </a:lnTo>
                <a:lnTo>
                  <a:pt x="72132" y="0"/>
                </a:lnTo>
                <a:lnTo>
                  <a:pt x="70790" y="951"/>
                </a:lnTo>
                <a:lnTo>
                  <a:pt x="69896" y="2538"/>
                </a:lnTo>
                <a:lnTo>
                  <a:pt x="69301" y="4549"/>
                </a:lnTo>
                <a:lnTo>
                  <a:pt x="67950" y="6842"/>
                </a:lnTo>
                <a:lnTo>
                  <a:pt x="66097" y="9322"/>
                </a:lnTo>
                <a:lnTo>
                  <a:pt x="63910" y="11929"/>
                </a:lnTo>
                <a:lnTo>
                  <a:pt x="59595" y="14619"/>
                </a:lnTo>
                <a:lnTo>
                  <a:pt x="53859" y="17365"/>
                </a:lnTo>
                <a:lnTo>
                  <a:pt x="47179" y="20149"/>
                </a:lnTo>
                <a:lnTo>
                  <a:pt x="41773" y="23909"/>
                </a:lnTo>
                <a:lnTo>
                  <a:pt x="37217" y="28321"/>
                </a:lnTo>
                <a:lnTo>
                  <a:pt x="33225" y="33167"/>
                </a:lnTo>
                <a:lnTo>
                  <a:pt x="29613" y="38303"/>
                </a:lnTo>
                <a:lnTo>
                  <a:pt x="26252" y="43632"/>
                </a:lnTo>
                <a:lnTo>
                  <a:pt x="23059" y="49089"/>
                </a:lnTo>
                <a:lnTo>
                  <a:pt x="20929" y="53680"/>
                </a:lnTo>
                <a:lnTo>
                  <a:pt x="19511" y="57694"/>
                </a:lnTo>
                <a:lnTo>
                  <a:pt x="18564" y="61321"/>
                </a:lnTo>
                <a:lnTo>
                  <a:pt x="16981" y="65645"/>
                </a:lnTo>
                <a:lnTo>
                  <a:pt x="14973" y="70432"/>
                </a:lnTo>
                <a:lnTo>
                  <a:pt x="12682" y="75529"/>
                </a:lnTo>
                <a:lnTo>
                  <a:pt x="10203" y="79879"/>
                </a:lnTo>
                <a:lnTo>
                  <a:pt x="7597" y="83732"/>
                </a:lnTo>
                <a:lnTo>
                  <a:pt x="4908" y="87253"/>
                </a:lnTo>
                <a:lnTo>
                  <a:pt x="3114" y="90552"/>
                </a:lnTo>
                <a:lnTo>
                  <a:pt x="1919" y="93705"/>
                </a:lnTo>
                <a:lnTo>
                  <a:pt x="1121" y="96759"/>
                </a:lnTo>
                <a:lnTo>
                  <a:pt x="589" y="100700"/>
                </a:lnTo>
                <a:lnTo>
                  <a:pt x="236" y="105232"/>
                </a:lnTo>
                <a:lnTo>
                  <a:pt x="0" y="110159"/>
                </a:lnTo>
                <a:lnTo>
                  <a:pt x="795" y="113443"/>
                </a:lnTo>
                <a:lnTo>
                  <a:pt x="2278" y="115633"/>
                </a:lnTo>
                <a:lnTo>
                  <a:pt x="6466" y="119018"/>
                </a:lnTo>
                <a:lnTo>
                  <a:pt x="8915" y="121254"/>
                </a:lnTo>
                <a:lnTo>
                  <a:pt x="11501" y="123698"/>
                </a:lnTo>
                <a:lnTo>
                  <a:pt x="14177" y="125327"/>
                </a:lnTo>
                <a:lnTo>
                  <a:pt x="19691" y="127137"/>
                </a:lnTo>
                <a:lnTo>
                  <a:pt x="23599" y="128156"/>
                </a:lnTo>
                <a:lnTo>
                  <a:pt x="29308" y="128457"/>
                </a:lnTo>
                <a:lnTo>
                  <a:pt x="37032" y="128547"/>
                </a:lnTo>
                <a:lnTo>
                  <a:pt x="38819" y="127607"/>
                </a:lnTo>
                <a:lnTo>
                  <a:pt x="40009" y="126028"/>
                </a:lnTo>
                <a:lnTo>
                  <a:pt x="40802" y="124022"/>
                </a:lnTo>
                <a:lnTo>
                  <a:pt x="43236" y="121733"/>
                </a:lnTo>
                <a:lnTo>
                  <a:pt x="46764" y="119255"/>
                </a:lnTo>
                <a:lnTo>
                  <a:pt x="51021" y="116650"/>
                </a:lnTo>
                <a:lnTo>
                  <a:pt x="54812" y="113960"/>
                </a:lnTo>
                <a:lnTo>
                  <a:pt x="58292" y="111215"/>
                </a:lnTo>
                <a:lnTo>
                  <a:pt x="61563" y="108433"/>
                </a:lnTo>
                <a:lnTo>
                  <a:pt x="64697" y="105625"/>
                </a:lnTo>
                <a:lnTo>
                  <a:pt x="70719" y="99965"/>
                </a:lnTo>
                <a:lnTo>
                  <a:pt x="72707" y="97123"/>
                </a:lnTo>
                <a:lnTo>
                  <a:pt x="74031" y="94275"/>
                </a:lnTo>
                <a:lnTo>
                  <a:pt x="74913" y="91424"/>
                </a:lnTo>
                <a:lnTo>
                  <a:pt x="76455" y="87618"/>
                </a:lnTo>
                <a:lnTo>
                  <a:pt x="78435" y="83176"/>
                </a:lnTo>
                <a:lnTo>
                  <a:pt x="80708" y="78310"/>
                </a:lnTo>
                <a:lnTo>
                  <a:pt x="83175" y="74113"/>
                </a:lnTo>
                <a:lnTo>
                  <a:pt x="85772" y="70363"/>
                </a:lnTo>
                <a:lnTo>
                  <a:pt x="88457" y="66910"/>
                </a:lnTo>
                <a:lnTo>
                  <a:pt x="91198" y="62703"/>
                </a:lnTo>
                <a:lnTo>
                  <a:pt x="93979" y="57994"/>
                </a:lnTo>
                <a:lnTo>
                  <a:pt x="96786" y="52949"/>
                </a:lnTo>
                <a:lnTo>
                  <a:pt x="98656" y="48633"/>
                </a:lnTo>
                <a:lnTo>
                  <a:pt x="99904" y="44804"/>
                </a:lnTo>
                <a:lnTo>
                  <a:pt x="100734" y="41298"/>
                </a:lnTo>
                <a:lnTo>
                  <a:pt x="101289" y="38009"/>
                </a:lnTo>
                <a:lnTo>
                  <a:pt x="101659" y="34863"/>
                </a:lnTo>
                <a:lnTo>
                  <a:pt x="101906" y="31813"/>
                </a:lnTo>
                <a:lnTo>
                  <a:pt x="103974" y="28828"/>
                </a:lnTo>
                <a:lnTo>
                  <a:pt x="107260" y="25885"/>
                </a:lnTo>
                <a:lnTo>
                  <a:pt x="117116" y="18869"/>
                </a:lnTo>
                <a:lnTo>
                  <a:pt x="117925" y="17341"/>
                </a:lnTo>
                <a:lnTo>
                  <a:pt x="118465" y="15370"/>
                </a:lnTo>
                <a:lnTo>
                  <a:pt x="119534" y="8622"/>
                </a:lnTo>
                <a:lnTo>
                  <a:pt x="119537" y="8605"/>
                </a:lnTo>
                <a:lnTo>
                  <a:pt x="119542" y="15953"/>
                </a:lnTo>
                <a:lnTo>
                  <a:pt x="117003" y="19154"/>
                </a:lnTo>
                <a:lnTo>
                  <a:pt x="114992" y="21341"/>
                </a:lnTo>
                <a:lnTo>
                  <a:pt x="114603" y="24704"/>
                </a:lnTo>
                <a:lnTo>
                  <a:pt x="115297" y="28851"/>
                </a:lnTo>
                <a:lnTo>
                  <a:pt x="116712" y="33520"/>
                </a:lnTo>
                <a:lnTo>
                  <a:pt x="117656" y="37586"/>
                </a:lnTo>
                <a:lnTo>
                  <a:pt x="118284" y="41249"/>
                </a:lnTo>
                <a:lnTo>
                  <a:pt x="118705" y="44643"/>
                </a:lnTo>
                <a:lnTo>
                  <a:pt x="118984" y="48811"/>
                </a:lnTo>
                <a:lnTo>
                  <a:pt x="119170" y="53495"/>
                </a:lnTo>
                <a:lnTo>
                  <a:pt x="119294" y="58522"/>
                </a:lnTo>
                <a:lnTo>
                  <a:pt x="120329" y="62826"/>
                </a:lnTo>
                <a:lnTo>
                  <a:pt x="121973" y="66648"/>
                </a:lnTo>
                <a:lnTo>
                  <a:pt x="124021" y="70149"/>
                </a:lnTo>
                <a:lnTo>
                  <a:pt x="126337" y="73435"/>
                </a:lnTo>
                <a:lnTo>
                  <a:pt x="128835" y="76578"/>
                </a:lnTo>
                <a:lnTo>
                  <a:pt x="131452" y="79626"/>
                </a:lnTo>
                <a:lnTo>
                  <a:pt x="134150" y="82611"/>
                </a:lnTo>
                <a:lnTo>
                  <a:pt x="139687" y="88466"/>
                </a:lnTo>
                <a:lnTo>
                  <a:pt x="142498" y="90409"/>
                </a:lnTo>
                <a:lnTo>
                  <a:pt x="148160" y="92568"/>
                </a:lnTo>
                <a:lnTo>
                  <a:pt x="150051" y="94096"/>
                </a:lnTo>
                <a:lnTo>
                  <a:pt x="151312" y="96067"/>
                </a:lnTo>
                <a:lnTo>
                  <a:pt x="152152" y="98334"/>
                </a:lnTo>
                <a:lnTo>
                  <a:pt x="153665" y="100798"/>
                </a:lnTo>
                <a:lnTo>
                  <a:pt x="155626" y="103392"/>
                </a:lnTo>
                <a:lnTo>
                  <a:pt x="157885" y="106075"/>
                </a:lnTo>
                <a:lnTo>
                  <a:pt x="161297" y="107863"/>
                </a:lnTo>
                <a:lnTo>
                  <a:pt x="165476" y="109055"/>
                </a:lnTo>
                <a:lnTo>
                  <a:pt x="170167" y="109850"/>
                </a:lnTo>
                <a:lnTo>
                  <a:pt x="174248" y="110380"/>
                </a:lnTo>
                <a:lnTo>
                  <a:pt x="177921" y="110733"/>
                </a:lnTo>
                <a:lnTo>
                  <a:pt x="181322" y="110969"/>
                </a:lnTo>
                <a:lnTo>
                  <a:pt x="184541" y="110173"/>
                </a:lnTo>
                <a:lnTo>
                  <a:pt x="190658" y="106749"/>
                </a:lnTo>
                <a:lnTo>
                  <a:pt x="196695" y="1028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6"/>
          <p:cNvSpPr/>
          <p:nvPr/>
        </p:nvSpPr>
        <p:spPr>
          <a:xfrm>
            <a:off x="8438248" y="3275200"/>
            <a:ext cx="394137" cy="248098"/>
          </a:xfrm>
          <a:custGeom>
            <a:avLst/>
            <a:gdLst/>
            <a:ahLst/>
            <a:cxnLst/>
            <a:rect l="0" t="0" r="0" b="0"/>
            <a:pathLst>
              <a:path w="394137" h="248098">
                <a:moveTo>
                  <a:pt x="59957" y="119510"/>
                </a:moveTo>
                <a:lnTo>
                  <a:pt x="51738" y="119510"/>
                </a:lnTo>
                <a:lnTo>
                  <a:pt x="46937" y="124061"/>
                </a:lnTo>
                <a:lnTo>
                  <a:pt x="44610" y="125401"/>
                </a:lnTo>
                <a:lnTo>
                  <a:pt x="36783" y="128240"/>
                </a:lnTo>
                <a:lnTo>
                  <a:pt x="31242" y="132280"/>
                </a:lnTo>
                <a:lnTo>
                  <a:pt x="29383" y="134691"/>
                </a:lnTo>
                <a:lnTo>
                  <a:pt x="28145" y="137250"/>
                </a:lnTo>
                <a:lnTo>
                  <a:pt x="27319" y="139909"/>
                </a:lnTo>
                <a:lnTo>
                  <a:pt x="24863" y="143587"/>
                </a:lnTo>
                <a:lnTo>
                  <a:pt x="21320" y="147944"/>
                </a:lnTo>
                <a:lnTo>
                  <a:pt x="17054" y="152753"/>
                </a:lnTo>
                <a:lnTo>
                  <a:pt x="9774" y="160637"/>
                </a:lnTo>
                <a:lnTo>
                  <a:pt x="6499" y="164073"/>
                </a:lnTo>
                <a:lnTo>
                  <a:pt x="4316" y="168268"/>
                </a:lnTo>
                <a:lnTo>
                  <a:pt x="2860" y="172970"/>
                </a:lnTo>
                <a:lnTo>
                  <a:pt x="1891" y="178010"/>
                </a:lnTo>
                <a:lnTo>
                  <a:pt x="1243" y="183275"/>
                </a:lnTo>
                <a:lnTo>
                  <a:pt x="812" y="188690"/>
                </a:lnTo>
                <a:lnTo>
                  <a:pt x="332" y="198834"/>
                </a:lnTo>
                <a:lnTo>
                  <a:pt x="119" y="206517"/>
                </a:lnTo>
                <a:lnTo>
                  <a:pt x="0" y="216198"/>
                </a:lnTo>
                <a:lnTo>
                  <a:pt x="936" y="219211"/>
                </a:lnTo>
                <a:lnTo>
                  <a:pt x="4514" y="225099"/>
                </a:lnTo>
                <a:lnTo>
                  <a:pt x="6803" y="227050"/>
                </a:lnTo>
                <a:lnTo>
                  <a:pt x="9282" y="228351"/>
                </a:lnTo>
                <a:lnTo>
                  <a:pt x="11885" y="229218"/>
                </a:lnTo>
                <a:lnTo>
                  <a:pt x="17319" y="232721"/>
                </a:lnTo>
                <a:lnTo>
                  <a:pt x="20102" y="234989"/>
                </a:lnTo>
                <a:lnTo>
                  <a:pt x="22909" y="236501"/>
                </a:lnTo>
                <a:lnTo>
                  <a:pt x="28568" y="238181"/>
                </a:lnTo>
                <a:lnTo>
                  <a:pt x="36799" y="238927"/>
                </a:lnTo>
                <a:lnTo>
                  <a:pt x="41660" y="239126"/>
                </a:lnTo>
                <a:lnTo>
                  <a:pt x="45855" y="238307"/>
                </a:lnTo>
                <a:lnTo>
                  <a:pt x="57260" y="232602"/>
                </a:lnTo>
                <a:lnTo>
                  <a:pt x="67013" y="227558"/>
                </a:lnTo>
                <a:lnTo>
                  <a:pt x="75158" y="224681"/>
                </a:lnTo>
                <a:lnTo>
                  <a:pt x="78663" y="223914"/>
                </a:lnTo>
                <a:lnTo>
                  <a:pt x="87638" y="217982"/>
                </a:lnTo>
                <a:lnTo>
                  <a:pt x="92697" y="213733"/>
                </a:lnTo>
                <a:lnTo>
                  <a:pt x="100861" y="206471"/>
                </a:lnTo>
                <a:lnTo>
                  <a:pt x="108617" y="199117"/>
                </a:lnTo>
                <a:lnTo>
                  <a:pt x="151512" y="156530"/>
                </a:lnTo>
                <a:lnTo>
                  <a:pt x="156236" y="150857"/>
                </a:lnTo>
                <a:lnTo>
                  <a:pt x="160338" y="145171"/>
                </a:lnTo>
                <a:lnTo>
                  <a:pt x="164025" y="139474"/>
                </a:lnTo>
                <a:lnTo>
                  <a:pt x="167435" y="132820"/>
                </a:lnTo>
                <a:lnTo>
                  <a:pt x="170662" y="125525"/>
                </a:lnTo>
                <a:lnTo>
                  <a:pt x="173765" y="117805"/>
                </a:lnTo>
                <a:lnTo>
                  <a:pt x="177739" y="110753"/>
                </a:lnTo>
                <a:lnTo>
                  <a:pt x="182294" y="104147"/>
                </a:lnTo>
                <a:lnTo>
                  <a:pt x="187235" y="97838"/>
                </a:lnTo>
                <a:lnTo>
                  <a:pt x="190528" y="91727"/>
                </a:lnTo>
                <a:lnTo>
                  <a:pt x="192725" y="85748"/>
                </a:lnTo>
                <a:lnTo>
                  <a:pt x="194189" y="79857"/>
                </a:lnTo>
                <a:lnTo>
                  <a:pt x="196117" y="74025"/>
                </a:lnTo>
                <a:lnTo>
                  <a:pt x="198355" y="68231"/>
                </a:lnTo>
                <a:lnTo>
                  <a:pt x="200800" y="62464"/>
                </a:lnTo>
                <a:lnTo>
                  <a:pt x="202430" y="56714"/>
                </a:lnTo>
                <a:lnTo>
                  <a:pt x="203516" y="50976"/>
                </a:lnTo>
                <a:lnTo>
                  <a:pt x="204241" y="45246"/>
                </a:lnTo>
                <a:lnTo>
                  <a:pt x="204723" y="40473"/>
                </a:lnTo>
                <a:lnTo>
                  <a:pt x="205046" y="36338"/>
                </a:lnTo>
                <a:lnTo>
                  <a:pt x="205404" y="29204"/>
                </a:lnTo>
                <a:lnTo>
                  <a:pt x="205563" y="22859"/>
                </a:lnTo>
                <a:lnTo>
                  <a:pt x="205688" y="0"/>
                </a:lnTo>
                <a:lnTo>
                  <a:pt x="205689" y="48588"/>
                </a:lnTo>
                <a:lnTo>
                  <a:pt x="204737" y="54131"/>
                </a:lnTo>
                <a:lnTo>
                  <a:pt x="203150" y="59732"/>
                </a:lnTo>
                <a:lnTo>
                  <a:pt x="201138" y="65370"/>
                </a:lnTo>
                <a:lnTo>
                  <a:pt x="200750" y="71986"/>
                </a:lnTo>
                <a:lnTo>
                  <a:pt x="201444" y="79255"/>
                </a:lnTo>
                <a:lnTo>
                  <a:pt x="202858" y="86958"/>
                </a:lnTo>
                <a:lnTo>
                  <a:pt x="203802" y="93999"/>
                </a:lnTo>
                <a:lnTo>
                  <a:pt x="204431" y="100597"/>
                </a:lnTo>
                <a:lnTo>
                  <a:pt x="204851" y="106902"/>
                </a:lnTo>
                <a:lnTo>
                  <a:pt x="205130" y="113962"/>
                </a:lnTo>
                <a:lnTo>
                  <a:pt x="205440" y="129426"/>
                </a:lnTo>
                <a:lnTo>
                  <a:pt x="204570" y="136598"/>
                </a:lnTo>
                <a:lnTo>
                  <a:pt x="203039" y="143285"/>
                </a:lnTo>
                <a:lnTo>
                  <a:pt x="201064" y="149647"/>
                </a:lnTo>
                <a:lnTo>
                  <a:pt x="200702" y="154841"/>
                </a:lnTo>
                <a:lnTo>
                  <a:pt x="201411" y="159257"/>
                </a:lnTo>
                <a:lnTo>
                  <a:pt x="202837" y="163152"/>
                </a:lnTo>
                <a:lnTo>
                  <a:pt x="203788" y="167655"/>
                </a:lnTo>
                <a:lnTo>
                  <a:pt x="204422" y="172562"/>
                </a:lnTo>
                <a:lnTo>
                  <a:pt x="204843" y="177738"/>
                </a:lnTo>
                <a:lnTo>
                  <a:pt x="206078" y="182141"/>
                </a:lnTo>
                <a:lnTo>
                  <a:pt x="209990" y="189573"/>
                </a:lnTo>
                <a:lnTo>
                  <a:pt x="212363" y="196052"/>
                </a:lnTo>
                <a:lnTo>
                  <a:pt x="213418" y="202106"/>
                </a:lnTo>
                <a:lnTo>
                  <a:pt x="213887" y="207971"/>
                </a:lnTo>
                <a:lnTo>
                  <a:pt x="214150" y="212078"/>
                </a:lnTo>
                <a:lnTo>
                  <a:pt x="215140" y="212654"/>
                </a:lnTo>
                <a:lnTo>
                  <a:pt x="222478" y="213762"/>
                </a:lnTo>
                <a:lnTo>
                  <a:pt x="229608" y="206954"/>
                </a:lnTo>
                <a:lnTo>
                  <a:pt x="234735" y="201871"/>
                </a:lnTo>
                <a:lnTo>
                  <a:pt x="236483" y="198230"/>
                </a:lnTo>
                <a:lnTo>
                  <a:pt x="237648" y="193897"/>
                </a:lnTo>
                <a:lnTo>
                  <a:pt x="238425" y="189104"/>
                </a:lnTo>
                <a:lnTo>
                  <a:pt x="240847" y="184003"/>
                </a:lnTo>
                <a:lnTo>
                  <a:pt x="244369" y="178698"/>
                </a:lnTo>
                <a:lnTo>
                  <a:pt x="248620" y="173256"/>
                </a:lnTo>
                <a:lnTo>
                  <a:pt x="252408" y="168676"/>
                </a:lnTo>
                <a:lnTo>
                  <a:pt x="259156" y="161046"/>
                </a:lnTo>
                <a:lnTo>
                  <a:pt x="270410" y="154480"/>
                </a:lnTo>
                <a:lnTo>
                  <a:pt x="277412" y="151396"/>
                </a:lnTo>
                <a:lnTo>
                  <a:pt x="287731" y="145429"/>
                </a:lnTo>
                <a:lnTo>
                  <a:pt x="291816" y="142504"/>
                </a:lnTo>
                <a:lnTo>
                  <a:pt x="301435" y="139255"/>
                </a:lnTo>
                <a:lnTo>
                  <a:pt x="311108" y="137810"/>
                </a:lnTo>
                <a:lnTo>
                  <a:pt x="321908" y="136997"/>
                </a:lnTo>
                <a:lnTo>
                  <a:pt x="328145" y="136807"/>
                </a:lnTo>
                <a:lnTo>
                  <a:pt x="331141" y="137709"/>
                </a:lnTo>
                <a:lnTo>
                  <a:pt x="337011" y="141251"/>
                </a:lnTo>
                <a:lnTo>
                  <a:pt x="345670" y="148600"/>
                </a:lnTo>
                <a:lnTo>
                  <a:pt x="351406" y="154029"/>
                </a:lnTo>
                <a:lnTo>
                  <a:pt x="362848" y="165275"/>
                </a:lnTo>
                <a:lnTo>
                  <a:pt x="365706" y="169070"/>
                </a:lnTo>
                <a:lnTo>
                  <a:pt x="368566" y="173505"/>
                </a:lnTo>
                <a:lnTo>
                  <a:pt x="371423" y="178366"/>
                </a:lnTo>
                <a:lnTo>
                  <a:pt x="374281" y="183512"/>
                </a:lnTo>
                <a:lnTo>
                  <a:pt x="379997" y="194310"/>
                </a:lnTo>
                <a:lnTo>
                  <a:pt x="382853" y="198904"/>
                </a:lnTo>
                <a:lnTo>
                  <a:pt x="388569" y="206549"/>
                </a:lnTo>
                <a:lnTo>
                  <a:pt x="391744" y="213121"/>
                </a:lnTo>
                <a:lnTo>
                  <a:pt x="393155" y="219217"/>
                </a:lnTo>
                <a:lnTo>
                  <a:pt x="393783" y="225102"/>
                </a:lnTo>
                <a:lnTo>
                  <a:pt x="394061" y="230892"/>
                </a:lnTo>
                <a:lnTo>
                  <a:pt x="394136" y="233769"/>
                </a:lnTo>
                <a:lnTo>
                  <a:pt x="393233" y="236640"/>
                </a:lnTo>
                <a:lnTo>
                  <a:pt x="388363" y="244279"/>
                </a:lnTo>
                <a:lnTo>
                  <a:pt x="385711" y="2480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7"/>
          <p:cNvSpPr/>
          <p:nvPr/>
        </p:nvSpPr>
        <p:spPr>
          <a:xfrm>
            <a:off x="7966859" y="3660810"/>
            <a:ext cx="214164" cy="162376"/>
          </a:xfrm>
          <a:custGeom>
            <a:avLst/>
            <a:gdLst/>
            <a:ahLst/>
            <a:cxnLst/>
            <a:rect l="0" t="0" r="0" b="0"/>
            <a:pathLst>
              <a:path w="214164" h="162376">
                <a:moveTo>
                  <a:pt x="102721" y="8219"/>
                </a:moveTo>
                <a:lnTo>
                  <a:pt x="95340" y="839"/>
                </a:lnTo>
                <a:lnTo>
                  <a:pt x="92138" y="177"/>
                </a:lnTo>
                <a:lnTo>
                  <a:pt x="89951" y="0"/>
                </a:lnTo>
                <a:lnTo>
                  <a:pt x="87540" y="835"/>
                </a:lnTo>
                <a:lnTo>
                  <a:pt x="82321" y="4303"/>
                </a:lnTo>
                <a:lnTo>
                  <a:pt x="76827" y="6479"/>
                </a:lnTo>
                <a:lnTo>
                  <a:pt x="74028" y="7059"/>
                </a:lnTo>
                <a:lnTo>
                  <a:pt x="71210" y="9351"/>
                </a:lnTo>
                <a:lnTo>
                  <a:pt x="68378" y="12784"/>
                </a:lnTo>
                <a:lnTo>
                  <a:pt x="65538" y="16977"/>
                </a:lnTo>
                <a:lnTo>
                  <a:pt x="62693" y="20726"/>
                </a:lnTo>
                <a:lnTo>
                  <a:pt x="59842" y="24177"/>
                </a:lnTo>
                <a:lnTo>
                  <a:pt x="56989" y="27430"/>
                </a:lnTo>
                <a:lnTo>
                  <a:pt x="53184" y="31504"/>
                </a:lnTo>
                <a:lnTo>
                  <a:pt x="35926" y="49191"/>
                </a:lnTo>
                <a:lnTo>
                  <a:pt x="32473" y="52679"/>
                </a:lnTo>
                <a:lnTo>
                  <a:pt x="29219" y="56909"/>
                </a:lnTo>
                <a:lnTo>
                  <a:pt x="26098" y="61634"/>
                </a:lnTo>
                <a:lnTo>
                  <a:pt x="23064" y="66689"/>
                </a:lnTo>
                <a:lnTo>
                  <a:pt x="20089" y="71964"/>
                </a:lnTo>
                <a:lnTo>
                  <a:pt x="14243" y="82906"/>
                </a:lnTo>
                <a:lnTo>
                  <a:pt x="5597" y="99775"/>
                </a:lnTo>
                <a:lnTo>
                  <a:pt x="3682" y="105452"/>
                </a:lnTo>
                <a:lnTo>
                  <a:pt x="2405" y="111141"/>
                </a:lnTo>
                <a:lnTo>
                  <a:pt x="1553" y="116839"/>
                </a:lnTo>
                <a:lnTo>
                  <a:pt x="986" y="121590"/>
                </a:lnTo>
                <a:lnTo>
                  <a:pt x="607" y="125710"/>
                </a:lnTo>
                <a:lnTo>
                  <a:pt x="355" y="129409"/>
                </a:lnTo>
                <a:lnTo>
                  <a:pt x="188" y="132827"/>
                </a:lnTo>
                <a:lnTo>
                  <a:pt x="0" y="139166"/>
                </a:lnTo>
                <a:lnTo>
                  <a:pt x="902" y="142190"/>
                </a:lnTo>
                <a:lnTo>
                  <a:pt x="2457" y="145158"/>
                </a:lnTo>
                <a:lnTo>
                  <a:pt x="4445" y="148089"/>
                </a:lnTo>
                <a:lnTo>
                  <a:pt x="5772" y="150996"/>
                </a:lnTo>
                <a:lnTo>
                  <a:pt x="6655" y="153887"/>
                </a:lnTo>
                <a:lnTo>
                  <a:pt x="7244" y="156766"/>
                </a:lnTo>
                <a:lnTo>
                  <a:pt x="8590" y="158685"/>
                </a:lnTo>
                <a:lnTo>
                  <a:pt x="10440" y="159965"/>
                </a:lnTo>
                <a:lnTo>
                  <a:pt x="15035" y="161387"/>
                </a:lnTo>
                <a:lnTo>
                  <a:pt x="20251" y="162019"/>
                </a:lnTo>
                <a:lnTo>
                  <a:pt x="25745" y="162300"/>
                </a:lnTo>
                <a:lnTo>
                  <a:pt x="28543" y="162375"/>
                </a:lnTo>
                <a:lnTo>
                  <a:pt x="31361" y="161472"/>
                </a:lnTo>
                <a:lnTo>
                  <a:pt x="37033" y="157929"/>
                </a:lnTo>
                <a:lnTo>
                  <a:pt x="42728" y="153180"/>
                </a:lnTo>
                <a:lnTo>
                  <a:pt x="45582" y="150580"/>
                </a:lnTo>
                <a:lnTo>
                  <a:pt x="51291" y="145151"/>
                </a:lnTo>
                <a:lnTo>
                  <a:pt x="62717" y="133904"/>
                </a:lnTo>
                <a:lnTo>
                  <a:pt x="65573" y="130110"/>
                </a:lnTo>
                <a:lnTo>
                  <a:pt x="68431" y="125675"/>
                </a:lnTo>
                <a:lnTo>
                  <a:pt x="71289" y="120813"/>
                </a:lnTo>
                <a:lnTo>
                  <a:pt x="74147" y="115667"/>
                </a:lnTo>
                <a:lnTo>
                  <a:pt x="79861" y="104869"/>
                </a:lnTo>
                <a:lnTo>
                  <a:pt x="82717" y="100275"/>
                </a:lnTo>
                <a:lnTo>
                  <a:pt x="85575" y="96260"/>
                </a:lnTo>
                <a:lnTo>
                  <a:pt x="88433" y="92631"/>
                </a:lnTo>
                <a:lnTo>
                  <a:pt x="91291" y="88306"/>
                </a:lnTo>
                <a:lnTo>
                  <a:pt x="94148" y="83518"/>
                </a:lnTo>
                <a:lnTo>
                  <a:pt x="97006" y="78421"/>
                </a:lnTo>
                <a:lnTo>
                  <a:pt x="98910" y="73118"/>
                </a:lnTo>
                <a:lnTo>
                  <a:pt x="100181" y="67678"/>
                </a:lnTo>
                <a:lnTo>
                  <a:pt x="101027" y="62146"/>
                </a:lnTo>
                <a:lnTo>
                  <a:pt x="101591" y="57506"/>
                </a:lnTo>
                <a:lnTo>
                  <a:pt x="101968" y="53459"/>
                </a:lnTo>
                <a:lnTo>
                  <a:pt x="102219" y="49810"/>
                </a:lnTo>
                <a:lnTo>
                  <a:pt x="102386" y="45471"/>
                </a:lnTo>
                <a:lnTo>
                  <a:pt x="102572" y="35571"/>
                </a:lnTo>
                <a:lnTo>
                  <a:pt x="103573" y="31216"/>
                </a:lnTo>
                <a:lnTo>
                  <a:pt x="105194" y="27361"/>
                </a:lnTo>
                <a:lnTo>
                  <a:pt x="111187" y="16975"/>
                </a:lnTo>
                <a:lnTo>
                  <a:pt x="106710" y="16846"/>
                </a:lnTo>
                <a:lnTo>
                  <a:pt x="105380" y="17781"/>
                </a:lnTo>
                <a:lnTo>
                  <a:pt x="104494" y="19356"/>
                </a:lnTo>
                <a:lnTo>
                  <a:pt x="103903" y="21359"/>
                </a:lnTo>
                <a:lnTo>
                  <a:pt x="104462" y="23646"/>
                </a:lnTo>
                <a:lnTo>
                  <a:pt x="105787" y="26124"/>
                </a:lnTo>
                <a:lnTo>
                  <a:pt x="107622" y="28729"/>
                </a:lnTo>
                <a:lnTo>
                  <a:pt x="108845" y="31417"/>
                </a:lnTo>
                <a:lnTo>
                  <a:pt x="109661" y="34162"/>
                </a:lnTo>
                <a:lnTo>
                  <a:pt x="110206" y="36944"/>
                </a:lnTo>
                <a:lnTo>
                  <a:pt x="111520" y="39752"/>
                </a:lnTo>
                <a:lnTo>
                  <a:pt x="113350" y="42576"/>
                </a:lnTo>
                <a:lnTo>
                  <a:pt x="115522" y="45412"/>
                </a:lnTo>
                <a:lnTo>
                  <a:pt x="117922" y="49207"/>
                </a:lnTo>
                <a:lnTo>
                  <a:pt x="120475" y="53642"/>
                </a:lnTo>
                <a:lnTo>
                  <a:pt x="123130" y="58504"/>
                </a:lnTo>
                <a:lnTo>
                  <a:pt x="124899" y="62697"/>
                </a:lnTo>
                <a:lnTo>
                  <a:pt x="126078" y="66445"/>
                </a:lnTo>
                <a:lnTo>
                  <a:pt x="126865" y="69897"/>
                </a:lnTo>
                <a:lnTo>
                  <a:pt x="128342" y="73150"/>
                </a:lnTo>
                <a:lnTo>
                  <a:pt x="130279" y="76272"/>
                </a:lnTo>
                <a:lnTo>
                  <a:pt x="132522" y="79305"/>
                </a:lnTo>
                <a:lnTo>
                  <a:pt x="135923" y="82280"/>
                </a:lnTo>
                <a:lnTo>
                  <a:pt x="140097" y="85215"/>
                </a:lnTo>
                <a:lnTo>
                  <a:pt x="144783" y="88125"/>
                </a:lnTo>
                <a:lnTo>
                  <a:pt x="148859" y="91017"/>
                </a:lnTo>
                <a:lnTo>
                  <a:pt x="152529" y="93898"/>
                </a:lnTo>
                <a:lnTo>
                  <a:pt x="155929" y="96771"/>
                </a:lnTo>
                <a:lnTo>
                  <a:pt x="162247" y="99963"/>
                </a:lnTo>
                <a:lnTo>
                  <a:pt x="168229" y="101382"/>
                </a:lnTo>
                <a:lnTo>
                  <a:pt x="174063" y="102013"/>
                </a:lnTo>
                <a:lnTo>
                  <a:pt x="177905" y="101228"/>
                </a:lnTo>
                <a:lnTo>
                  <a:pt x="182371" y="99753"/>
                </a:lnTo>
                <a:lnTo>
                  <a:pt x="187254" y="97817"/>
                </a:lnTo>
                <a:lnTo>
                  <a:pt x="191460" y="95574"/>
                </a:lnTo>
                <a:lnTo>
                  <a:pt x="195218" y="93125"/>
                </a:lnTo>
                <a:lnTo>
                  <a:pt x="198675" y="90541"/>
                </a:lnTo>
                <a:lnTo>
                  <a:pt x="205057" y="87670"/>
                </a:lnTo>
                <a:lnTo>
                  <a:pt x="208093" y="86903"/>
                </a:lnTo>
                <a:lnTo>
                  <a:pt x="210117" y="85441"/>
                </a:lnTo>
                <a:lnTo>
                  <a:pt x="211465" y="83513"/>
                </a:lnTo>
                <a:lnTo>
                  <a:pt x="214163" y="768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8"/>
          <p:cNvSpPr/>
          <p:nvPr/>
        </p:nvSpPr>
        <p:spPr>
          <a:xfrm>
            <a:off x="8241030" y="3643321"/>
            <a:ext cx="180023" cy="111420"/>
          </a:xfrm>
          <a:custGeom>
            <a:avLst/>
            <a:gdLst/>
            <a:ahLst/>
            <a:cxnLst/>
            <a:rect l="0" t="0" r="0" b="0"/>
            <a:pathLst>
              <a:path w="180023" h="111420">
                <a:moveTo>
                  <a:pt x="0" y="8564"/>
                </a:moveTo>
                <a:lnTo>
                  <a:pt x="0" y="1183"/>
                </a:lnTo>
                <a:lnTo>
                  <a:pt x="952" y="786"/>
                </a:lnTo>
                <a:lnTo>
                  <a:pt x="5891" y="227"/>
                </a:lnTo>
                <a:lnTo>
                  <a:pt x="10956" y="5"/>
                </a:lnTo>
                <a:lnTo>
                  <a:pt x="13018" y="0"/>
                </a:lnTo>
                <a:lnTo>
                  <a:pt x="14394" y="949"/>
                </a:lnTo>
                <a:lnTo>
                  <a:pt x="15311" y="2535"/>
                </a:lnTo>
                <a:lnTo>
                  <a:pt x="15922" y="4545"/>
                </a:lnTo>
                <a:lnTo>
                  <a:pt x="16329" y="6837"/>
                </a:lnTo>
                <a:lnTo>
                  <a:pt x="16601" y="9318"/>
                </a:lnTo>
                <a:lnTo>
                  <a:pt x="16783" y="11924"/>
                </a:lnTo>
                <a:lnTo>
                  <a:pt x="17856" y="15566"/>
                </a:lnTo>
                <a:lnTo>
                  <a:pt x="19524" y="19899"/>
                </a:lnTo>
                <a:lnTo>
                  <a:pt x="21588" y="24693"/>
                </a:lnTo>
                <a:lnTo>
                  <a:pt x="22965" y="28842"/>
                </a:lnTo>
                <a:lnTo>
                  <a:pt x="23883" y="32560"/>
                </a:lnTo>
                <a:lnTo>
                  <a:pt x="24494" y="35991"/>
                </a:lnTo>
                <a:lnTo>
                  <a:pt x="25854" y="40184"/>
                </a:lnTo>
                <a:lnTo>
                  <a:pt x="27714" y="44884"/>
                </a:lnTo>
                <a:lnTo>
                  <a:pt x="29905" y="49922"/>
                </a:lnTo>
                <a:lnTo>
                  <a:pt x="31367" y="55186"/>
                </a:lnTo>
                <a:lnTo>
                  <a:pt x="32341" y="60600"/>
                </a:lnTo>
                <a:lnTo>
                  <a:pt x="32991" y="66114"/>
                </a:lnTo>
                <a:lnTo>
                  <a:pt x="33423" y="71696"/>
                </a:lnTo>
                <a:lnTo>
                  <a:pt x="33712" y="77322"/>
                </a:lnTo>
                <a:lnTo>
                  <a:pt x="34119" y="91801"/>
                </a:lnTo>
                <a:lnTo>
                  <a:pt x="34288" y="111191"/>
                </a:lnTo>
                <a:lnTo>
                  <a:pt x="34288" y="111272"/>
                </a:lnTo>
                <a:lnTo>
                  <a:pt x="38841" y="111386"/>
                </a:lnTo>
                <a:lnTo>
                  <a:pt x="41670" y="111419"/>
                </a:lnTo>
                <a:lnTo>
                  <a:pt x="42068" y="110471"/>
                </a:lnTo>
                <a:lnTo>
                  <a:pt x="42333" y="108887"/>
                </a:lnTo>
                <a:lnTo>
                  <a:pt x="42510" y="106879"/>
                </a:lnTo>
                <a:lnTo>
                  <a:pt x="42627" y="104587"/>
                </a:lnTo>
                <a:lnTo>
                  <a:pt x="42758" y="99501"/>
                </a:lnTo>
                <a:lnTo>
                  <a:pt x="42831" y="91282"/>
                </a:lnTo>
                <a:lnTo>
                  <a:pt x="43794" y="87522"/>
                </a:lnTo>
                <a:lnTo>
                  <a:pt x="45389" y="83110"/>
                </a:lnTo>
                <a:lnTo>
                  <a:pt x="47404" y="78264"/>
                </a:lnTo>
                <a:lnTo>
                  <a:pt x="48747" y="73128"/>
                </a:lnTo>
                <a:lnTo>
                  <a:pt x="49643" y="67799"/>
                </a:lnTo>
                <a:lnTo>
                  <a:pt x="50240" y="62341"/>
                </a:lnTo>
                <a:lnTo>
                  <a:pt x="52544" y="57751"/>
                </a:lnTo>
                <a:lnTo>
                  <a:pt x="55983" y="53737"/>
                </a:lnTo>
                <a:lnTo>
                  <a:pt x="60183" y="50109"/>
                </a:lnTo>
                <a:lnTo>
                  <a:pt x="63935" y="45786"/>
                </a:lnTo>
                <a:lnTo>
                  <a:pt x="67388" y="40999"/>
                </a:lnTo>
                <a:lnTo>
                  <a:pt x="70643" y="35902"/>
                </a:lnTo>
                <a:lnTo>
                  <a:pt x="74718" y="31551"/>
                </a:lnTo>
                <a:lnTo>
                  <a:pt x="79339" y="27699"/>
                </a:lnTo>
                <a:lnTo>
                  <a:pt x="84326" y="24178"/>
                </a:lnTo>
                <a:lnTo>
                  <a:pt x="88601" y="20878"/>
                </a:lnTo>
                <a:lnTo>
                  <a:pt x="92405" y="17726"/>
                </a:lnTo>
                <a:lnTo>
                  <a:pt x="95893" y="14671"/>
                </a:lnTo>
                <a:lnTo>
                  <a:pt x="99171" y="12636"/>
                </a:lnTo>
                <a:lnTo>
                  <a:pt x="102308" y="11278"/>
                </a:lnTo>
                <a:lnTo>
                  <a:pt x="105353" y="10373"/>
                </a:lnTo>
                <a:lnTo>
                  <a:pt x="109288" y="9770"/>
                </a:lnTo>
                <a:lnTo>
                  <a:pt x="113816" y="9368"/>
                </a:lnTo>
                <a:lnTo>
                  <a:pt x="118740" y="9100"/>
                </a:lnTo>
                <a:lnTo>
                  <a:pt x="122975" y="9874"/>
                </a:lnTo>
                <a:lnTo>
                  <a:pt x="126750" y="11342"/>
                </a:lnTo>
                <a:lnTo>
                  <a:pt x="130221" y="13274"/>
                </a:lnTo>
                <a:lnTo>
                  <a:pt x="133486" y="14561"/>
                </a:lnTo>
                <a:lnTo>
                  <a:pt x="136616" y="15420"/>
                </a:lnTo>
                <a:lnTo>
                  <a:pt x="139654" y="15992"/>
                </a:lnTo>
                <a:lnTo>
                  <a:pt x="142632" y="18278"/>
                </a:lnTo>
                <a:lnTo>
                  <a:pt x="145571" y="21708"/>
                </a:lnTo>
                <a:lnTo>
                  <a:pt x="148482" y="25899"/>
                </a:lnTo>
                <a:lnTo>
                  <a:pt x="151376" y="29645"/>
                </a:lnTo>
                <a:lnTo>
                  <a:pt x="154258" y="33096"/>
                </a:lnTo>
                <a:lnTo>
                  <a:pt x="157131" y="36348"/>
                </a:lnTo>
                <a:lnTo>
                  <a:pt x="159046" y="39469"/>
                </a:lnTo>
                <a:lnTo>
                  <a:pt x="160323" y="42502"/>
                </a:lnTo>
                <a:lnTo>
                  <a:pt x="161174" y="45477"/>
                </a:lnTo>
                <a:lnTo>
                  <a:pt x="162694" y="49365"/>
                </a:lnTo>
                <a:lnTo>
                  <a:pt x="164660" y="53862"/>
                </a:lnTo>
                <a:lnTo>
                  <a:pt x="166924" y="58765"/>
                </a:lnTo>
                <a:lnTo>
                  <a:pt x="168433" y="62986"/>
                </a:lnTo>
                <a:lnTo>
                  <a:pt x="169438" y="66753"/>
                </a:lnTo>
                <a:lnTo>
                  <a:pt x="170108" y="70216"/>
                </a:lnTo>
                <a:lnTo>
                  <a:pt x="170556" y="73478"/>
                </a:lnTo>
                <a:lnTo>
                  <a:pt x="170853" y="76605"/>
                </a:lnTo>
                <a:lnTo>
                  <a:pt x="171052" y="79642"/>
                </a:lnTo>
                <a:lnTo>
                  <a:pt x="172137" y="82619"/>
                </a:lnTo>
                <a:lnTo>
                  <a:pt x="173813" y="85556"/>
                </a:lnTo>
                <a:lnTo>
                  <a:pt x="178796" y="92564"/>
                </a:lnTo>
                <a:lnTo>
                  <a:pt x="179205" y="94091"/>
                </a:lnTo>
                <a:lnTo>
                  <a:pt x="179477" y="96062"/>
                </a:lnTo>
                <a:lnTo>
                  <a:pt x="180022" y="1028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9"/>
          <p:cNvSpPr/>
          <p:nvPr/>
        </p:nvSpPr>
        <p:spPr>
          <a:xfrm>
            <a:off x="8481059" y="3617595"/>
            <a:ext cx="154275" cy="325251"/>
          </a:xfrm>
          <a:custGeom>
            <a:avLst/>
            <a:gdLst/>
            <a:ahLst/>
            <a:cxnLst/>
            <a:rect l="0" t="0" r="0" b="0"/>
            <a:pathLst>
              <a:path w="154275" h="325251">
                <a:moveTo>
                  <a:pt x="77153" y="0"/>
                </a:moveTo>
                <a:lnTo>
                  <a:pt x="69773" y="7381"/>
                </a:lnTo>
                <a:lnTo>
                  <a:pt x="67471" y="8730"/>
                </a:lnTo>
                <a:lnTo>
                  <a:pt x="59832" y="12770"/>
                </a:lnTo>
                <a:lnTo>
                  <a:pt x="56081" y="16133"/>
                </a:lnTo>
                <a:lnTo>
                  <a:pt x="52627" y="20280"/>
                </a:lnTo>
                <a:lnTo>
                  <a:pt x="49373" y="24950"/>
                </a:lnTo>
                <a:lnTo>
                  <a:pt x="46250" y="29968"/>
                </a:lnTo>
                <a:lnTo>
                  <a:pt x="43217" y="35219"/>
                </a:lnTo>
                <a:lnTo>
                  <a:pt x="40242" y="40624"/>
                </a:lnTo>
                <a:lnTo>
                  <a:pt x="36353" y="45180"/>
                </a:lnTo>
                <a:lnTo>
                  <a:pt x="31856" y="49170"/>
                </a:lnTo>
                <a:lnTo>
                  <a:pt x="26952" y="52782"/>
                </a:lnTo>
                <a:lnTo>
                  <a:pt x="22731" y="57096"/>
                </a:lnTo>
                <a:lnTo>
                  <a:pt x="18964" y="61876"/>
                </a:lnTo>
                <a:lnTo>
                  <a:pt x="15500" y="66968"/>
                </a:lnTo>
                <a:lnTo>
                  <a:pt x="13191" y="72268"/>
                </a:lnTo>
                <a:lnTo>
                  <a:pt x="11652" y="77706"/>
                </a:lnTo>
                <a:lnTo>
                  <a:pt x="10626" y="83236"/>
                </a:lnTo>
                <a:lnTo>
                  <a:pt x="9486" y="91921"/>
                </a:lnTo>
                <a:lnTo>
                  <a:pt x="8979" y="98956"/>
                </a:lnTo>
                <a:lnTo>
                  <a:pt x="8754" y="105258"/>
                </a:lnTo>
                <a:lnTo>
                  <a:pt x="9645" y="108272"/>
                </a:lnTo>
                <a:lnTo>
                  <a:pt x="13177" y="114160"/>
                </a:lnTo>
                <a:lnTo>
                  <a:pt x="15382" y="119953"/>
                </a:lnTo>
                <a:lnTo>
                  <a:pt x="15971" y="122831"/>
                </a:lnTo>
                <a:lnTo>
                  <a:pt x="17314" y="124749"/>
                </a:lnTo>
                <a:lnTo>
                  <a:pt x="19163" y="126029"/>
                </a:lnTo>
                <a:lnTo>
                  <a:pt x="23757" y="127450"/>
                </a:lnTo>
                <a:lnTo>
                  <a:pt x="26316" y="127829"/>
                </a:lnTo>
                <a:lnTo>
                  <a:pt x="28975" y="128082"/>
                </a:lnTo>
                <a:lnTo>
                  <a:pt x="31698" y="127298"/>
                </a:lnTo>
                <a:lnTo>
                  <a:pt x="34467" y="125823"/>
                </a:lnTo>
                <a:lnTo>
                  <a:pt x="37266" y="123887"/>
                </a:lnTo>
                <a:lnTo>
                  <a:pt x="40085" y="121643"/>
                </a:lnTo>
                <a:lnTo>
                  <a:pt x="42916" y="119195"/>
                </a:lnTo>
                <a:lnTo>
                  <a:pt x="45756" y="116611"/>
                </a:lnTo>
                <a:lnTo>
                  <a:pt x="49554" y="113936"/>
                </a:lnTo>
                <a:lnTo>
                  <a:pt x="53991" y="111199"/>
                </a:lnTo>
                <a:lnTo>
                  <a:pt x="58855" y="108423"/>
                </a:lnTo>
                <a:lnTo>
                  <a:pt x="63049" y="105619"/>
                </a:lnTo>
                <a:lnTo>
                  <a:pt x="66799" y="102798"/>
                </a:lnTo>
                <a:lnTo>
                  <a:pt x="70250" y="99964"/>
                </a:lnTo>
                <a:lnTo>
                  <a:pt x="74456" y="97123"/>
                </a:lnTo>
                <a:lnTo>
                  <a:pt x="79165" y="94276"/>
                </a:lnTo>
                <a:lnTo>
                  <a:pt x="84209" y="91426"/>
                </a:lnTo>
                <a:lnTo>
                  <a:pt x="88525" y="87620"/>
                </a:lnTo>
                <a:lnTo>
                  <a:pt x="92355" y="83178"/>
                </a:lnTo>
                <a:lnTo>
                  <a:pt x="95860" y="78312"/>
                </a:lnTo>
                <a:lnTo>
                  <a:pt x="100102" y="74115"/>
                </a:lnTo>
                <a:lnTo>
                  <a:pt x="104835" y="70365"/>
                </a:lnTo>
                <a:lnTo>
                  <a:pt x="109894" y="66912"/>
                </a:lnTo>
                <a:lnTo>
                  <a:pt x="113268" y="62705"/>
                </a:lnTo>
                <a:lnTo>
                  <a:pt x="115518" y="57996"/>
                </a:lnTo>
                <a:lnTo>
                  <a:pt x="118969" y="48636"/>
                </a:lnTo>
                <a:lnTo>
                  <a:pt x="123678" y="41301"/>
                </a:lnTo>
                <a:lnTo>
                  <a:pt x="126407" y="34866"/>
                </a:lnTo>
                <a:lnTo>
                  <a:pt x="127134" y="31816"/>
                </a:lnTo>
                <a:lnTo>
                  <a:pt x="130482" y="25888"/>
                </a:lnTo>
                <a:lnTo>
                  <a:pt x="132708" y="22973"/>
                </a:lnTo>
                <a:lnTo>
                  <a:pt x="135182" y="17195"/>
                </a:lnTo>
                <a:lnTo>
                  <a:pt x="137126" y="8722"/>
                </a:lnTo>
                <a:lnTo>
                  <a:pt x="137160" y="50284"/>
                </a:lnTo>
                <a:lnTo>
                  <a:pt x="138113" y="55430"/>
                </a:lnTo>
                <a:lnTo>
                  <a:pt x="139700" y="60766"/>
                </a:lnTo>
                <a:lnTo>
                  <a:pt x="141712" y="66228"/>
                </a:lnTo>
                <a:lnTo>
                  <a:pt x="143052" y="71774"/>
                </a:lnTo>
                <a:lnTo>
                  <a:pt x="143946" y="77377"/>
                </a:lnTo>
                <a:lnTo>
                  <a:pt x="144542" y="83017"/>
                </a:lnTo>
                <a:lnTo>
                  <a:pt x="144939" y="88682"/>
                </a:lnTo>
                <a:lnTo>
                  <a:pt x="145204" y="94364"/>
                </a:lnTo>
                <a:lnTo>
                  <a:pt x="145498" y="105757"/>
                </a:lnTo>
                <a:lnTo>
                  <a:pt x="145629" y="117170"/>
                </a:lnTo>
                <a:lnTo>
                  <a:pt x="146616" y="122881"/>
                </a:lnTo>
                <a:lnTo>
                  <a:pt x="148227" y="128593"/>
                </a:lnTo>
                <a:lnTo>
                  <a:pt x="150252" y="134306"/>
                </a:lnTo>
                <a:lnTo>
                  <a:pt x="151603" y="140020"/>
                </a:lnTo>
                <a:lnTo>
                  <a:pt x="152505" y="145734"/>
                </a:lnTo>
                <a:lnTo>
                  <a:pt x="153105" y="151448"/>
                </a:lnTo>
                <a:lnTo>
                  <a:pt x="153505" y="157163"/>
                </a:lnTo>
                <a:lnTo>
                  <a:pt x="153772" y="162878"/>
                </a:lnTo>
                <a:lnTo>
                  <a:pt x="154068" y="174308"/>
                </a:lnTo>
                <a:lnTo>
                  <a:pt x="154274" y="202882"/>
                </a:lnTo>
                <a:lnTo>
                  <a:pt x="153332" y="208597"/>
                </a:lnTo>
                <a:lnTo>
                  <a:pt x="151752" y="214312"/>
                </a:lnTo>
                <a:lnTo>
                  <a:pt x="149746" y="220027"/>
                </a:lnTo>
                <a:lnTo>
                  <a:pt x="148409" y="225742"/>
                </a:lnTo>
                <a:lnTo>
                  <a:pt x="147516" y="231457"/>
                </a:lnTo>
                <a:lnTo>
                  <a:pt x="146922" y="237172"/>
                </a:lnTo>
                <a:lnTo>
                  <a:pt x="145573" y="242887"/>
                </a:lnTo>
                <a:lnTo>
                  <a:pt x="143722" y="248602"/>
                </a:lnTo>
                <a:lnTo>
                  <a:pt x="141534" y="254317"/>
                </a:lnTo>
                <a:lnTo>
                  <a:pt x="138172" y="259080"/>
                </a:lnTo>
                <a:lnTo>
                  <a:pt x="134025" y="263207"/>
                </a:lnTo>
                <a:lnTo>
                  <a:pt x="129355" y="266911"/>
                </a:lnTo>
                <a:lnTo>
                  <a:pt x="125290" y="271286"/>
                </a:lnTo>
                <a:lnTo>
                  <a:pt x="121627" y="276107"/>
                </a:lnTo>
                <a:lnTo>
                  <a:pt x="118233" y="281226"/>
                </a:lnTo>
                <a:lnTo>
                  <a:pt x="114065" y="285591"/>
                </a:lnTo>
                <a:lnTo>
                  <a:pt x="109380" y="289454"/>
                </a:lnTo>
                <a:lnTo>
                  <a:pt x="104354" y="292982"/>
                </a:lnTo>
                <a:lnTo>
                  <a:pt x="99097" y="296286"/>
                </a:lnTo>
                <a:lnTo>
                  <a:pt x="93687" y="299441"/>
                </a:lnTo>
                <a:lnTo>
                  <a:pt x="88176" y="302497"/>
                </a:lnTo>
                <a:lnTo>
                  <a:pt x="83549" y="305487"/>
                </a:lnTo>
                <a:lnTo>
                  <a:pt x="79512" y="308433"/>
                </a:lnTo>
                <a:lnTo>
                  <a:pt x="75868" y="311350"/>
                </a:lnTo>
                <a:lnTo>
                  <a:pt x="71534" y="314246"/>
                </a:lnTo>
                <a:lnTo>
                  <a:pt x="66740" y="317130"/>
                </a:lnTo>
                <a:lnTo>
                  <a:pt x="61638" y="320005"/>
                </a:lnTo>
                <a:lnTo>
                  <a:pt x="56333" y="321921"/>
                </a:lnTo>
                <a:lnTo>
                  <a:pt x="50890" y="323199"/>
                </a:lnTo>
                <a:lnTo>
                  <a:pt x="45356" y="324051"/>
                </a:lnTo>
                <a:lnTo>
                  <a:pt x="40716" y="324619"/>
                </a:lnTo>
                <a:lnTo>
                  <a:pt x="36669" y="324998"/>
                </a:lnTo>
                <a:lnTo>
                  <a:pt x="33019" y="325250"/>
                </a:lnTo>
                <a:lnTo>
                  <a:pt x="29633" y="324465"/>
                </a:lnTo>
                <a:lnTo>
                  <a:pt x="26424" y="322990"/>
                </a:lnTo>
                <a:lnTo>
                  <a:pt x="18978" y="318329"/>
                </a:lnTo>
                <a:lnTo>
                  <a:pt x="15420" y="315152"/>
                </a:lnTo>
                <a:lnTo>
                  <a:pt x="8063" y="308008"/>
                </a:lnTo>
                <a:lnTo>
                  <a:pt x="0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50"/>
          <p:cNvSpPr/>
          <p:nvPr/>
        </p:nvSpPr>
        <p:spPr>
          <a:xfrm>
            <a:off x="8755380" y="3557705"/>
            <a:ext cx="187265" cy="205508"/>
          </a:xfrm>
          <a:custGeom>
            <a:avLst/>
            <a:gdLst/>
            <a:ahLst/>
            <a:cxnLst/>
            <a:rect l="0" t="0" r="0" b="0"/>
            <a:pathLst>
              <a:path w="187265" h="205508">
                <a:moveTo>
                  <a:pt x="0" y="102752"/>
                </a:moveTo>
                <a:lnTo>
                  <a:pt x="11931" y="102752"/>
                </a:lnTo>
                <a:lnTo>
                  <a:pt x="14621" y="101799"/>
                </a:lnTo>
                <a:lnTo>
                  <a:pt x="20151" y="98201"/>
                </a:lnTo>
                <a:lnTo>
                  <a:pt x="25783" y="95967"/>
                </a:lnTo>
                <a:lnTo>
                  <a:pt x="31461" y="94974"/>
                </a:lnTo>
                <a:lnTo>
                  <a:pt x="37160" y="94532"/>
                </a:lnTo>
                <a:lnTo>
                  <a:pt x="40014" y="93462"/>
                </a:lnTo>
                <a:lnTo>
                  <a:pt x="45723" y="89733"/>
                </a:lnTo>
                <a:lnTo>
                  <a:pt x="51437" y="87441"/>
                </a:lnTo>
                <a:lnTo>
                  <a:pt x="54293" y="86829"/>
                </a:lnTo>
                <a:lnTo>
                  <a:pt x="58102" y="85470"/>
                </a:lnTo>
                <a:lnTo>
                  <a:pt x="62548" y="83611"/>
                </a:lnTo>
                <a:lnTo>
                  <a:pt x="67416" y="81418"/>
                </a:lnTo>
                <a:lnTo>
                  <a:pt x="77904" y="76443"/>
                </a:lnTo>
                <a:lnTo>
                  <a:pt x="117200" y="56998"/>
                </a:lnTo>
                <a:lnTo>
                  <a:pt x="121950" y="54152"/>
                </a:lnTo>
                <a:lnTo>
                  <a:pt x="126067" y="51302"/>
                </a:lnTo>
                <a:lnTo>
                  <a:pt x="129764" y="48449"/>
                </a:lnTo>
                <a:lnTo>
                  <a:pt x="133182" y="45595"/>
                </a:lnTo>
                <a:lnTo>
                  <a:pt x="136412" y="42740"/>
                </a:lnTo>
                <a:lnTo>
                  <a:pt x="139519" y="39884"/>
                </a:lnTo>
                <a:lnTo>
                  <a:pt x="141590" y="37027"/>
                </a:lnTo>
                <a:lnTo>
                  <a:pt x="143891" y="31314"/>
                </a:lnTo>
                <a:lnTo>
                  <a:pt x="144913" y="25599"/>
                </a:lnTo>
                <a:lnTo>
                  <a:pt x="145187" y="22742"/>
                </a:lnTo>
                <a:lnTo>
                  <a:pt x="146321" y="19884"/>
                </a:lnTo>
                <a:lnTo>
                  <a:pt x="150121" y="14170"/>
                </a:lnTo>
                <a:lnTo>
                  <a:pt x="150563" y="12265"/>
                </a:lnTo>
                <a:lnTo>
                  <a:pt x="149905" y="10995"/>
                </a:lnTo>
                <a:lnTo>
                  <a:pt x="148515" y="10148"/>
                </a:lnTo>
                <a:lnTo>
                  <a:pt x="147588" y="8631"/>
                </a:lnTo>
                <a:lnTo>
                  <a:pt x="146557" y="4406"/>
                </a:lnTo>
                <a:lnTo>
                  <a:pt x="145329" y="2898"/>
                </a:lnTo>
                <a:lnTo>
                  <a:pt x="143558" y="1893"/>
                </a:lnTo>
                <a:lnTo>
                  <a:pt x="141426" y="1222"/>
                </a:lnTo>
                <a:lnTo>
                  <a:pt x="138098" y="775"/>
                </a:lnTo>
                <a:lnTo>
                  <a:pt x="133975" y="478"/>
                </a:lnTo>
                <a:lnTo>
                  <a:pt x="125267" y="147"/>
                </a:lnTo>
                <a:lnTo>
                  <a:pt x="118222" y="0"/>
                </a:lnTo>
                <a:lnTo>
                  <a:pt x="115009" y="913"/>
                </a:lnTo>
                <a:lnTo>
                  <a:pt x="111915" y="2474"/>
                </a:lnTo>
                <a:lnTo>
                  <a:pt x="108900" y="4468"/>
                </a:lnTo>
                <a:lnTo>
                  <a:pt x="104986" y="6749"/>
                </a:lnTo>
                <a:lnTo>
                  <a:pt x="100470" y="9223"/>
                </a:lnTo>
                <a:lnTo>
                  <a:pt x="85014" y="17255"/>
                </a:lnTo>
                <a:lnTo>
                  <a:pt x="79536" y="20036"/>
                </a:lnTo>
                <a:lnTo>
                  <a:pt x="73979" y="23796"/>
                </a:lnTo>
                <a:lnTo>
                  <a:pt x="68369" y="28207"/>
                </a:lnTo>
                <a:lnTo>
                  <a:pt x="62725" y="33053"/>
                </a:lnTo>
                <a:lnTo>
                  <a:pt x="57056" y="37236"/>
                </a:lnTo>
                <a:lnTo>
                  <a:pt x="51373" y="40977"/>
                </a:lnTo>
                <a:lnTo>
                  <a:pt x="45678" y="44424"/>
                </a:lnTo>
                <a:lnTo>
                  <a:pt x="39977" y="48627"/>
                </a:lnTo>
                <a:lnTo>
                  <a:pt x="34271" y="53333"/>
                </a:lnTo>
                <a:lnTo>
                  <a:pt x="28562" y="58376"/>
                </a:lnTo>
                <a:lnTo>
                  <a:pt x="24756" y="63643"/>
                </a:lnTo>
                <a:lnTo>
                  <a:pt x="22219" y="69060"/>
                </a:lnTo>
                <a:lnTo>
                  <a:pt x="20528" y="74576"/>
                </a:lnTo>
                <a:lnTo>
                  <a:pt x="18448" y="80158"/>
                </a:lnTo>
                <a:lnTo>
                  <a:pt x="16109" y="85784"/>
                </a:lnTo>
                <a:lnTo>
                  <a:pt x="13596" y="91440"/>
                </a:lnTo>
                <a:lnTo>
                  <a:pt x="8265" y="102805"/>
                </a:lnTo>
                <a:lnTo>
                  <a:pt x="5510" y="108502"/>
                </a:lnTo>
                <a:lnTo>
                  <a:pt x="3674" y="114205"/>
                </a:lnTo>
                <a:lnTo>
                  <a:pt x="2448" y="119913"/>
                </a:lnTo>
                <a:lnTo>
                  <a:pt x="1632" y="125622"/>
                </a:lnTo>
                <a:lnTo>
                  <a:pt x="2040" y="130381"/>
                </a:lnTo>
                <a:lnTo>
                  <a:pt x="3266" y="134507"/>
                </a:lnTo>
                <a:lnTo>
                  <a:pt x="5034" y="138209"/>
                </a:lnTo>
                <a:lnTo>
                  <a:pt x="6213" y="141630"/>
                </a:lnTo>
                <a:lnTo>
                  <a:pt x="7525" y="147971"/>
                </a:lnTo>
                <a:lnTo>
                  <a:pt x="8826" y="151948"/>
                </a:lnTo>
                <a:lnTo>
                  <a:pt x="10646" y="156505"/>
                </a:lnTo>
                <a:lnTo>
                  <a:pt x="12812" y="161447"/>
                </a:lnTo>
                <a:lnTo>
                  <a:pt x="15209" y="165695"/>
                </a:lnTo>
                <a:lnTo>
                  <a:pt x="17759" y="169479"/>
                </a:lnTo>
                <a:lnTo>
                  <a:pt x="20412" y="172954"/>
                </a:lnTo>
                <a:lnTo>
                  <a:pt x="25899" y="179356"/>
                </a:lnTo>
                <a:lnTo>
                  <a:pt x="28697" y="182396"/>
                </a:lnTo>
                <a:lnTo>
                  <a:pt x="31513" y="184423"/>
                </a:lnTo>
                <a:lnTo>
                  <a:pt x="37183" y="186675"/>
                </a:lnTo>
                <a:lnTo>
                  <a:pt x="42878" y="190216"/>
                </a:lnTo>
                <a:lnTo>
                  <a:pt x="45730" y="192494"/>
                </a:lnTo>
                <a:lnTo>
                  <a:pt x="49536" y="194012"/>
                </a:lnTo>
                <a:lnTo>
                  <a:pt x="53979" y="195025"/>
                </a:lnTo>
                <a:lnTo>
                  <a:pt x="58847" y="195700"/>
                </a:lnTo>
                <a:lnTo>
                  <a:pt x="63042" y="197102"/>
                </a:lnTo>
                <a:lnTo>
                  <a:pt x="66793" y="198990"/>
                </a:lnTo>
                <a:lnTo>
                  <a:pt x="70247" y="201201"/>
                </a:lnTo>
                <a:lnTo>
                  <a:pt x="74453" y="202675"/>
                </a:lnTo>
                <a:lnTo>
                  <a:pt x="79163" y="203657"/>
                </a:lnTo>
                <a:lnTo>
                  <a:pt x="84209" y="204312"/>
                </a:lnTo>
                <a:lnTo>
                  <a:pt x="88524" y="204749"/>
                </a:lnTo>
                <a:lnTo>
                  <a:pt x="92353" y="205040"/>
                </a:lnTo>
                <a:lnTo>
                  <a:pt x="95858" y="205234"/>
                </a:lnTo>
                <a:lnTo>
                  <a:pt x="102294" y="205450"/>
                </a:lnTo>
                <a:lnTo>
                  <a:pt x="105343" y="205507"/>
                </a:lnTo>
                <a:lnTo>
                  <a:pt x="108329" y="204593"/>
                </a:lnTo>
                <a:lnTo>
                  <a:pt x="111271" y="203031"/>
                </a:lnTo>
                <a:lnTo>
                  <a:pt x="114186" y="201037"/>
                </a:lnTo>
                <a:lnTo>
                  <a:pt x="118034" y="199708"/>
                </a:lnTo>
                <a:lnTo>
                  <a:pt x="122504" y="198822"/>
                </a:lnTo>
                <a:lnTo>
                  <a:pt x="127390" y="198231"/>
                </a:lnTo>
                <a:lnTo>
                  <a:pt x="131599" y="197837"/>
                </a:lnTo>
                <a:lnTo>
                  <a:pt x="135357" y="197575"/>
                </a:lnTo>
                <a:lnTo>
                  <a:pt x="138816" y="197400"/>
                </a:lnTo>
                <a:lnTo>
                  <a:pt x="145199" y="197205"/>
                </a:lnTo>
                <a:lnTo>
                  <a:pt x="148234" y="197153"/>
                </a:lnTo>
                <a:lnTo>
                  <a:pt x="151210" y="196167"/>
                </a:lnTo>
                <a:lnTo>
                  <a:pt x="157057" y="192530"/>
                </a:lnTo>
                <a:lnTo>
                  <a:pt x="161153" y="189678"/>
                </a:lnTo>
                <a:lnTo>
                  <a:pt x="164651" y="189011"/>
                </a:lnTo>
                <a:lnTo>
                  <a:pt x="169381" y="188714"/>
                </a:lnTo>
                <a:lnTo>
                  <a:pt x="178432" y="188508"/>
                </a:lnTo>
                <a:lnTo>
                  <a:pt x="184103" y="188486"/>
                </a:lnTo>
                <a:lnTo>
                  <a:pt x="185599" y="187531"/>
                </a:lnTo>
                <a:lnTo>
                  <a:pt x="186598" y="185941"/>
                </a:lnTo>
                <a:lnTo>
                  <a:pt x="187264" y="183929"/>
                </a:lnTo>
                <a:lnTo>
                  <a:pt x="186755" y="182588"/>
                </a:lnTo>
                <a:lnTo>
                  <a:pt x="185463" y="181693"/>
                </a:lnTo>
                <a:lnTo>
                  <a:pt x="180022" y="1799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1"/>
          <p:cNvSpPr/>
          <p:nvPr/>
        </p:nvSpPr>
        <p:spPr>
          <a:xfrm>
            <a:off x="8703944" y="3489007"/>
            <a:ext cx="25719" cy="300039"/>
          </a:xfrm>
          <a:custGeom>
            <a:avLst/>
            <a:gdLst/>
            <a:ahLst/>
            <a:cxnLst/>
            <a:rect l="0" t="0" r="0" b="0"/>
            <a:pathLst>
              <a:path w="25719" h="300039">
                <a:moveTo>
                  <a:pt x="0" y="0"/>
                </a:moveTo>
                <a:lnTo>
                  <a:pt x="0" y="13019"/>
                </a:lnTo>
                <a:lnTo>
                  <a:pt x="953" y="15347"/>
                </a:lnTo>
                <a:lnTo>
                  <a:pt x="2540" y="17851"/>
                </a:lnTo>
                <a:lnTo>
                  <a:pt x="4552" y="20473"/>
                </a:lnTo>
                <a:lnTo>
                  <a:pt x="5892" y="23174"/>
                </a:lnTo>
                <a:lnTo>
                  <a:pt x="6786" y="25927"/>
                </a:lnTo>
                <a:lnTo>
                  <a:pt x="7382" y="28715"/>
                </a:lnTo>
                <a:lnTo>
                  <a:pt x="8044" y="36892"/>
                </a:lnTo>
                <a:lnTo>
                  <a:pt x="8338" y="45924"/>
                </a:lnTo>
                <a:lnTo>
                  <a:pt x="8503" y="57316"/>
                </a:lnTo>
                <a:lnTo>
                  <a:pt x="8573" y="185738"/>
                </a:lnTo>
                <a:lnTo>
                  <a:pt x="9525" y="191453"/>
                </a:lnTo>
                <a:lnTo>
                  <a:pt x="11113" y="197168"/>
                </a:lnTo>
                <a:lnTo>
                  <a:pt x="13124" y="202883"/>
                </a:lnTo>
                <a:lnTo>
                  <a:pt x="14464" y="208598"/>
                </a:lnTo>
                <a:lnTo>
                  <a:pt x="15358" y="214313"/>
                </a:lnTo>
                <a:lnTo>
                  <a:pt x="15955" y="220027"/>
                </a:lnTo>
                <a:lnTo>
                  <a:pt x="16616" y="228918"/>
                </a:lnTo>
                <a:lnTo>
                  <a:pt x="16910" y="236996"/>
                </a:lnTo>
                <a:lnTo>
                  <a:pt x="17114" y="263243"/>
                </a:lnTo>
                <a:lnTo>
                  <a:pt x="18078" y="267888"/>
                </a:lnTo>
                <a:lnTo>
                  <a:pt x="19672" y="271937"/>
                </a:lnTo>
                <a:lnTo>
                  <a:pt x="21687" y="275589"/>
                </a:lnTo>
                <a:lnTo>
                  <a:pt x="22079" y="278976"/>
                </a:lnTo>
                <a:lnTo>
                  <a:pt x="21386" y="282186"/>
                </a:lnTo>
                <a:lnTo>
                  <a:pt x="17984" y="289632"/>
                </a:lnTo>
                <a:lnTo>
                  <a:pt x="18656" y="291196"/>
                </a:lnTo>
                <a:lnTo>
                  <a:pt x="20058" y="293191"/>
                </a:lnTo>
                <a:lnTo>
                  <a:pt x="25718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2"/>
          <p:cNvSpPr/>
          <p:nvPr/>
        </p:nvSpPr>
        <p:spPr>
          <a:xfrm>
            <a:off x="5712142" y="4046230"/>
            <a:ext cx="325594" cy="342741"/>
          </a:xfrm>
          <a:custGeom>
            <a:avLst/>
            <a:gdLst/>
            <a:ahLst/>
            <a:cxnLst/>
            <a:rect l="0" t="0" r="0" b="0"/>
            <a:pathLst>
              <a:path w="325594" h="342741">
                <a:moveTo>
                  <a:pt x="17145" y="42852"/>
                </a:moveTo>
                <a:lnTo>
                  <a:pt x="29915" y="42852"/>
                </a:lnTo>
                <a:lnTo>
                  <a:pt x="32326" y="41899"/>
                </a:lnTo>
                <a:lnTo>
                  <a:pt x="40270" y="36961"/>
                </a:lnTo>
                <a:lnTo>
                  <a:pt x="48656" y="34122"/>
                </a:lnTo>
                <a:lnTo>
                  <a:pt x="58126" y="27671"/>
                </a:lnTo>
                <a:lnTo>
                  <a:pt x="67426" y="22453"/>
                </a:lnTo>
                <a:lnTo>
                  <a:pt x="83373" y="14160"/>
                </a:lnTo>
                <a:lnTo>
                  <a:pt x="88919" y="12294"/>
                </a:lnTo>
                <a:lnTo>
                  <a:pt x="94522" y="11050"/>
                </a:lnTo>
                <a:lnTo>
                  <a:pt x="100162" y="10221"/>
                </a:lnTo>
                <a:lnTo>
                  <a:pt x="106779" y="8715"/>
                </a:lnTo>
                <a:lnTo>
                  <a:pt x="114049" y="6759"/>
                </a:lnTo>
                <a:lnTo>
                  <a:pt x="121753" y="4503"/>
                </a:lnTo>
                <a:lnTo>
                  <a:pt x="127841" y="2998"/>
                </a:lnTo>
                <a:lnTo>
                  <a:pt x="137146" y="1327"/>
                </a:lnTo>
                <a:lnTo>
                  <a:pt x="142866" y="881"/>
                </a:lnTo>
                <a:lnTo>
                  <a:pt x="149536" y="584"/>
                </a:lnTo>
                <a:lnTo>
                  <a:pt x="170037" y="166"/>
                </a:lnTo>
                <a:lnTo>
                  <a:pt x="211373" y="0"/>
                </a:lnTo>
                <a:lnTo>
                  <a:pt x="216163" y="949"/>
                </a:lnTo>
                <a:lnTo>
                  <a:pt x="224025" y="4544"/>
                </a:lnTo>
                <a:lnTo>
                  <a:pt x="226502" y="6835"/>
                </a:lnTo>
                <a:lnTo>
                  <a:pt x="228154" y="9316"/>
                </a:lnTo>
                <a:lnTo>
                  <a:pt x="229989" y="14612"/>
                </a:lnTo>
                <a:lnTo>
                  <a:pt x="231023" y="23901"/>
                </a:lnTo>
                <a:lnTo>
                  <a:pt x="231264" y="33160"/>
                </a:lnTo>
                <a:lnTo>
                  <a:pt x="228832" y="43625"/>
                </a:lnTo>
                <a:lnTo>
                  <a:pt x="226850" y="49082"/>
                </a:lnTo>
                <a:lnTo>
                  <a:pt x="224575" y="54625"/>
                </a:lnTo>
                <a:lnTo>
                  <a:pt x="222107" y="60226"/>
                </a:lnTo>
                <a:lnTo>
                  <a:pt x="219509" y="65865"/>
                </a:lnTo>
                <a:lnTo>
                  <a:pt x="215872" y="71529"/>
                </a:lnTo>
                <a:lnTo>
                  <a:pt x="211542" y="77210"/>
                </a:lnTo>
                <a:lnTo>
                  <a:pt x="201651" y="87650"/>
                </a:lnTo>
                <a:lnTo>
                  <a:pt x="196346" y="91767"/>
                </a:lnTo>
                <a:lnTo>
                  <a:pt x="190906" y="95465"/>
                </a:lnTo>
                <a:lnTo>
                  <a:pt x="185372" y="99835"/>
                </a:lnTo>
                <a:lnTo>
                  <a:pt x="179779" y="104653"/>
                </a:lnTo>
                <a:lnTo>
                  <a:pt x="174145" y="109770"/>
                </a:lnTo>
                <a:lnTo>
                  <a:pt x="168484" y="114134"/>
                </a:lnTo>
                <a:lnTo>
                  <a:pt x="162805" y="117996"/>
                </a:lnTo>
                <a:lnTo>
                  <a:pt x="157115" y="121523"/>
                </a:lnTo>
                <a:lnTo>
                  <a:pt x="151416" y="124827"/>
                </a:lnTo>
                <a:lnTo>
                  <a:pt x="140003" y="131038"/>
                </a:lnTo>
                <a:lnTo>
                  <a:pt x="122868" y="139890"/>
                </a:lnTo>
                <a:lnTo>
                  <a:pt x="113981" y="143130"/>
                </a:lnTo>
                <a:lnTo>
                  <a:pt x="106855" y="144570"/>
                </a:lnTo>
                <a:lnTo>
                  <a:pt x="97489" y="145381"/>
                </a:lnTo>
                <a:lnTo>
                  <a:pt x="88682" y="145621"/>
                </a:lnTo>
                <a:lnTo>
                  <a:pt x="68977" y="145722"/>
                </a:lnTo>
                <a:lnTo>
                  <a:pt x="73249" y="141171"/>
                </a:lnTo>
                <a:lnTo>
                  <a:pt x="75502" y="139831"/>
                </a:lnTo>
                <a:lnTo>
                  <a:pt x="84178" y="136992"/>
                </a:lnTo>
                <a:lnTo>
                  <a:pt x="93292" y="132952"/>
                </a:lnTo>
                <a:lnTo>
                  <a:pt x="101153" y="130522"/>
                </a:lnTo>
                <a:lnTo>
                  <a:pt x="108775" y="128489"/>
                </a:lnTo>
                <a:lnTo>
                  <a:pt x="118512" y="124411"/>
                </a:lnTo>
                <a:lnTo>
                  <a:pt x="124728" y="122942"/>
                </a:lnTo>
                <a:lnTo>
                  <a:pt x="131729" y="121963"/>
                </a:lnTo>
                <a:lnTo>
                  <a:pt x="139255" y="121310"/>
                </a:lnTo>
                <a:lnTo>
                  <a:pt x="147129" y="120875"/>
                </a:lnTo>
                <a:lnTo>
                  <a:pt x="163498" y="120391"/>
                </a:lnTo>
                <a:lnTo>
                  <a:pt x="199037" y="120056"/>
                </a:lnTo>
                <a:lnTo>
                  <a:pt x="206986" y="120038"/>
                </a:lnTo>
                <a:lnTo>
                  <a:pt x="214191" y="120980"/>
                </a:lnTo>
                <a:lnTo>
                  <a:pt x="220899" y="122560"/>
                </a:lnTo>
                <a:lnTo>
                  <a:pt x="227276" y="124566"/>
                </a:lnTo>
                <a:lnTo>
                  <a:pt x="233433" y="126855"/>
                </a:lnTo>
                <a:lnTo>
                  <a:pt x="239442" y="129334"/>
                </a:lnTo>
                <a:lnTo>
                  <a:pt x="245353" y="131939"/>
                </a:lnTo>
                <a:lnTo>
                  <a:pt x="257001" y="137374"/>
                </a:lnTo>
                <a:lnTo>
                  <a:pt x="262774" y="140157"/>
                </a:lnTo>
                <a:lnTo>
                  <a:pt x="268527" y="143917"/>
                </a:lnTo>
                <a:lnTo>
                  <a:pt x="274268" y="148329"/>
                </a:lnTo>
                <a:lnTo>
                  <a:pt x="280001" y="153175"/>
                </a:lnTo>
                <a:lnTo>
                  <a:pt x="285727" y="157358"/>
                </a:lnTo>
                <a:lnTo>
                  <a:pt x="291450" y="161100"/>
                </a:lnTo>
                <a:lnTo>
                  <a:pt x="297170" y="164546"/>
                </a:lnTo>
                <a:lnTo>
                  <a:pt x="306066" y="170916"/>
                </a:lnTo>
                <a:lnTo>
                  <a:pt x="309771" y="173948"/>
                </a:lnTo>
                <a:lnTo>
                  <a:pt x="316429" y="182397"/>
                </a:lnTo>
                <a:lnTo>
                  <a:pt x="319537" y="187317"/>
                </a:lnTo>
                <a:lnTo>
                  <a:pt x="322992" y="197864"/>
                </a:lnTo>
                <a:lnTo>
                  <a:pt x="323913" y="203343"/>
                </a:lnTo>
                <a:lnTo>
                  <a:pt x="324527" y="208901"/>
                </a:lnTo>
                <a:lnTo>
                  <a:pt x="324936" y="214511"/>
                </a:lnTo>
                <a:lnTo>
                  <a:pt x="325391" y="224872"/>
                </a:lnTo>
                <a:lnTo>
                  <a:pt x="325593" y="232653"/>
                </a:lnTo>
                <a:lnTo>
                  <a:pt x="323143" y="241826"/>
                </a:lnTo>
                <a:lnTo>
                  <a:pt x="318879" y="252252"/>
                </a:lnTo>
                <a:lnTo>
                  <a:pt x="313809" y="263237"/>
                </a:lnTo>
                <a:lnTo>
                  <a:pt x="310171" y="268832"/>
                </a:lnTo>
                <a:lnTo>
                  <a:pt x="305841" y="274469"/>
                </a:lnTo>
                <a:lnTo>
                  <a:pt x="301049" y="280131"/>
                </a:lnTo>
                <a:lnTo>
                  <a:pt x="295950" y="285810"/>
                </a:lnTo>
                <a:lnTo>
                  <a:pt x="285203" y="297201"/>
                </a:lnTo>
                <a:lnTo>
                  <a:pt x="279670" y="301953"/>
                </a:lnTo>
                <a:lnTo>
                  <a:pt x="274077" y="306074"/>
                </a:lnTo>
                <a:lnTo>
                  <a:pt x="268443" y="309773"/>
                </a:lnTo>
                <a:lnTo>
                  <a:pt x="261830" y="313192"/>
                </a:lnTo>
                <a:lnTo>
                  <a:pt x="254563" y="316424"/>
                </a:lnTo>
                <a:lnTo>
                  <a:pt x="246861" y="319531"/>
                </a:lnTo>
                <a:lnTo>
                  <a:pt x="230684" y="325523"/>
                </a:lnTo>
                <a:lnTo>
                  <a:pt x="197015" y="337131"/>
                </a:lnTo>
                <a:lnTo>
                  <a:pt x="188493" y="339050"/>
                </a:lnTo>
                <a:lnTo>
                  <a:pt x="179954" y="340330"/>
                </a:lnTo>
                <a:lnTo>
                  <a:pt x="171405" y="341183"/>
                </a:lnTo>
                <a:lnTo>
                  <a:pt x="162847" y="341752"/>
                </a:lnTo>
                <a:lnTo>
                  <a:pt x="154285" y="342131"/>
                </a:lnTo>
                <a:lnTo>
                  <a:pt x="131121" y="342665"/>
                </a:lnTo>
                <a:lnTo>
                  <a:pt x="124562" y="342740"/>
                </a:lnTo>
                <a:lnTo>
                  <a:pt x="117332" y="341837"/>
                </a:lnTo>
                <a:lnTo>
                  <a:pt x="109654" y="340283"/>
                </a:lnTo>
                <a:lnTo>
                  <a:pt x="101677" y="338295"/>
                </a:lnTo>
                <a:lnTo>
                  <a:pt x="94455" y="336016"/>
                </a:lnTo>
                <a:lnTo>
                  <a:pt x="87735" y="333545"/>
                </a:lnTo>
                <a:lnTo>
                  <a:pt x="81350" y="330945"/>
                </a:lnTo>
                <a:lnTo>
                  <a:pt x="75188" y="329211"/>
                </a:lnTo>
                <a:lnTo>
                  <a:pt x="69176" y="328056"/>
                </a:lnTo>
                <a:lnTo>
                  <a:pt x="63262" y="327285"/>
                </a:lnTo>
                <a:lnTo>
                  <a:pt x="54152" y="323890"/>
                </a:lnTo>
                <a:lnTo>
                  <a:pt x="45975" y="319205"/>
                </a:lnTo>
                <a:lnTo>
                  <a:pt x="35990" y="313948"/>
                </a:lnTo>
                <a:lnTo>
                  <a:pt x="27744" y="308437"/>
                </a:lnTo>
                <a:lnTo>
                  <a:pt x="17745" y="299979"/>
                </a:lnTo>
                <a:lnTo>
                  <a:pt x="14688" y="297137"/>
                </a:lnTo>
                <a:lnTo>
                  <a:pt x="11696" y="295243"/>
                </a:lnTo>
                <a:lnTo>
                  <a:pt x="1729" y="291954"/>
                </a:lnTo>
                <a:lnTo>
                  <a:pt x="512" y="291602"/>
                </a:lnTo>
                <a:lnTo>
                  <a:pt x="0" y="28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3"/>
          <p:cNvSpPr/>
          <p:nvPr/>
        </p:nvSpPr>
        <p:spPr>
          <a:xfrm>
            <a:off x="6740842" y="4097654"/>
            <a:ext cx="25718" cy="282894"/>
          </a:xfrm>
          <a:custGeom>
            <a:avLst/>
            <a:gdLst/>
            <a:ahLst/>
            <a:cxnLst/>
            <a:rect l="0" t="0" r="0" b="0"/>
            <a:pathLst>
              <a:path w="25718" h="282894">
                <a:moveTo>
                  <a:pt x="0" y="0"/>
                </a:moveTo>
                <a:lnTo>
                  <a:pt x="0" y="8220"/>
                </a:lnTo>
                <a:lnTo>
                  <a:pt x="953" y="9290"/>
                </a:lnTo>
                <a:lnTo>
                  <a:pt x="4551" y="13019"/>
                </a:lnTo>
                <a:lnTo>
                  <a:pt x="5891" y="15347"/>
                </a:lnTo>
                <a:lnTo>
                  <a:pt x="6785" y="17852"/>
                </a:lnTo>
                <a:lnTo>
                  <a:pt x="7381" y="20474"/>
                </a:lnTo>
                <a:lnTo>
                  <a:pt x="8731" y="24127"/>
                </a:lnTo>
                <a:lnTo>
                  <a:pt x="10583" y="28467"/>
                </a:lnTo>
                <a:lnTo>
                  <a:pt x="12770" y="33266"/>
                </a:lnTo>
                <a:lnTo>
                  <a:pt x="14229" y="38370"/>
                </a:lnTo>
                <a:lnTo>
                  <a:pt x="15201" y="43678"/>
                </a:lnTo>
                <a:lnTo>
                  <a:pt x="15849" y="49121"/>
                </a:lnTo>
                <a:lnTo>
                  <a:pt x="16281" y="54655"/>
                </a:lnTo>
                <a:lnTo>
                  <a:pt x="16569" y="60249"/>
                </a:lnTo>
                <a:lnTo>
                  <a:pt x="16889" y="71545"/>
                </a:lnTo>
                <a:lnTo>
                  <a:pt x="17130" y="120774"/>
                </a:lnTo>
                <a:lnTo>
                  <a:pt x="17145" y="268101"/>
                </a:lnTo>
                <a:lnTo>
                  <a:pt x="18098" y="271127"/>
                </a:lnTo>
                <a:lnTo>
                  <a:pt x="19685" y="274096"/>
                </a:lnTo>
                <a:lnTo>
                  <a:pt x="25717" y="28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54"/>
          <p:cNvSpPr/>
          <p:nvPr/>
        </p:nvSpPr>
        <p:spPr>
          <a:xfrm>
            <a:off x="6895306" y="4071942"/>
            <a:ext cx="231138" cy="265586"/>
          </a:xfrm>
          <a:custGeom>
            <a:avLst/>
            <a:gdLst/>
            <a:ahLst/>
            <a:cxnLst/>
            <a:rect l="0" t="0" r="0" b="0"/>
            <a:pathLst>
              <a:path w="231138" h="265586">
                <a:moveTo>
                  <a:pt x="137001" y="8568"/>
                </a:moveTo>
                <a:lnTo>
                  <a:pt x="100657" y="8568"/>
                </a:lnTo>
                <a:lnTo>
                  <a:pt x="96579" y="9520"/>
                </a:lnTo>
                <a:lnTo>
                  <a:pt x="91955" y="11108"/>
                </a:lnTo>
                <a:lnTo>
                  <a:pt x="86968" y="13118"/>
                </a:lnTo>
                <a:lnTo>
                  <a:pt x="81738" y="16364"/>
                </a:lnTo>
                <a:lnTo>
                  <a:pt x="76347" y="20433"/>
                </a:lnTo>
                <a:lnTo>
                  <a:pt x="70847" y="25050"/>
                </a:lnTo>
                <a:lnTo>
                  <a:pt x="65276" y="29081"/>
                </a:lnTo>
                <a:lnTo>
                  <a:pt x="59657" y="32721"/>
                </a:lnTo>
                <a:lnTo>
                  <a:pt x="54006" y="36100"/>
                </a:lnTo>
                <a:lnTo>
                  <a:pt x="49286" y="40257"/>
                </a:lnTo>
                <a:lnTo>
                  <a:pt x="45187" y="44934"/>
                </a:lnTo>
                <a:lnTo>
                  <a:pt x="41502" y="49957"/>
                </a:lnTo>
                <a:lnTo>
                  <a:pt x="37140" y="54258"/>
                </a:lnTo>
                <a:lnTo>
                  <a:pt x="32327" y="58078"/>
                </a:lnTo>
                <a:lnTo>
                  <a:pt x="27214" y="61577"/>
                </a:lnTo>
                <a:lnTo>
                  <a:pt x="22852" y="65815"/>
                </a:lnTo>
                <a:lnTo>
                  <a:pt x="18992" y="70545"/>
                </a:lnTo>
                <a:lnTo>
                  <a:pt x="15465" y="75603"/>
                </a:lnTo>
                <a:lnTo>
                  <a:pt x="9008" y="83764"/>
                </a:lnTo>
                <a:lnTo>
                  <a:pt x="5952" y="87273"/>
                </a:lnTo>
                <a:lnTo>
                  <a:pt x="2557" y="93713"/>
                </a:lnTo>
                <a:lnTo>
                  <a:pt x="377" y="101057"/>
                </a:lnTo>
                <a:lnTo>
                  <a:pt x="0" y="106880"/>
                </a:lnTo>
                <a:lnTo>
                  <a:pt x="900" y="109352"/>
                </a:lnTo>
                <a:lnTo>
                  <a:pt x="4439" y="114638"/>
                </a:lnTo>
                <a:lnTo>
                  <a:pt x="6716" y="116429"/>
                </a:lnTo>
                <a:lnTo>
                  <a:pt x="9188" y="117623"/>
                </a:lnTo>
                <a:lnTo>
                  <a:pt x="11787" y="118418"/>
                </a:lnTo>
                <a:lnTo>
                  <a:pt x="17215" y="121843"/>
                </a:lnTo>
                <a:lnTo>
                  <a:pt x="19997" y="124089"/>
                </a:lnTo>
                <a:lnTo>
                  <a:pt x="22803" y="125587"/>
                </a:lnTo>
                <a:lnTo>
                  <a:pt x="28462" y="127251"/>
                </a:lnTo>
                <a:lnTo>
                  <a:pt x="32256" y="127695"/>
                </a:lnTo>
                <a:lnTo>
                  <a:pt x="36691" y="127991"/>
                </a:lnTo>
                <a:lnTo>
                  <a:pt x="41552" y="128188"/>
                </a:lnTo>
                <a:lnTo>
                  <a:pt x="46699" y="129272"/>
                </a:lnTo>
                <a:lnTo>
                  <a:pt x="52035" y="130947"/>
                </a:lnTo>
                <a:lnTo>
                  <a:pt x="57496" y="133017"/>
                </a:lnTo>
                <a:lnTo>
                  <a:pt x="63042" y="134396"/>
                </a:lnTo>
                <a:lnTo>
                  <a:pt x="68646" y="135316"/>
                </a:lnTo>
                <a:lnTo>
                  <a:pt x="74287" y="135929"/>
                </a:lnTo>
                <a:lnTo>
                  <a:pt x="80903" y="136337"/>
                </a:lnTo>
                <a:lnTo>
                  <a:pt x="95876" y="136792"/>
                </a:lnTo>
                <a:lnTo>
                  <a:pt x="102917" y="137865"/>
                </a:lnTo>
                <a:lnTo>
                  <a:pt x="109516" y="139534"/>
                </a:lnTo>
                <a:lnTo>
                  <a:pt x="115821" y="141598"/>
                </a:lnTo>
                <a:lnTo>
                  <a:pt x="120976" y="143927"/>
                </a:lnTo>
                <a:lnTo>
                  <a:pt x="125365" y="146432"/>
                </a:lnTo>
                <a:lnTo>
                  <a:pt x="129243" y="149055"/>
                </a:lnTo>
                <a:lnTo>
                  <a:pt x="133734" y="151756"/>
                </a:lnTo>
                <a:lnTo>
                  <a:pt x="138633" y="154509"/>
                </a:lnTo>
                <a:lnTo>
                  <a:pt x="143804" y="157297"/>
                </a:lnTo>
                <a:lnTo>
                  <a:pt x="148205" y="159155"/>
                </a:lnTo>
                <a:lnTo>
                  <a:pt x="152090" y="160395"/>
                </a:lnTo>
                <a:lnTo>
                  <a:pt x="155632" y="161220"/>
                </a:lnTo>
                <a:lnTo>
                  <a:pt x="158947" y="163676"/>
                </a:lnTo>
                <a:lnTo>
                  <a:pt x="165170" y="171485"/>
                </a:lnTo>
                <a:lnTo>
                  <a:pt x="171110" y="178765"/>
                </a:lnTo>
                <a:lnTo>
                  <a:pt x="176925" y="185176"/>
                </a:lnTo>
                <a:lnTo>
                  <a:pt x="182685" y="191200"/>
                </a:lnTo>
                <a:lnTo>
                  <a:pt x="184602" y="195093"/>
                </a:lnTo>
                <a:lnTo>
                  <a:pt x="185881" y="199593"/>
                </a:lnTo>
                <a:lnTo>
                  <a:pt x="186733" y="204498"/>
                </a:lnTo>
                <a:lnTo>
                  <a:pt x="186348" y="208720"/>
                </a:lnTo>
                <a:lnTo>
                  <a:pt x="185139" y="212487"/>
                </a:lnTo>
                <a:lnTo>
                  <a:pt x="181255" y="219214"/>
                </a:lnTo>
                <a:lnTo>
                  <a:pt x="176355" y="225378"/>
                </a:lnTo>
                <a:lnTo>
                  <a:pt x="173715" y="229308"/>
                </a:lnTo>
                <a:lnTo>
                  <a:pt x="171002" y="233833"/>
                </a:lnTo>
                <a:lnTo>
                  <a:pt x="168241" y="238754"/>
                </a:lnTo>
                <a:lnTo>
                  <a:pt x="162632" y="246763"/>
                </a:lnTo>
                <a:lnTo>
                  <a:pt x="159804" y="250232"/>
                </a:lnTo>
                <a:lnTo>
                  <a:pt x="156013" y="253497"/>
                </a:lnTo>
                <a:lnTo>
                  <a:pt x="151580" y="256627"/>
                </a:lnTo>
                <a:lnTo>
                  <a:pt x="146721" y="259665"/>
                </a:lnTo>
                <a:lnTo>
                  <a:pt x="141576" y="261691"/>
                </a:lnTo>
                <a:lnTo>
                  <a:pt x="136241" y="263041"/>
                </a:lnTo>
                <a:lnTo>
                  <a:pt x="130779" y="263942"/>
                </a:lnTo>
                <a:lnTo>
                  <a:pt x="126186" y="264542"/>
                </a:lnTo>
                <a:lnTo>
                  <a:pt x="122171" y="264942"/>
                </a:lnTo>
                <a:lnTo>
                  <a:pt x="118542" y="265209"/>
                </a:lnTo>
                <a:lnTo>
                  <a:pt x="114218" y="265387"/>
                </a:lnTo>
                <a:lnTo>
                  <a:pt x="104332" y="265585"/>
                </a:lnTo>
                <a:lnTo>
                  <a:pt x="99029" y="264685"/>
                </a:lnTo>
                <a:lnTo>
                  <a:pt x="93589" y="263132"/>
                </a:lnTo>
                <a:lnTo>
                  <a:pt x="88058" y="261145"/>
                </a:lnTo>
                <a:lnTo>
                  <a:pt x="83417" y="258868"/>
                </a:lnTo>
                <a:lnTo>
                  <a:pt x="79371" y="256397"/>
                </a:lnTo>
                <a:lnTo>
                  <a:pt x="72335" y="251111"/>
                </a:lnTo>
                <a:lnTo>
                  <a:pt x="66033" y="245587"/>
                </a:lnTo>
                <a:lnTo>
                  <a:pt x="60057" y="237417"/>
                </a:lnTo>
                <a:lnTo>
                  <a:pt x="57130" y="232572"/>
                </a:lnTo>
                <a:lnTo>
                  <a:pt x="55179" y="227436"/>
                </a:lnTo>
                <a:lnTo>
                  <a:pt x="53878" y="222107"/>
                </a:lnTo>
                <a:lnTo>
                  <a:pt x="53010" y="216650"/>
                </a:lnTo>
                <a:lnTo>
                  <a:pt x="52432" y="212059"/>
                </a:lnTo>
                <a:lnTo>
                  <a:pt x="51790" y="204419"/>
                </a:lnTo>
                <a:lnTo>
                  <a:pt x="51619" y="200095"/>
                </a:lnTo>
                <a:lnTo>
                  <a:pt x="51429" y="190211"/>
                </a:lnTo>
                <a:lnTo>
                  <a:pt x="52331" y="184908"/>
                </a:lnTo>
                <a:lnTo>
                  <a:pt x="53884" y="179468"/>
                </a:lnTo>
                <a:lnTo>
                  <a:pt x="55872" y="173936"/>
                </a:lnTo>
                <a:lnTo>
                  <a:pt x="58150" y="168343"/>
                </a:lnTo>
                <a:lnTo>
                  <a:pt x="60622" y="162710"/>
                </a:lnTo>
                <a:lnTo>
                  <a:pt x="63221" y="157049"/>
                </a:lnTo>
                <a:lnTo>
                  <a:pt x="66860" y="150418"/>
                </a:lnTo>
                <a:lnTo>
                  <a:pt x="71190" y="143139"/>
                </a:lnTo>
                <a:lnTo>
                  <a:pt x="75982" y="135430"/>
                </a:lnTo>
                <a:lnTo>
                  <a:pt x="81082" y="128385"/>
                </a:lnTo>
                <a:lnTo>
                  <a:pt x="86387" y="121783"/>
                </a:lnTo>
                <a:lnTo>
                  <a:pt x="91828" y="115477"/>
                </a:lnTo>
                <a:lnTo>
                  <a:pt x="97360" y="109368"/>
                </a:lnTo>
                <a:lnTo>
                  <a:pt x="108588" y="97500"/>
                </a:lnTo>
                <a:lnTo>
                  <a:pt x="115201" y="91668"/>
                </a:lnTo>
                <a:lnTo>
                  <a:pt x="122468" y="85876"/>
                </a:lnTo>
                <a:lnTo>
                  <a:pt x="130170" y="80109"/>
                </a:lnTo>
                <a:lnTo>
                  <a:pt x="137209" y="74359"/>
                </a:lnTo>
                <a:lnTo>
                  <a:pt x="143807" y="68621"/>
                </a:lnTo>
                <a:lnTo>
                  <a:pt x="150111" y="62891"/>
                </a:lnTo>
                <a:lnTo>
                  <a:pt x="162195" y="51444"/>
                </a:lnTo>
                <a:lnTo>
                  <a:pt x="185475" y="28573"/>
                </a:lnTo>
                <a:lnTo>
                  <a:pt x="191225" y="23809"/>
                </a:lnTo>
                <a:lnTo>
                  <a:pt x="196962" y="19681"/>
                </a:lnTo>
                <a:lnTo>
                  <a:pt x="202694" y="15977"/>
                </a:lnTo>
                <a:lnTo>
                  <a:pt x="207465" y="12555"/>
                </a:lnTo>
                <a:lnTo>
                  <a:pt x="211600" y="9320"/>
                </a:lnTo>
                <a:lnTo>
                  <a:pt x="215309" y="6212"/>
                </a:lnTo>
                <a:lnTo>
                  <a:pt x="221969" y="2758"/>
                </a:lnTo>
                <a:lnTo>
                  <a:pt x="231137" y="43"/>
                </a:lnTo>
                <a:lnTo>
                  <a:pt x="224422" y="4"/>
                </a:lnTo>
                <a:lnTo>
                  <a:pt x="219353" y="0"/>
                </a:lnTo>
                <a:lnTo>
                  <a:pt x="216667" y="950"/>
                </a:lnTo>
                <a:lnTo>
                  <a:pt x="211143" y="4547"/>
                </a:lnTo>
                <a:lnTo>
                  <a:pt x="205514" y="6781"/>
                </a:lnTo>
                <a:lnTo>
                  <a:pt x="197009" y="85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5"/>
          <p:cNvSpPr/>
          <p:nvPr/>
        </p:nvSpPr>
        <p:spPr>
          <a:xfrm>
            <a:off x="7229475" y="4073290"/>
            <a:ext cx="188115" cy="245907"/>
          </a:xfrm>
          <a:custGeom>
            <a:avLst/>
            <a:gdLst/>
            <a:ahLst/>
            <a:cxnLst/>
            <a:rect l="0" t="0" r="0" b="0"/>
            <a:pathLst>
              <a:path w="188115" h="245907">
                <a:moveTo>
                  <a:pt x="42862" y="15792"/>
                </a:moveTo>
                <a:lnTo>
                  <a:pt x="42862" y="23173"/>
                </a:lnTo>
                <a:lnTo>
                  <a:pt x="38311" y="28562"/>
                </a:lnTo>
                <a:lnTo>
                  <a:pt x="33537" y="36073"/>
                </a:lnTo>
                <a:lnTo>
                  <a:pt x="30930" y="40742"/>
                </a:lnTo>
                <a:lnTo>
                  <a:pt x="25494" y="51011"/>
                </a:lnTo>
                <a:lnTo>
                  <a:pt x="22711" y="56416"/>
                </a:lnTo>
                <a:lnTo>
                  <a:pt x="19903" y="60973"/>
                </a:lnTo>
                <a:lnTo>
                  <a:pt x="14244" y="68575"/>
                </a:lnTo>
                <a:lnTo>
                  <a:pt x="12353" y="73840"/>
                </a:lnTo>
                <a:lnTo>
                  <a:pt x="11093" y="80209"/>
                </a:lnTo>
                <a:lnTo>
                  <a:pt x="10252" y="87311"/>
                </a:lnTo>
                <a:lnTo>
                  <a:pt x="8740" y="93952"/>
                </a:lnTo>
                <a:lnTo>
                  <a:pt x="6779" y="100283"/>
                </a:lnTo>
                <a:lnTo>
                  <a:pt x="4519" y="106410"/>
                </a:lnTo>
                <a:lnTo>
                  <a:pt x="3012" y="112399"/>
                </a:lnTo>
                <a:lnTo>
                  <a:pt x="2008" y="118297"/>
                </a:lnTo>
                <a:lnTo>
                  <a:pt x="1338" y="124134"/>
                </a:lnTo>
                <a:lnTo>
                  <a:pt x="892" y="129930"/>
                </a:lnTo>
                <a:lnTo>
                  <a:pt x="594" y="135699"/>
                </a:lnTo>
                <a:lnTo>
                  <a:pt x="265" y="147189"/>
                </a:lnTo>
                <a:lnTo>
                  <a:pt x="10" y="188404"/>
                </a:lnTo>
                <a:lnTo>
                  <a:pt x="0" y="214477"/>
                </a:lnTo>
                <a:lnTo>
                  <a:pt x="953" y="217781"/>
                </a:lnTo>
                <a:lnTo>
                  <a:pt x="4550" y="223993"/>
                </a:lnTo>
                <a:lnTo>
                  <a:pt x="9325" y="229928"/>
                </a:lnTo>
                <a:lnTo>
                  <a:pt x="11931" y="232845"/>
                </a:lnTo>
                <a:lnTo>
                  <a:pt x="14622" y="234789"/>
                </a:lnTo>
                <a:lnTo>
                  <a:pt x="20151" y="236949"/>
                </a:lnTo>
                <a:lnTo>
                  <a:pt x="23911" y="238477"/>
                </a:lnTo>
                <a:lnTo>
                  <a:pt x="28323" y="240449"/>
                </a:lnTo>
                <a:lnTo>
                  <a:pt x="33170" y="242716"/>
                </a:lnTo>
                <a:lnTo>
                  <a:pt x="37353" y="244227"/>
                </a:lnTo>
                <a:lnTo>
                  <a:pt x="41095" y="245235"/>
                </a:lnTo>
                <a:lnTo>
                  <a:pt x="44542" y="245906"/>
                </a:lnTo>
                <a:lnTo>
                  <a:pt x="48744" y="245402"/>
                </a:lnTo>
                <a:lnTo>
                  <a:pt x="53451" y="244113"/>
                </a:lnTo>
                <a:lnTo>
                  <a:pt x="58494" y="242301"/>
                </a:lnTo>
                <a:lnTo>
                  <a:pt x="63761" y="241093"/>
                </a:lnTo>
                <a:lnTo>
                  <a:pt x="69177" y="240288"/>
                </a:lnTo>
                <a:lnTo>
                  <a:pt x="74693" y="239751"/>
                </a:lnTo>
                <a:lnTo>
                  <a:pt x="80275" y="238441"/>
                </a:lnTo>
                <a:lnTo>
                  <a:pt x="85901" y="236614"/>
                </a:lnTo>
                <a:lnTo>
                  <a:pt x="91557" y="234445"/>
                </a:lnTo>
                <a:lnTo>
                  <a:pt x="97233" y="231093"/>
                </a:lnTo>
                <a:lnTo>
                  <a:pt x="102922" y="226954"/>
                </a:lnTo>
                <a:lnTo>
                  <a:pt x="108619" y="222289"/>
                </a:lnTo>
                <a:lnTo>
                  <a:pt x="113370" y="217274"/>
                </a:lnTo>
                <a:lnTo>
                  <a:pt x="117490" y="212026"/>
                </a:lnTo>
                <a:lnTo>
                  <a:pt x="121189" y="206622"/>
                </a:lnTo>
                <a:lnTo>
                  <a:pt x="125560" y="202068"/>
                </a:lnTo>
                <a:lnTo>
                  <a:pt x="130379" y="198078"/>
                </a:lnTo>
                <a:lnTo>
                  <a:pt x="135497" y="194466"/>
                </a:lnTo>
                <a:lnTo>
                  <a:pt x="139862" y="189201"/>
                </a:lnTo>
                <a:lnTo>
                  <a:pt x="143723" y="182833"/>
                </a:lnTo>
                <a:lnTo>
                  <a:pt x="147250" y="175730"/>
                </a:lnTo>
                <a:lnTo>
                  <a:pt x="151507" y="169090"/>
                </a:lnTo>
                <a:lnTo>
                  <a:pt x="156250" y="162758"/>
                </a:lnTo>
                <a:lnTo>
                  <a:pt x="161316" y="156632"/>
                </a:lnTo>
                <a:lnTo>
                  <a:pt x="164694" y="150643"/>
                </a:lnTo>
                <a:lnTo>
                  <a:pt x="166946" y="144745"/>
                </a:lnTo>
                <a:lnTo>
                  <a:pt x="168447" y="138908"/>
                </a:lnTo>
                <a:lnTo>
                  <a:pt x="170401" y="133112"/>
                </a:lnTo>
                <a:lnTo>
                  <a:pt x="172655" y="127343"/>
                </a:lnTo>
                <a:lnTo>
                  <a:pt x="175111" y="121592"/>
                </a:lnTo>
                <a:lnTo>
                  <a:pt x="177700" y="114900"/>
                </a:lnTo>
                <a:lnTo>
                  <a:pt x="183118" y="99845"/>
                </a:lnTo>
                <a:lnTo>
                  <a:pt x="184943" y="92783"/>
                </a:lnTo>
                <a:lnTo>
                  <a:pt x="186160" y="86169"/>
                </a:lnTo>
                <a:lnTo>
                  <a:pt x="186972" y="79855"/>
                </a:lnTo>
                <a:lnTo>
                  <a:pt x="187513" y="74693"/>
                </a:lnTo>
                <a:lnTo>
                  <a:pt x="187873" y="70300"/>
                </a:lnTo>
                <a:lnTo>
                  <a:pt x="188114" y="66418"/>
                </a:lnTo>
                <a:lnTo>
                  <a:pt x="187321" y="61925"/>
                </a:lnTo>
                <a:lnTo>
                  <a:pt x="185841" y="57025"/>
                </a:lnTo>
                <a:lnTo>
                  <a:pt x="183901" y="51853"/>
                </a:lnTo>
                <a:lnTo>
                  <a:pt x="182609" y="46500"/>
                </a:lnTo>
                <a:lnTo>
                  <a:pt x="181747" y="41027"/>
                </a:lnTo>
                <a:lnTo>
                  <a:pt x="181171" y="35473"/>
                </a:lnTo>
                <a:lnTo>
                  <a:pt x="179837" y="30818"/>
                </a:lnTo>
                <a:lnTo>
                  <a:pt x="177993" y="26762"/>
                </a:lnTo>
                <a:lnTo>
                  <a:pt x="173405" y="19715"/>
                </a:lnTo>
                <a:lnTo>
                  <a:pt x="168192" y="13408"/>
                </a:lnTo>
                <a:lnTo>
                  <a:pt x="164515" y="11345"/>
                </a:lnTo>
                <a:lnTo>
                  <a:pt x="160159" y="9970"/>
                </a:lnTo>
                <a:lnTo>
                  <a:pt x="155350" y="9053"/>
                </a:lnTo>
                <a:lnTo>
                  <a:pt x="150239" y="7489"/>
                </a:lnTo>
                <a:lnTo>
                  <a:pt x="144927" y="5495"/>
                </a:lnTo>
                <a:lnTo>
                  <a:pt x="139480" y="3212"/>
                </a:lnTo>
                <a:lnTo>
                  <a:pt x="133944" y="1690"/>
                </a:lnTo>
                <a:lnTo>
                  <a:pt x="128348" y="676"/>
                </a:lnTo>
                <a:lnTo>
                  <a:pt x="122713" y="0"/>
                </a:lnTo>
                <a:lnTo>
                  <a:pt x="117051" y="502"/>
                </a:lnTo>
                <a:lnTo>
                  <a:pt x="111372" y="1788"/>
                </a:lnTo>
                <a:lnTo>
                  <a:pt x="105680" y="3599"/>
                </a:lnTo>
                <a:lnTo>
                  <a:pt x="99981" y="4806"/>
                </a:lnTo>
                <a:lnTo>
                  <a:pt x="94276" y="5611"/>
                </a:lnTo>
                <a:lnTo>
                  <a:pt x="88569" y="6147"/>
                </a:lnTo>
                <a:lnTo>
                  <a:pt x="83811" y="7457"/>
                </a:lnTo>
                <a:lnTo>
                  <a:pt x="79686" y="9283"/>
                </a:lnTo>
                <a:lnTo>
                  <a:pt x="75984" y="11452"/>
                </a:lnTo>
                <a:lnTo>
                  <a:pt x="72563" y="12899"/>
                </a:lnTo>
                <a:lnTo>
                  <a:pt x="69330" y="13864"/>
                </a:lnTo>
                <a:lnTo>
                  <a:pt x="60007" y="157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6"/>
          <p:cNvSpPr/>
          <p:nvPr/>
        </p:nvSpPr>
        <p:spPr>
          <a:xfrm>
            <a:off x="8172485" y="4054897"/>
            <a:ext cx="205200" cy="299933"/>
          </a:xfrm>
          <a:custGeom>
            <a:avLst/>
            <a:gdLst/>
            <a:ahLst/>
            <a:cxnLst/>
            <a:rect l="0" t="0" r="0" b="0"/>
            <a:pathLst>
              <a:path w="205200" h="299933">
                <a:moveTo>
                  <a:pt x="85690" y="8468"/>
                </a:moveTo>
                <a:lnTo>
                  <a:pt x="81139" y="8468"/>
                </a:lnTo>
                <a:lnTo>
                  <a:pt x="79798" y="7515"/>
                </a:lnTo>
                <a:lnTo>
                  <a:pt x="78905" y="5928"/>
                </a:lnTo>
                <a:lnTo>
                  <a:pt x="77148" y="0"/>
                </a:lnTo>
                <a:lnTo>
                  <a:pt x="77126" y="4477"/>
                </a:lnTo>
                <a:lnTo>
                  <a:pt x="76171" y="6760"/>
                </a:lnTo>
                <a:lnTo>
                  <a:pt x="70333" y="14727"/>
                </a:lnTo>
                <a:lnTo>
                  <a:pt x="63995" y="21435"/>
                </a:lnTo>
                <a:lnTo>
                  <a:pt x="59797" y="25685"/>
                </a:lnTo>
                <a:lnTo>
                  <a:pt x="56998" y="30423"/>
                </a:lnTo>
                <a:lnTo>
                  <a:pt x="55131" y="35487"/>
                </a:lnTo>
                <a:lnTo>
                  <a:pt x="53888" y="40768"/>
                </a:lnTo>
                <a:lnTo>
                  <a:pt x="52106" y="46194"/>
                </a:lnTo>
                <a:lnTo>
                  <a:pt x="49966" y="51716"/>
                </a:lnTo>
                <a:lnTo>
                  <a:pt x="47586" y="57302"/>
                </a:lnTo>
                <a:lnTo>
                  <a:pt x="42402" y="68590"/>
                </a:lnTo>
                <a:lnTo>
                  <a:pt x="39687" y="74266"/>
                </a:lnTo>
                <a:lnTo>
                  <a:pt x="35971" y="80909"/>
                </a:lnTo>
                <a:lnTo>
                  <a:pt x="31589" y="88194"/>
                </a:lnTo>
                <a:lnTo>
                  <a:pt x="26762" y="95908"/>
                </a:lnTo>
                <a:lnTo>
                  <a:pt x="22592" y="103909"/>
                </a:lnTo>
                <a:lnTo>
                  <a:pt x="18860" y="112100"/>
                </a:lnTo>
                <a:lnTo>
                  <a:pt x="15419" y="120419"/>
                </a:lnTo>
                <a:lnTo>
                  <a:pt x="13125" y="127869"/>
                </a:lnTo>
                <a:lnTo>
                  <a:pt x="11596" y="134741"/>
                </a:lnTo>
                <a:lnTo>
                  <a:pt x="10576" y="141227"/>
                </a:lnTo>
                <a:lnTo>
                  <a:pt x="8944" y="148409"/>
                </a:lnTo>
                <a:lnTo>
                  <a:pt x="6904" y="156055"/>
                </a:lnTo>
                <a:lnTo>
                  <a:pt x="4591" y="164009"/>
                </a:lnTo>
                <a:lnTo>
                  <a:pt x="3048" y="171217"/>
                </a:lnTo>
                <a:lnTo>
                  <a:pt x="2021" y="177927"/>
                </a:lnTo>
                <a:lnTo>
                  <a:pt x="1336" y="184306"/>
                </a:lnTo>
                <a:lnTo>
                  <a:pt x="878" y="191415"/>
                </a:lnTo>
                <a:lnTo>
                  <a:pt x="574" y="199013"/>
                </a:lnTo>
                <a:lnTo>
                  <a:pt x="146" y="220818"/>
                </a:lnTo>
                <a:lnTo>
                  <a:pt x="0" y="240702"/>
                </a:lnTo>
                <a:lnTo>
                  <a:pt x="941" y="245206"/>
                </a:lnTo>
                <a:lnTo>
                  <a:pt x="2521" y="250113"/>
                </a:lnTo>
                <a:lnTo>
                  <a:pt x="4526" y="255289"/>
                </a:lnTo>
                <a:lnTo>
                  <a:pt x="9295" y="263581"/>
                </a:lnTo>
                <a:lnTo>
                  <a:pt x="14588" y="270442"/>
                </a:lnTo>
                <a:lnTo>
                  <a:pt x="20117" y="276666"/>
                </a:lnTo>
                <a:lnTo>
                  <a:pt x="23877" y="278706"/>
                </a:lnTo>
                <a:lnTo>
                  <a:pt x="28288" y="280067"/>
                </a:lnTo>
                <a:lnTo>
                  <a:pt x="33135" y="280974"/>
                </a:lnTo>
                <a:lnTo>
                  <a:pt x="38271" y="281579"/>
                </a:lnTo>
                <a:lnTo>
                  <a:pt x="43599" y="281982"/>
                </a:lnTo>
                <a:lnTo>
                  <a:pt x="53647" y="282430"/>
                </a:lnTo>
                <a:lnTo>
                  <a:pt x="61289" y="282628"/>
                </a:lnTo>
                <a:lnTo>
                  <a:pt x="65612" y="281729"/>
                </a:lnTo>
                <a:lnTo>
                  <a:pt x="70400" y="280177"/>
                </a:lnTo>
                <a:lnTo>
                  <a:pt x="75496" y="278190"/>
                </a:lnTo>
                <a:lnTo>
                  <a:pt x="80798" y="276865"/>
                </a:lnTo>
                <a:lnTo>
                  <a:pt x="86239" y="275982"/>
                </a:lnTo>
                <a:lnTo>
                  <a:pt x="91771" y="275392"/>
                </a:lnTo>
                <a:lnTo>
                  <a:pt x="97364" y="274048"/>
                </a:lnTo>
                <a:lnTo>
                  <a:pt x="102998" y="272198"/>
                </a:lnTo>
                <a:lnTo>
                  <a:pt x="108658" y="270013"/>
                </a:lnTo>
                <a:lnTo>
                  <a:pt x="114337" y="266652"/>
                </a:lnTo>
                <a:lnTo>
                  <a:pt x="120028" y="262505"/>
                </a:lnTo>
                <a:lnTo>
                  <a:pt x="125727" y="257836"/>
                </a:lnTo>
                <a:lnTo>
                  <a:pt x="131431" y="253771"/>
                </a:lnTo>
                <a:lnTo>
                  <a:pt x="137139" y="250108"/>
                </a:lnTo>
                <a:lnTo>
                  <a:pt x="142849" y="246714"/>
                </a:lnTo>
                <a:lnTo>
                  <a:pt x="148561" y="243498"/>
                </a:lnTo>
                <a:lnTo>
                  <a:pt x="159987" y="237385"/>
                </a:lnTo>
                <a:lnTo>
                  <a:pt x="164749" y="234422"/>
                </a:lnTo>
                <a:lnTo>
                  <a:pt x="168876" y="231494"/>
                </a:lnTo>
                <a:lnTo>
                  <a:pt x="172580" y="228589"/>
                </a:lnTo>
                <a:lnTo>
                  <a:pt x="176001" y="224748"/>
                </a:lnTo>
                <a:lnTo>
                  <a:pt x="185368" y="211192"/>
                </a:lnTo>
                <a:lnTo>
                  <a:pt x="191269" y="203977"/>
                </a:lnTo>
                <a:lnTo>
                  <a:pt x="197066" y="195056"/>
                </a:lnTo>
                <a:lnTo>
                  <a:pt x="201865" y="185693"/>
                </a:lnTo>
                <a:lnTo>
                  <a:pt x="203998" y="178357"/>
                </a:lnTo>
                <a:lnTo>
                  <a:pt x="204946" y="171922"/>
                </a:lnTo>
                <a:lnTo>
                  <a:pt x="205199" y="168872"/>
                </a:lnTo>
                <a:lnTo>
                  <a:pt x="204416" y="166839"/>
                </a:lnTo>
                <a:lnTo>
                  <a:pt x="202940" y="165483"/>
                </a:lnTo>
                <a:lnTo>
                  <a:pt x="201004" y="164580"/>
                </a:lnTo>
                <a:lnTo>
                  <a:pt x="199714" y="163025"/>
                </a:lnTo>
                <a:lnTo>
                  <a:pt x="198853" y="161036"/>
                </a:lnTo>
                <a:lnTo>
                  <a:pt x="198279" y="158757"/>
                </a:lnTo>
                <a:lnTo>
                  <a:pt x="196945" y="157238"/>
                </a:lnTo>
                <a:lnTo>
                  <a:pt x="195102" y="156225"/>
                </a:lnTo>
                <a:lnTo>
                  <a:pt x="192921" y="155551"/>
                </a:lnTo>
                <a:lnTo>
                  <a:pt x="189562" y="155100"/>
                </a:lnTo>
                <a:lnTo>
                  <a:pt x="185418" y="154800"/>
                </a:lnTo>
                <a:lnTo>
                  <a:pt x="174181" y="154318"/>
                </a:lnTo>
                <a:lnTo>
                  <a:pt x="171354" y="155232"/>
                </a:lnTo>
                <a:lnTo>
                  <a:pt x="167564" y="156793"/>
                </a:lnTo>
                <a:lnTo>
                  <a:pt x="163133" y="158786"/>
                </a:lnTo>
                <a:lnTo>
                  <a:pt x="159225" y="161067"/>
                </a:lnTo>
                <a:lnTo>
                  <a:pt x="155669" y="163541"/>
                </a:lnTo>
                <a:lnTo>
                  <a:pt x="152345" y="166143"/>
                </a:lnTo>
                <a:lnTo>
                  <a:pt x="148224" y="168829"/>
                </a:lnTo>
                <a:lnTo>
                  <a:pt x="143572" y="171573"/>
                </a:lnTo>
                <a:lnTo>
                  <a:pt x="138565" y="174355"/>
                </a:lnTo>
                <a:lnTo>
                  <a:pt x="134275" y="177162"/>
                </a:lnTo>
                <a:lnTo>
                  <a:pt x="130463" y="179985"/>
                </a:lnTo>
                <a:lnTo>
                  <a:pt x="126968" y="182820"/>
                </a:lnTo>
                <a:lnTo>
                  <a:pt x="123686" y="186615"/>
                </a:lnTo>
                <a:lnTo>
                  <a:pt x="114516" y="200106"/>
                </a:lnTo>
                <a:lnTo>
                  <a:pt x="108663" y="207305"/>
                </a:lnTo>
                <a:lnTo>
                  <a:pt x="102885" y="216220"/>
                </a:lnTo>
                <a:lnTo>
                  <a:pt x="97142" y="225580"/>
                </a:lnTo>
                <a:lnTo>
                  <a:pt x="91415" y="232914"/>
                </a:lnTo>
                <a:lnTo>
                  <a:pt x="89506" y="237156"/>
                </a:lnTo>
                <a:lnTo>
                  <a:pt x="88234" y="241889"/>
                </a:lnTo>
                <a:lnTo>
                  <a:pt x="87386" y="246949"/>
                </a:lnTo>
                <a:lnTo>
                  <a:pt x="86443" y="255112"/>
                </a:lnTo>
                <a:lnTo>
                  <a:pt x="86024" y="261915"/>
                </a:lnTo>
                <a:lnTo>
                  <a:pt x="85789" y="271100"/>
                </a:lnTo>
                <a:lnTo>
                  <a:pt x="85693" y="289657"/>
                </a:lnTo>
                <a:lnTo>
                  <a:pt x="86645" y="290224"/>
                </a:lnTo>
                <a:lnTo>
                  <a:pt x="90242" y="290855"/>
                </a:lnTo>
                <a:lnTo>
                  <a:pt x="95015" y="293676"/>
                </a:lnTo>
                <a:lnTo>
                  <a:pt x="97622" y="295761"/>
                </a:lnTo>
                <a:lnTo>
                  <a:pt x="100312" y="297152"/>
                </a:lnTo>
                <a:lnTo>
                  <a:pt x="103057" y="298079"/>
                </a:lnTo>
                <a:lnTo>
                  <a:pt x="111407" y="2999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57"/>
          <p:cNvSpPr/>
          <p:nvPr/>
        </p:nvSpPr>
        <p:spPr>
          <a:xfrm>
            <a:off x="8429669" y="4123760"/>
            <a:ext cx="195450" cy="209951"/>
          </a:xfrm>
          <a:custGeom>
            <a:avLst/>
            <a:gdLst/>
            <a:ahLst/>
            <a:cxnLst/>
            <a:rect l="0" t="0" r="0" b="0"/>
            <a:pathLst>
              <a:path w="195450" h="209951">
                <a:moveTo>
                  <a:pt x="68536" y="16757"/>
                </a:moveTo>
                <a:lnTo>
                  <a:pt x="55516" y="16757"/>
                </a:lnTo>
                <a:lnTo>
                  <a:pt x="53189" y="17710"/>
                </a:lnTo>
                <a:lnTo>
                  <a:pt x="48063" y="21308"/>
                </a:lnTo>
                <a:lnTo>
                  <a:pt x="46314" y="23601"/>
                </a:lnTo>
                <a:lnTo>
                  <a:pt x="45149" y="26082"/>
                </a:lnTo>
                <a:lnTo>
                  <a:pt x="44372" y="28689"/>
                </a:lnTo>
                <a:lnTo>
                  <a:pt x="40969" y="34125"/>
                </a:lnTo>
                <a:lnTo>
                  <a:pt x="36281" y="39716"/>
                </a:lnTo>
                <a:lnTo>
                  <a:pt x="31023" y="45376"/>
                </a:lnTo>
                <a:lnTo>
                  <a:pt x="29239" y="49172"/>
                </a:lnTo>
                <a:lnTo>
                  <a:pt x="28051" y="53607"/>
                </a:lnTo>
                <a:lnTo>
                  <a:pt x="27258" y="58468"/>
                </a:lnTo>
                <a:lnTo>
                  <a:pt x="25778" y="63615"/>
                </a:lnTo>
                <a:lnTo>
                  <a:pt x="23838" y="68951"/>
                </a:lnTo>
                <a:lnTo>
                  <a:pt x="21592" y="74413"/>
                </a:lnTo>
                <a:lnTo>
                  <a:pt x="19142" y="79959"/>
                </a:lnTo>
                <a:lnTo>
                  <a:pt x="13881" y="91202"/>
                </a:lnTo>
                <a:lnTo>
                  <a:pt x="5564" y="108242"/>
                </a:lnTo>
                <a:lnTo>
                  <a:pt x="3695" y="113942"/>
                </a:lnTo>
                <a:lnTo>
                  <a:pt x="2448" y="119647"/>
                </a:lnTo>
                <a:lnTo>
                  <a:pt x="1617" y="125355"/>
                </a:lnTo>
                <a:lnTo>
                  <a:pt x="1062" y="131066"/>
                </a:lnTo>
                <a:lnTo>
                  <a:pt x="694" y="136778"/>
                </a:lnTo>
                <a:lnTo>
                  <a:pt x="284" y="147252"/>
                </a:lnTo>
                <a:lnTo>
                  <a:pt x="101" y="155083"/>
                </a:lnTo>
                <a:lnTo>
                  <a:pt x="0" y="169397"/>
                </a:lnTo>
                <a:lnTo>
                  <a:pt x="937" y="173762"/>
                </a:lnTo>
                <a:lnTo>
                  <a:pt x="2515" y="177625"/>
                </a:lnTo>
                <a:lnTo>
                  <a:pt x="4519" y="181152"/>
                </a:lnTo>
                <a:lnTo>
                  <a:pt x="9287" y="187612"/>
                </a:lnTo>
                <a:lnTo>
                  <a:pt x="14579" y="193657"/>
                </a:lnTo>
                <a:lnTo>
                  <a:pt x="20108" y="199520"/>
                </a:lnTo>
                <a:lnTo>
                  <a:pt x="22915" y="201464"/>
                </a:lnTo>
                <a:lnTo>
                  <a:pt x="28575" y="203624"/>
                </a:lnTo>
                <a:lnTo>
                  <a:pt x="34266" y="207124"/>
                </a:lnTo>
                <a:lnTo>
                  <a:pt x="37116" y="209391"/>
                </a:lnTo>
                <a:lnTo>
                  <a:pt x="40922" y="209950"/>
                </a:lnTo>
                <a:lnTo>
                  <a:pt x="45364" y="209370"/>
                </a:lnTo>
                <a:lnTo>
                  <a:pt x="50230" y="208031"/>
                </a:lnTo>
                <a:lnTo>
                  <a:pt x="54427" y="207138"/>
                </a:lnTo>
                <a:lnTo>
                  <a:pt x="58178" y="206542"/>
                </a:lnTo>
                <a:lnTo>
                  <a:pt x="61630" y="206145"/>
                </a:lnTo>
                <a:lnTo>
                  <a:pt x="65837" y="204928"/>
                </a:lnTo>
                <a:lnTo>
                  <a:pt x="70547" y="203165"/>
                </a:lnTo>
                <a:lnTo>
                  <a:pt x="75592" y="201036"/>
                </a:lnTo>
                <a:lnTo>
                  <a:pt x="79907" y="198665"/>
                </a:lnTo>
                <a:lnTo>
                  <a:pt x="83736" y="196132"/>
                </a:lnTo>
                <a:lnTo>
                  <a:pt x="87242" y="193490"/>
                </a:lnTo>
                <a:lnTo>
                  <a:pt x="91484" y="190777"/>
                </a:lnTo>
                <a:lnTo>
                  <a:pt x="96217" y="188015"/>
                </a:lnTo>
                <a:lnTo>
                  <a:pt x="101276" y="185221"/>
                </a:lnTo>
                <a:lnTo>
                  <a:pt x="106556" y="181454"/>
                </a:lnTo>
                <a:lnTo>
                  <a:pt x="111980" y="177038"/>
                </a:lnTo>
                <a:lnTo>
                  <a:pt x="122135" y="168003"/>
                </a:lnTo>
                <a:lnTo>
                  <a:pt x="129823" y="160812"/>
                </a:lnTo>
                <a:lnTo>
                  <a:pt x="160340" y="130659"/>
                </a:lnTo>
                <a:lnTo>
                  <a:pt x="164028" y="125077"/>
                </a:lnTo>
                <a:lnTo>
                  <a:pt x="166487" y="119450"/>
                </a:lnTo>
                <a:lnTo>
                  <a:pt x="168126" y="113794"/>
                </a:lnTo>
                <a:lnTo>
                  <a:pt x="170171" y="108118"/>
                </a:lnTo>
                <a:lnTo>
                  <a:pt x="172488" y="102430"/>
                </a:lnTo>
                <a:lnTo>
                  <a:pt x="174985" y="96732"/>
                </a:lnTo>
                <a:lnTo>
                  <a:pt x="180300" y="85322"/>
                </a:lnTo>
                <a:lnTo>
                  <a:pt x="183050" y="79612"/>
                </a:lnTo>
                <a:lnTo>
                  <a:pt x="185836" y="74853"/>
                </a:lnTo>
                <a:lnTo>
                  <a:pt x="188646" y="70728"/>
                </a:lnTo>
                <a:lnTo>
                  <a:pt x="191471" y="67025"/>
                </a:lnTo>
                <a:lnTo>
                  <a:pt x="193355" y="62652"/>
                </a:lnTo>
                <a:lnTo>
                  <a:pt x="194612" y="57831"/>
                </a:lnTo>
                <a:lnTo>
                  <a:pt x="195449" y="52712"/>
                </a:lnTo>
                <a:lnTo>
                  <a:pt x="195054" y="48347"/>
                </a:lnTo>
                <a:lnTo>
                  <a:pt x="193839" y="44485"/>
                </a:lnTo>
                <a:lnTo>
                  <a:pt x="192076" y="40957"/>
                </a:lnTo>
                <a:lnTo>
                  <a:pt x="190117" y="34498"/>
                </a:lnTo>
                <a:lnTo>
                  <a:pt x="189596" y="31442"/>
                </a:lnTo>
                <a:lnTo>
                  <a:pt x="187342" y="28452"/>
                </a:lnTo>
                <a:lnTo>
                  <a:pt x="183935" y="25506"/>
                </a:lnTo>
                <a:lnTo>
                  <a:pt x="179758" y="22590"/>
                </a:lnTo>
                <a:lnTo>
                  <a:pt x="176021" y="20646"/>
                </a:lnTo>
                <a:lnTo>
                  <a:pt x="172578" y="19349"/>
                </a:lnTo>
                <a:lnTo>
                  <a:pt x="169330" y="18485"/>
                </a:lnTo>
                <a:lnTo>
                  <a:pt x="166212" y="16957"/>
                </a:lnTo>
                <a:lnTo>
                  <a:pt x="160208" y="12718"/>
                </a:lnTo>
                <a:lnTo>
                  <a:pt x="156320" y="11207"/>
                </a:lnTo>
                <a:lnTo>
                  <a:pt x="151824" y="10200"/>
                </a:lnTo>
                <a:lnTo>
                  <a:pt x="146921" y="9528"/>
                </a:lnTo>
                <a:lnTo>
                  <a:pt x="141747" y="8128"/>
                </a:lnTo>
                <a:lnTo>
                  <a:pt x="136394" y="6242"/>
                </a:lnTo>
                <a:lnTo>
                  <a:pt x="130920" y="4032"/>
                </a:lnTo>
                <a:lnTo>
                  <a:pt x="126318" y="2559"/>
                </a:lnTo>
                <a:lnTo>
                  <a:pt x="122297" y="1576"/>
                </a:lnTo>
                <a:lnTo>
                  <a:pt x="118664" y="922"/>
                </a:lnTo>
                <a:lnTo>
                  <a:pt x="114338" y="485"/>
                </a:lnTo>
                <a:lnTo>
                  <a:pt x="109548" y="194"/>
                </a:lnTo>
                <a:lnTo>
                  <a:pt x="104448" y="0"/>
                </a:lnTo>
                <a:lnTo>
                  <a:pt x="100097" y="823"/>
                </a:lnTo>
                <a:lnTo>
                  <a:pt x="96244" y="2325"/>
                </a:lnTo>
                <a:lnTo>
                  <a:pt x="92723" y="4278"/>
                </a:lnTo>
                <a:lnTo>
                  <a:pt x="88470" y="5580"/>
                </a:lnTo>
                <a:lnTo>
                  <a:pt x="83731" y="6448"/>
                </a:lnTo>
                <a:lnTo>
                  <a:pt x="78666" y="7027"/>
                </a:lnTo>
                <a:lnTo>
                  <a:pt x="74337" y="7413"/>
                </a:lnTo>
                <a:lnTo>
                  <a:pt x="70498" y="7670"/>
                </a:lnTo>
                <a:lnTo>
                  <a:pt x="59963" y="81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58"/>
          <p:cNvSpPr/>
          <p:nvPr/>
        </p:nvSpPr>
        <p:spPr>
          <a:xfrm>
            <a:off x="5626535" y="4586287"/>
            <a:ext cx="214195" cy="214310"/>
          </a:xfrm>
          <a:custGeom>
            <a:avLst/>
            <a:gdLst/>
            <a:ahLst/>
            <a:cxnLst/>
            <a:rect l="0" t="0" r="0" b="0"/>
            <a:pathLst>
              <a:path w="214195" h="214310">
                <a:moveTo>
                  <a:pt x="68462" y="0"/>
                </a:moveTo>
                <a:lnTo>
                  <a:pt x="68462" y="33170"/>
                </a:lnTo>
                <a:lnTo>
                  <a:pt x="67510" y="37353"/>
                </a:lnTo>
                <a:lnTo>
                  <a:pt x="65922" y="41095"/>
                </a:lnTo>
                <a:lnTo>
                  <a:pt x="63911" y="44541"/>
                </a:lnTo>
                <a:lnTo>
                  <a:pt x="62570" y="48745"/>
                </a:lnTo>
                <a:lnTo>
                  <a:pt x="61677" y="53452"/>
                </a:lnTo>
                <a:lnTo>
                  <a:pt x="61081" y="58494"/>
                </a:lnTo>
                <a:lnTo>
                  <a:pt x="59731" y="63761"/>
                </a:lnTo>
                <a:lnTo>
                  <a:pt x="57879" y="69178"/>
                </a:lnTo>
                <a:lnTo>
                  <a:pt x="55692" y="74694"/>
                </a:lnTo>
                <a:lnTo>
                  <a:pt x="50721" y="88442"/>
                </a:lnTo>
                <a:lnTo>
                  <a:pt x="48063" y="96109"/>
                </a:lnTo>
                <a:lnTo>
                  <a:pt x="45337" y="103125"/>
                </a:lnTo>
                <a:lnTo>
                  <a:pt x="42568" y="109708"/>
                </a:lnTo>
                <a:lnTo>
                  <a:pt x="39769" y="116001"/>
                </a:lnTo>
                <a:lnTo>
                  <a:pt x="34120" y="128074"/>
                </a:lnTo>
                <a:lnTo>
                  <a:pt x="14167" y="168563"/>
                </a:lnTo>
                <a:lnTo>
                  <a:pt x="12263" y="173335"/>
                </a:lnTo>
                <a:lnTo>
                  <a:pt x="10993" y="177469"/>
                </a:lnTo>
                <a:lnTo>
                  <a:pt x="10146" y="181178"/>
                </a:lnTo>
                <a:lnTo>
                  <a:pt x="6667" y="187839"/>
                </a:lnTo>
                <a:lnTo>
                  <a:pt x="4405" y="190948"/>
                </a:lnTo>
                <a:lnTo>
                  <a:pt x="1892" y="196944"/>
                </a:lnTo>
                <a:lnTo>
                  <a:pt x="776" y="202783"/>
                </a:lnTo>
                <a:lnTo>
                  <a:pt x="279" y="208554"/>
                </a:lnTo>
                <a:lnTo>
                  <a:pt x="0" y="212606"/>
                </a:lnTo>
                <a:lnTo>
                  <a:pt x="913" y="213175"/>
                </a:lnTo>
                <a:lnTo>
                  <a:pt x="7273" y="214163"/>
                </a:lnTo>
                <a:lnTo>
                  <a:pt x="12656" y="214268"/>
                </a:lnTo>
                <a:lnTo>
                  <a:pt x="28575" y="214309"/>
                </a:lnTo>
                <a:lnTo>
                  <a:pt x="31393" y="213358"/>
                </a:lnTo>
                <a:lnTo>
                  <a:pt x="37065" y="209760"/>
                </a:lnTo>
                <a:lnTo>
                  <a:pt x="40863" y="208421"/>
                </a:lnTo>
                <a:lnTo>
                  <a:pt x="45300" y="207527"/>
                </a:lnTo>
                <a:lnTo>
                  <a:pt x="50163" y="206932"/>
                </a:lnTo>
                <a:lnTo>
                  <a:pt x="55310" y="206534"/>
                </a:lnTo>
                <a:lnTo>
                  <a:pt x="60646" y="206270"/>
                </a:lnTo>
                <a:lnTo>
                  <a:pt x="66110" y="206093"/>
                </a:lnTo>
                <a:lnTo>
                  <a:pt x="71656" y="205023"/>
                </a:lnTo>
                <a:lnTo>
                  <a:pt x="77259" y="203357"/>
                </a:lnTo>
                <a:lnTo>
                  <a:pt x="82899" y="201294"/>
                </a:lnTo>
                <a:lnTo>
                  <a:pt x="87611" y="199919"/>
                </a:lnTo>
                <a:lnTo>
                  <a:pt x="91706" y="199001"/>
                </a:lnTo>
                <a:lnTo>
                  <a:pt x="95388" y="198390"/>
                </a:lnTo>
                <a:lnTo>
                  <a:pt x="100701" y="197983"/>
                </a:lnTo>
                <a:lnTo>
                  <a:pt x="107099" y="197711"/>
                </a:lnTo>
                <a:lnTo>
                  <a:pt x="114223" y="197530"/>
                </a:lnTo>
                <a:lnTo>
                  <a:pt x="120876" y="196457"/>
                </a:lnTo>
                <a:lnTo>
                  <a:pt x="127218" y="194788"/>
                </a:lnTo>
                <a:lnTo>
                  <a:pt x="133350" y="192724"/>
                </a:lnTo>
                <a:lnTo>
                  <a:pt x="138391" y="191348"/>
                </a:lnTo>
                <a:lnTo>
                  <a:pt x="142704" y="190430"/>
                </a:lnTo>
                <a:lnTo>
                  <a:pt x="146531" y="189818"/>
                </a:lnTo>
                <a:lnTo>
                  <a:pt x="150989" y="189411"/>
                </a:lnTo>
                <a:lnTo>
                  <a:pt x="155864" y="189139"/>
                </a:lnTo>
                <a:lnTo>
                  <a:pt x="166362" y="188837"/>
                </a:lnTo>
                <a:lnTo>
                  <a:pt x="199434" y="188604"/>
                </a:lnTo>
                <a:lnTo>
                  <a:pt x="202450" y="189554"/>
                </a:lnTo>
                <a:lnTo>
                  <a:pt x="205412" y="191139"/>
                </a:lnTo>
                <a:lnTo>
                  <a:pt x="214194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59"/>
          <p:cNvSpPr/>
          <p:nvPr/>
        </p:nvSpPr>
        <p:spPr>
          <a:xfrm>
            <a:off x="5763577" y="4654867"/>
            <a:ext cx="34186" cy="282894"/>
          </a:xfrm>
          <a:custGeom>
            <a:avLst/>
            <a:gdLst/>
            <a:ahLst/>
            <a:cxnLst/>
            <a:rect l="0" t="0" r="0" b="0"/>
            <a:pathLst>
              <a:path w="34186" h="282894">
                <a:moveTo>
                  <a:pt x="25718" y="0"/>
                </a:moveTo>
                <a:lnTo>
                  <a:pt x="25718" y="4551"/>
                </a:lnTo>
                <a:lnTo>
                  <a:pt x="26670" y="7797"/>
                </a:lnTo>
                <a:lnTo>
                  <a:pt x="28258" y="11865"/>
                </a:lnTo>
                <a:lnTo>
                  <a:pt x="30268" y="16483"/>
                </a:lnTo>
                <a:lnTo>
                  <a:pt x="31609" y="20514"/>
                </a:lnTo>
                <a:lnTo>
                  <a:pt x="32503" y="24153"/>
                </a:lnTo>
                <a:lnTo>
                  <a:pt x="33496" y="32643"/>
                </a:lnTo>
                <a:lnTo>
                  <a:pt x="33760" y="38906"/>
                </a:lnTo>
                <a:lnTo>
                  <a:pt x="34133" y="58835"/>
                </a:lnTo>
                <a:lnTo>
                  <a:pt x="34185" y="64941"/>
                </a:lnTo>
                <a:lnTo>
                  <a:pt x="33268" y="72822"/>
                </a:lnTo>
                <a:lnTo>
                  <a:pt x="31704" y="81885"/>
                </a:lnTo>
                <a:lnTo>
                  <a:pt x="29708" y="91738"/>
                </a:lnTo>
                <a:lnTo>
                  <a:pt x="28378" y="101164"/>
                </a:lnTo>
                <a:lnTo>
                  <a:pt x="27491" y="110305"/>
                </a:lnTo>
                <a:lnTo>
                  <a:pt x="26900" y="119257"/>
                </a:lnTo>
                <a:lnTo>
                  <a:pt x="26244" y="134283"/>
                </a:lnTo>
                <a:lnTo>
                  <a:pt x="26068" y="140957"/>
                </a:lnTo>
                <a:lnTo>
                  <a:pt x="24999" y="148264"/>
                </a:lnTo>
                <a:lnTo>
                  <a:pt x="23333" y="155992"/>
                </a:lnTo>
                <a:lnTo>
                  <a:pt x="21271" y="164003"/>
                </a:lnTo>
                <a:lnTo>
                  <a:pt x="19895" y="172200"/>
                </a:lnTo>
                <a:lnTo>
                  <a:pt x="18979" y="180523"/>
                </a:lnTo>
                <a:lnTo>
                  <a:pt x="18368" y="188928"/>
                </a:lnTo>
                <a:lnTo>
                  <a:pt x="17007" y="196437"/>
                </a:lnTo>
                <a:lnTo>
                  <a:pt x="15148" y="203348"/>
                </a:lnTo>
                <a:lnTo>
                  <a:pt x="12957" y="209860"/>
                </a:lnTo>
                <a:lnTo>
                  <a:pt x="11495" y="216107"/>
                </a:lnTo>
                <a:lnTo>
                  <a:pt x="10521" y="222177"/>
                </a:lnTo>
                <a:lnTo>
                  <a:pt x="9871" y="228128"/>
                </a:lnTo>
                <a:lnTo>
                  <a:pt x="9438" y="234000"/>
                </a:lnTo>
                <a:lnTo>
                  <a:pt x="9150" y="239820"/>
                </a:lnTo>
                <a:lnTo>
                  <a:pt x="8743" y="254573"/>
                </a:lnTo>
                <a:lnTo>
                  <a:pt x="8583" y="272474"/>
                </a:lnTo>
                <a:lnTo>
                  <a:pt x="7626" y="273089"/>
                </a:lnTo>
                <a:lnTo>
                  <a:pt x="6037" y="273500"/>
                </a:lnTo>
                <a:lnTo>
                  <a:pt x="4025" y="273773"/>
                </a:lnTo>
                <a:lnTo>
                  <a:pt x="2683" y="274908"/>
                </a:lnTo>
                <a:lnTo>
                  <a:pt x="1789" y="276617"/>
                </a:lnTo>
                <a:lnTo>
                  <a:pt x="0" y="28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60"/>
          <p:cNvSpPr/>
          <p:nvPr/>
        </p:nvSpPr>
        <p:spPr>
          <a:xfrm>
            <a:off x="6560819" y="4560963"/>
            <a:ext cx="222618" cy="351080"/>
          </a:xfrm>
          <a:custGeom>
            <a:avLst/>
            <a:gdLst/>
            <a:ahLst/>
            <a:cxnLst/>
            <a:rect l="0" t="0" r="0" b="0"/>
            <a:pathLst>
              <a:path w="222618" h="351080">
                <a:moveTo>
                  <a:pt x="0" y="33897"/>
                </a:moveTo>
                <a:lnTo>
                  <a:pt x="7382" y="33897"/>
                </a:lnTo>
                <a:lnTo>
                  <a:pt x="13123" y="31357"/>
                </a:lnTo>
                <a:lnTo>
                  <a:pt x="17322" y="29346"/>
                </a:lnTo>
                <a:lnTo>
                  <a:pt x="21073" y="28005"/>
                </a:lnTo>
                <a:lnTo>
                  <a:pt x="27781" y="26515"/>
                </a:lnTo>
                <a:lnTo>
                  <a:pt x="33938" y="25853"/>
                </a:lnTo>
                <a:lnTo>
                  <a:pt x="36913" y="25677"/>
                </a:lnTo>
                <a:lnTo>
                  <a:pt x="40801" y="24607"/>
                </a:lnTo>
                <a:lnTo>
                  <a:pt x="45299" y="22941"/>
                </a:lnTo>
                <a:lnTo>
                  <a:pt x="50202" y="20878"/>
                </a:lnTo>
                <a:lnTo>
                  <a:pt x="55375" y="18550"/>
                </a:lnTo>
                <a:lnTo>
                  <a:pt x="66204" y="13423"/>
                </a:lnTo>
                <a:lnTo>
                  <a:pt x="71759" y="11675"/>
                </a:lnTo>
                <a:lnTo>
                  <a:pt x="77367" y="10510"/>
                </a:lnTo>
                <a:lnTo>
                  <a:pt x="83011" y="9733"/>
                </a:lnTo>
                <a:lnTo>
                  <a:pt x="88678" y="8263"/>
                </a:lnTo>
                <a:lnTo>
                  <a:pt x="94361" y="6330"/>
                </a:lnTo>
                <a:lnTo>
                  <a:pt x="100055" y="4089"/>
                </a:lnTo>
                <a:lnTo>
                  <a:pt x="104804" y="2595"/>
                </a:lnTo>
                <a:lnTo>
                  <a:pt x="108922" y="1598"/>
                </a:lnTo>
                <a:lnTo>
                  <a:pt x="112620" y="934"/>
                </a:lnTo>
                <a:lnTo>
                  <a:pt x="119268" y="197"/>
                </a:lnTo>
                <a:lnTo>
                  <a:pt x="122375" y="0"/>
                </a:lnTo>
                <a:lnTo>
                  <a:pt x="125399" y="822"/>
                </a:lnTo>
                <a:lnTo>
                  <a:pt x="131298" y="4274"/>
                </a:lnTo>
                <a:lnTo>
                  <a:pt x="137095" y="6443"/>
                </a:lnTo>
                <a:lnTo>
                  <a:pt x="139975" y="7022"/>
                </a:lnTo>
                <a:lnTo>
                  <a:pt x="141894" y="8360"/>
                </a:lnTo>
                <a:lnTo>
                  <a:pt x="143174" y="10205"/>
                </a:lnTo>
                <a:lnTo>
                  <a:pt x="144027" y="12387"/>
                </a:lnTo>
                <a:lnTo>
                  <a:pt x="144975" y="19892"/>
                </a:lnTo>
                <a:lnTo>
                  <a:pt x="145228" y="24560"/>
                </a:lnTo>
                <a:lnTo>
                  <a:pt x="142968" y="34827"/>
                </a:lnTo>
                <a:lnTo>
                  <a:pt x="138789" y="45740"/>
                </a:lnTo>
                <a:lnTo>
                  <a:pt x="136341" y="51317"/>
                </a:lnTo>
                <a:lnTo>
                  <a:pt x="133757" y="56940"/>
                </a:lnTo>
                <a:lnTo>
                  <a:pt x="130129" y="63546"/>
                </a:lnTo>
                <a:lnTo>
                  <a:pt x="125806" y="70808"/>
                </a:lnTo>
                <a:lnTo>
                  <a:pt x="121018" y="78507"/>
                </a:lnTo>
                <a:lnTo>
                  <a:pt x="116874" y="85544"/>
                </a:lnTo>
                <a:lnTo>
                  <a:pt x="113158" y="92141"/>
                </a:lnTo>
                <a:lnTo>
                  <a:pt x="109729" y="98444"/>
                </a:lnTo>
                <a:lnTo>
                  <a:pt x="105538" y="104551"/>
                </a:lnTo>
                <a:lnTo>
                  <a:pt x="100839" y="110527"/>
                </a:lnTo>
                <a:lnTo>
                  <a:pt x="95801" y="116416"/>
                </a:lnTo>
                <a:lnTo>
                  <a:pt x="90537" y="122247"/>
                </a:lnTo>
                <a:lnTo>
                  <a:pt x="79609" y="133806"/>
                </a:lnTo>
                <a:lnTo>
                  <a:pt x="74028" y="138603"/>
                </a:lnTo>
                <a:lnTo>
                  <a:pt x="68402" y="142753"/>
                </a:lnTo>
                <a:lnTo>
                  <a:pt x="62747" y="146473"/>
                </a:lnTo>
                <a:lnTo>
                  <a:pt x="58024" y="149905"/>
                </a:lnTo>
                <a:lnTo>
                  <a:pt x="53923" y="153146"/>
                </a:lnTo>
                <a:lnTo>
                  <a:pt x="50237" y="156258"/>
                </a:lnTo>
                <a:lnTo>
                  <a:pt x="43600" y="159717"/>
                </a:lnTo>
                <a:lnTo>
                  <a:pt x="37476" y="161254"/>
                </a:lnTo>
                <a:lnTo>
                  <a:pt x="31579" y="161937"/>
                </a:lnTo>
                <a:lnTo>
                  <a:pt x="26233" y="162436"/>
                </a:lnTo>
                <a:lnTo>
                  <a:pt x="25871" y="157919"/>
                </a:lnTo>
                <a:lnTo>
                  <a:pt x="26772" y="156583"/>
                </a:lnTo>
                <a:lnTo>
                  <a:pt x="28326" y="155693"/>
                </a:lnTo>
                <a:lnTo>
                  <a:pt x="30314" y="155099"/>
                </a:lnTo>
                <a:lnTo>
                  <a:pt x="32592" y="152798"/>
                </a:lnTo>
                <a:lnTo>
                  <a:pt x="37663" y="145162"/>
                </a:lnTo>
                <a:lnTo>
                  <a:pt x="41302" y="141411"/>
                </a:lnTo>
                <a:lnTo>
                  <a:pt x="45632" y="137958"/>
                </a:lnTo>
                <a:lnTo>
                  <a:pt x="50424" y="134703"/>
                </a:lnTo>
                <a:lnTo>
                  <a:pt x="55524" y="131581"/>
                </a:lnTo>
                <a:lnTo>
                  <a:pt x="60828" y="128547"/>
                </a:lnTo>
                <a:lnTo>
                  <a:pt x="71803" y="122636"/>
                </a:lnTo>
                <a:lnTo>
                  <a:pt x="100062" y="108212"/>
                </a:lnTo>
                <a:lnTo>
                  <a:pt x="106712" y="105348"/>
                </a:lnTo>
                <a:lnTo>
                  <a:pt x="114005" y="102486"/>
                </a:lnTo>
                <a:lnTo>
                  <a:pt x="121723" y="99626"/>
                </a:lnTo>
                <a:lnTo>
                  <a:pt x="128774" y="97718"/>
                </a:lnTo>
                <a:lnTo>
                  <a:pt x="135380" y="96447"/>
                </a:lnTo>
                <a:lnTo>
                  <a:pt x="141688" y="95599"/>
                </a:lnTo>
                <a:lnTo>
                  <a:pt x="148752" y="95034"/>
                </a:lnTo>
                <a:lnTo>
                  <a:pt x="156318" y="94657"/>
                </a:lnTo>
                <a:lnTo>
                  <a:pt x="164220" y="94406"/>
                </a:lnTo>
                <a:lnTo>
                  <a:pt x="171392" y="95192"/>
                </a:lnTo>
                <a:lnTo>
                  <a:pt x="178079" y="96667"/>
                </a:lnTo>
                <a:lnTo>
                  <a:pt x="184442" y="98604"/>
                </a:lnTo>
                <a:lnTo>
                  <a:pt x="189637" y="100847"/>
                </a:lnTo>
                <a:lnTo>
                  <a:pt x="194052" y="103296"/>
                </a:lnTo>
                <a:lnTo>
                  <a:pt x="197949" y="105880"/>
                </a:lnTo>
                <a:lnTo>
                  <a:pt x="202451" y="109508"/>
                </a:lnTo>
                <a:lnTo>
                  <a:pt x="207357" y="113832"/>
                </a:lnTo>
                <a:lnTo>
                  <a:pt x="212534" y="118619"/>
                </a:lnTo>
                <a:lnTo>
                  <a:pt x="215984" y="123716"/>
                </a:lnTo>
                <a:lnTo>
                  <a:pt x="219819" y="134459"/>
                </a:lnTo>
                <a:lnTo>
                  <a:pt x="220841" y="139991"/>
                </a:lnTo>
                <a:lnTo>
                  <a:pt x="221522" y="145583"/>
                </a:lnTo>
                <a:lnTo>
                  <a:pt x="221977" y="151217"/>
                </a:lnTo>
                <a:lnTo>
                  <a:pt x="222280" y="156878"/>
                </a:lnTo>
                <a:lnTo>
                  <a:pt x="222617" y="168247"/>
                </a:lnTo>
                <a:lnTo>
                  <a:pt x="221754" y="174899"/>
                </a:lnTo>
                <a:lnTo>
                  <a:pt x="220226" y="182191"/>
                </a:lnTo>
                <a:lnTo>
                  <a:pt x="218255" y="189909"/>
                </a:lnTo>
                <a:lnTo>
                  <a:pt x="215036" y="197913"/>
                </a:lnTo>
                <a:lnTo>
                  <a:pt x="210985" y="206106"/>
                </a:lnTo>
                <a:lnTo>
                  <a:pt x="206379" y="214425"/>
                </a:lnTo>
                <a:lnTo>
                  <a:pt x="202357" y="222829"/>
                </a:lnTo>
                <a:lnTo>
                  <a:pt x="198722" y="231289"/>
                </a:lnTo>
                <a:lnTo>
                  <a:pt x="195346" y="239787"/>
                </a:lnTo>
                <a:lnTo>
                  <a:pt x="190238" y="247357"/>
                </a:lnTo>
                <a:lnTo>
                  <a:pt x="183976" y="254308"/>
                </a:lnTo>
                <a:lnTo>
                  <a:pt x="170349" y="267112"/>
                </a:lnTo>
                <a:lnTo>
                  <a:pt x="140250" y="296642"/>
                </a:lnTo>
                <a:lnTo>
                  <a:pt x="122942" y="313889"/>
                </a:lnTo>
                <a:lnTo>
                  <a:pt x="117204" y="318665"/>
                </a:lnTo>
                <a:lnTo>
                  <a:pt x="111473" y="322802"/>
                </a:lnTo>
                <a:lnTo>
                  <a:pt x="105749" y="326513"/>
                </a:lnTo>
                <a:lnTo>
                  <a:pt x="100027" y="329939"/>
                </a:lnTo>
                <a:lnTo>
                  <a:pt x="94308" y="333176"/>
                </a:lnTo>
                <a:lnTo>
                  <a:pt x="88589" y="336286"/>
                </a:lnTo>
                <a:lnTo>
                  <a:pt x="83825" y="339312"/>
                </a:lnTo>
                <a:lnTo>
                  <a:pt x="79696" y="342282"/>
                </a:lnTo>
                <a:lnTo>
                  <a:pt x="75990" y="345214"/>
                </a:lnTo>
                <a:lnTo>
                  <a:pt x="69334" y="348472"/>
                </a:lnTo>
                <a:lnTo>
                  <a:pt x="63200" y="349921"/>
                </a:lnTo>
                <a:lnTo>
                  <a:pt x="57299" y="350564"/>
                </a:lnTo>
                <a:lnTo>
                  <a:pt x="51502" y="350850"/>
                </a:lnTo>
                <a:lnTo>
                  <a:pt x="43369" y="351066"/>
                </a:lnTo>
                <a:lnTo>
                  <a:pt x="34290" y="3510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61"/>
          <p:cNvSpPr/>
          <p:nvPr/>
        </p:nvSpPr>
        <p:spPr>
          <a:xfrm>
            <a:off x="6852298" y="4603432"/>
            <a:ext cx="239481" cy="238690"/>
          </a:xfrm>
          <a:custGeom>
            <a:avLst/>
            <a:gdLst/>
            <a:ahLst/>
            <a:cxnLst/>
            <a:rect l="0" t="0" r="0" b="0"/>
            <a:pathLst>
              <a:path w="239481" h="238690">
                <a:moveTo>
                  <a:pt x="51421" y="0"/>
                </a:moveTo>
                <a:lnTo>
                  <a:pt x="51421" y="4551"/>
                </a:lnTo>
                <a:lnTo>
                  <a:pt x="50469" y="5892"/>
                </a:lnTo>
                <a:lnTo>
                  <a:pt x="48882" y="6785"/>
                </a:lnTo>
                <a:lnTo>
                  <a:pt x="46870" y="7381"/>
                </a:lnTo>
                <a:lnTo>
                  <a:pt x="45530" y="9683"/>
                </a:lnTo>
                <a:lnTo>
                  <a:pt x="44636" y="13123"/>
                </a:lnTo>
                <a:lnTo>
                  <a:pt x="44041" y="17322"/>
                </a:lnTo>
                <a:lnTo>
                  <a:pt x="40839" y="24526"/>
                </a:lnTo>
                <a:lnTo>
                  <a:pt x="36241" y="31855"/>
                </a:lnTo>
                <a:lnTo>
                  <a:pt x="33681" y="36477"/>
                </a:lnTo>
                <a:lnTo>
                  <a:pt x="28297" y="46692"/>
                </a:lnTo>
                <a:lnTo>
                  <a:pt x="14239" y="74423"/>
                </a:lnTo>
                <a:lnTo>
                  <a:pt x="11393" y="81048"/>
                </a:lnTo>
                <a:lnTo>
                  <a:pt x="8544" y="88322"/>
                </a:lnTo>
                <a:lnTo>
                  <a:pt x="5691" y="96029"/>
                </a:lnTo>
                <a:lnTo>
                  <a:pt x="3790" y="103072"/>
                </a:lnTo>
                <a:lnTo>
                  <a:pt x="2522" y="109672"/>
                </a:lnTo>
                <a:lnTo>
                  <a:pt x="1677" y="115977"/>
                </a:lnTo>
                <a:lnTo>
                  <a:pt x="1113" y="122086"/>
                </a:lnTo>
                <a:lnTo>
                  <a:pt x="738" y="128063"/>
                </a:lnTo>
                <a:lnTo>
                  <a:pt x="321" y="139785"/>
                </a:lnTo>
                <a:lnTo>
                  <a:pt x="52" y="162832"/>
                </a:lnTo>
                <a:lnTo>
                  <a:pt x="0" y="185729"/>
                </a:lnTo>
                <a:lnTo>
                  <a:pt x="948" y="190494"/>
                </a:lnTo>
                <a:lnTo>
                  <a:pt x="2533" y="194624"/>
                </a:lnTo>
                <a:lnTo>
                  <a:pt x="6833" y="201752"/>
                </a:lnTo>
                <a:lnTo>
                  <a:pt x="11920" y="208095"/>
                </a:lnTo>
                <a:lnTo>
                  <a:pt x="17355" y="214089"/>
                </a:lnTo>
                <a:lnTo>
                  <a:pt x="22946" y="219929"/>
                </a:lnTo>
                <a:lnTo>
                  <a:pt x="28606" y="225698"/>
                </a:lnTo>
                <a:lnTo>
                  <a:pt x="31449" y="227618"/>
                </a:lnTo>
                <a:lnTo>
                  <a:pt x="37147" y="229751"/>
                </a:lnTo>
                <a:lnTo>
                  <a:pt x="40953" y="231272"/>
                </a:lnTo>
                <a:lnTo>
                  <a:pt x="45395" y="233239"/>
                </a:lnTo>
                <a:lnTo>
                  <a:pt x="50262" y="235503"/>
                </a:lnTo>
                <a:lnTo>
                  <a:pt x="55411" y="237012"/>
                </a:lnTo>
                <a:lnTo>
                  <a:pt x="60749" y="238018"/>
                </a:lnTo>
                <a:lnTo>
                  <a:pt x="66212" y="238689"/>
                </a:lnTo>
                <a:lnTo>
                  <a:pt x="71759" y="238184"/>
                </a:lnTo>
                <a:lnTo>
                  <a:pt x="77362" y="236894"/>
                </a:lnTo>
                <a:lnTo>
                  <a:pt x="83003" y="235082"/>
                </a:lnTo>
                <a:lnTo>
                  <a:pt x="88669" y="233874"/>
                </a:lnTo>
                <a:lnTo>
                  <a:pt x="94350" y="233068"/>
                </a:lnTo>
                <a:lnTo>
                  <a:pt x="100043" y="232531"/>
                </a:lnTo>
                <a:lnTo>
                  <a:pt x="105743" y="231221"/>
                </a:lnTo>
                <a:lnTo>
                  <a:pt x="111449" y="229395"/>
                </a:lnTo>
                <a:lnTo>
                  <a:pt x="117157" y="227225"/>
                </a:lnTo>
                <a:lnTo>
                  <a:pt x="122868" y="223874"/>
                </a:lnTo>
                <a:lnTo>
                  <a:pt x="128580" y="219734"/>
                </a:lnTo>
                <a:lnTo>
                  <a:pt x="134293" y="215070"/>
                </a:lnTo>
                <a:lnTo>
                  <a:pt x="140006" y="211007"/>
                </a:lnTo>
                <a:lnTo>
                  <a:pt x="145721" y="207346"/>
                </a:lnTo>
                <a:lnTo>
                  <a:pt x="151435" y="203954"/>
                </a:lnTo>
                <a:lnTo>
                  <a:pt x="157150" y="199787"/>
                </a:lnTo>
                <a:lnTo>
                  <a:pt x="162865" y="195103"/>
                </a:lnTo>
                <a:lnTo>
                  <a:pt x="168580" y="190076"/>
                </a:lnTo>
                <a:lnTo>
                  <a:pt x="174294" y="184820"/>
                </a:lnTo>
                <a:lnTo>
                  <a:pt x="190486" y="169273"/>
                </a:lnTo>
                <a:lnTo>
                  <a:pt x="212634" y="147363"/>
                </a:lnTo>
                <a:lnTo>
                  <a:pt x="216999" y="142057"/>
                </a:lnTo>
                <a:lnTo>
                  <a:pt x="220861" y="136615"/>
                </a:lnTo>
                <a:lnTo>
                  <a:pt x="224389" y="131081"/>
                </a:lnTo>
                <a:lnTo>
                  <a:pt x="227693" y="126440"/>
                </a:lnTo>
                <a:lnTo>
                  <a:pt x="230848" y="122394"/>
                </a:lnTo>
                <a:lnTo>
                  <a:pt x="233905" y="118743"/>
                </a:lnTo>
                <a:lnTo>
                  <a:pt x="237301" y="112147"/>
                </a:lnTo>
                <a:lnTo>
                  <a:pt x="238810" y="106041"/>
                </a:lnTo>
                <a:lnTo>
                  <a:pt x="239480" y="100152"/>
                </a:lnTo>
                <a:lnTo>
                  <a:pt x="238707" y="98200"/>
                </a:lnTo>
                <a:lnTo>
                  <a:pt x="237239" y="96900"/>
                </a:lnTo>
                <a:lnTo>
                  <a:pt x="235307" y="96032"/>
                </a:lnTo>
                <a:lnTo>
                  <a:pt x="230621" y="95068"/>
                </a:lnTo>
                <a:lnTo>
                  <a:pt x="225363" y="94640"/>
                </a:lnTo>
                <a:lnTo>
                  <a:pt x="219851" y="94450"/>
                </a:lnTo>
                <a:lnTo>
                  <a:pt x="206843" y="94343"/>
                </a:lnTo>
                <a:lnTo>
                  <a:pt x="202661" y="95280"/>
                </a:lnTo>
                <a:lnTo>
                  <a:pt x="195474" y="98862"/>
                </a:lnTo>
                <a:lnTo>
                  <a:pt x="186565" y="103629"/>
                </a:lnTo>
                <a:lnTo>
                  <a:pt x="181523" y="106234"/>
                </a:lnTo>
                <a:lnTo>
                  <a:pt x="176255" y="109875"/>
                </a:lnTo>
                <a:lnTo>
                  <a:pt x="170839" y="114207"/>
                </a:lnTo>
                <a:lnTo>
                  <a:pt x="165324" y="119001"/>
                </a:lnTo>
                <a:lnTo>
                  <a:pt x="159742" y="124101"/>
                </a:lnTo>
                <a:lnTo>
                  <a:pt x="148459" y="134849"/>
                </a:lnTo>
                <a:lnTo>
                  <a:pt x="142783" y="139429"/>
                </a:lnTo>
                <a:lnTo>
                  <a:pt x="137094" y="143436"/>
                </a:lnTo>
                <a:lnTo>
                  <a:pt x="131397" y="147059"/>
                </a:lnTo>
                <a:lnTo>
                  <a:pt x="126646" y="151379"/>
                </a:lnTo>
                <a:lnTo>
                  <a:pt x="122526" y="156165"/>
                </a:lnTo>
                <a:lnTo>
                  <a:pt x="118827" y="161260"/>
                </a:lnTo>
                <a:lnTo>
                  <a:pt x="114456" y="165609"/>
                </a:lnTo>
                <a:lnTo>
                  <a:pt x="109637" y="169461"/>
                </a:lnTo>
                <a:lnTo>
                  <a:pt x="104519" y="172981"/>
                </a:lnTo>
                <a:lnTo>
                  <a:pt x="101108" y="177234"/>
                </a:lnTo>
                <a:lnTo>
                  <a:pt x="98834" y="181973"/>
                </a:lnTo>
                <a:lnTo>
                  <a:pt x="97317" y="187038"/>
                </a:lnTo>
                <a:lnTo>
                  <a:pt x="95353" y="191367"/>
                </a:lnTo>
                <a:lnTo>
                  <a:pt x="90633" y="198717"/>
                </a:lnTo>
                <a:lnTo>
                  <a:pt x="87899" y="205159"/>
                </a:lnTo>
                <a:lnTo>
                  <a:pt x="86683" y="211197"/>
                </a:lnTo>
                <a:lnTo>
                  <a:pt x="86144" y="217055"/>
                </a:lnTo>
                <a:lnTo>
                  <a:pt x="85749" y="222373"/>
                </a:lnTo>
                <a:lnTo>
                  <a:pt x="93095" y="222840"/>
                </a:lnTo>
                <a:lnTo>
                  <a:pt x="111429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62"/>
          <p:cNvSpPr/>
          <p:nvPr/>
        </p:nvSpPr>
        <p:spPr>
          <a:xfrm>
            <a:off x="7195324" y="4551997"/>
            <a:ext cx="196985" cy="231059"/>
          </a:xfrm>
          <a:custGeom>
            <a:avLst/>
            <a:gdLst/>
            <a:ahLst/>
            <a:cxnLst/>
            <a:rect l="0" t="0" r="0" b="0"/>
            <a:pathLst>
              <a:path w="196985" h="231059">
                <a:moveTo>
                  <a:pt x="59868" y="17145"/>
                </a:moveTo>
                <a:lnTo>
                  <a:pt x="47099" y="17145"/>
                </a:lnTo>
                <a:lnTo>
                  <a:pt x="45640" y="18098"/>
                </a:lnTo>
                <a:lnTo>
                  <a:pt x="44668" y="19685"/>
                </a:lnTo>
                <a:lnTo>
                  <a:pt x="44019" y="21696"/>
                </a:lnTo>
                <a:lnTo>
                  <a:pt x="40759" y="26470"/>
                </a:lnTo>
                <a:lnTo>
                  <a:pt x="36135" y="31767"/>
                </a:lnTo>
                <a:lnTo>
                  <a:pt x="30906" y="37296"/>
                </a:lnTo>
                <a:lnTo>
                  <a:pt x="28177" y="41056"/>
                </a:lnTo>
                <a:lnTo>
                  <a:pt x="25406" y="45469"/>
                </a:lnTo>
                <a:lnTo>
                  <a:pt x="22606" y="50315"/>
                </a:lnTo>
                <a:lnTo>
                  <a:pt x="20739" y="55451"/>
                </a:lnTo>
                <a:lnTo>
                  <a:pt x="19495" y="60780"/>
                </a:lnTo>
                <a:lnTo>
                  <a:pt x="18665" y="66237"/>
                </a:lnTo>
                <a:lnTo>
                  <a:pt x="17159" y="71781"/>
                </a:lnTo>
                <a:lnTo>
                  <a:pt x="15203" y="77381"/>
                </a:lnTo>
                <a:lnTo>
                  <a:pt x="12946" y="83020"/>
                </a:lnTo>
                <a:lnTo>
                  <a:pt x="10489" y="88684"/>
                </a:lnTo>
                <a:lnTo>
                  <a:pt x="5220" y="100058"/>
                </a:lnTo>
                <a:lnTo>
                  <a:pt x="3433" y="105758"/>
                </a:lnTo>
                <a:lnTo>
                  <a:pt x="2242" y="111463"/>
                </a:lnTo>
                <a:lnTo>
                  <a:pt x="1449" y="117171"/>
                </a:lnTo>
                <a:lnTo>
                  <a:pt x="919" y="123834"/>
                </a:lnTo>
                <a:lnTo>
                  <a:pt x="567" y="131134"/>
                </a:lnTo>
                <a:lnTo>
                  <a:pt x="70" y="149979"/>
                </a:lnTo>
                <a:lnTo>
                  <a:pt x="0" y="154279"/>
                </a:lnTo>
                <a:lnTo>
                  <a:pt x="906" y="159050"/>
                </a:lnTo>
                <a:lnTo>
                  <a:pt x="2463" y="164136"/>
                </a:lnTo>
                <a:lnTo>
                  <a:pt x="4452" y="169431"/>
                </a:lnTo>
                <a:lnTo>
                  <a:pt x="6732" y="173914"/>
                </a:lnTo>
                <a:lnTo>
                  <a:pt x="9204" y="177855"/>
                </a:lnTo>
                <a:lnTo>
                  <a:pt x="11805" y="181436"/>
                </a:lnTo>
                <a:lnTo>
                  <a:pt x="14491" y="185727"/>
                </a:lnTo>
                <a:lnTo>
                  <a:pt x="17234" y="190493"/>
                </a:lnTo>
                <a:lnTo>
                  <a:pt x="20016" y="195576"/>
                </a:lnTo>
                <a:lnTo>
                  <a:pt x="22823" y="199916"/>
                </a:lnTo>
                <a:lnTo>
                  <a:pt x="25646" y="203762"/>
                </a:lnTo>
                <a:lnTo>
                  <a:pt x="31323" y="210576"/>
                </a:lnTo>
                <a:lnTo>
                  <a:pt x="37022" y="216780"/>
                </a:lnTo>
                <a:lnTo>
                  <a:pt x="39875" y="218815"/>
                </a:lnTo>
                <a:lnTo>
                  <a:pt x="45585" y="221076"/>
                </a:lnTo>
                <a:lnTo>
                  <a:pt x="49394" y="222631"/>
                </a:lnTo>
                <a:lnTo>
                  <a:pt x="53838" y="224621"/>
                </a:lnTo>
                <a:lnTo>
                  <a:pt x="58706" y="226900"/>
                </a:lnTo>
                <a:lnTo>
                  <a:pt x="62903" y="228419"/>
                </a:lnTo>
                <a:lnTo>
                  <a:pt x="66654" y="229432"/>
                </a:lnTo>
                <a:lnTo>
                  <a:pt x="70107" y="230107"/>
                </a:lnTo>
                <a:lnTo>
                  <a:pt x="74314" y="230557"/>
                </a:lnTo>
                <a:lnTo>
                  <a:pt x="79024" y="230857"/>
                </a:lnTo>
                <a:lnTo>
                  <a:pt x="84068" y="231058"/>
                </a:lnTo>
                <a:lnTo>
                  <a:pt x="89337" y="230239"/>
                </a:lnTo>
                <a:lnTo>
                  <a:pt x="94754" y="228740"/>
                </a:lnTo>
                <a:lnTo>
                  <a:pt x="100270" y="226788"/>
                </a:lnTo>
                <a:lnTo>
                  <a:pt x="104900" y="225488"/>
                </a:lnTo>
                <a:lnTo>
                  <a:pt x="108940" y="224620"/>
                </a:lnTo>
                <a:lnTo>
                  <a:pt x="112585" y="224042"/>
                </a:lnTo>
                <a:lnTo>
                  <a:pt x="116921" y="221751"/>
                </a:lnTo>
                <a:lnTo>
                  <a:pt x="121715" y="218319"/>
                </a:lnTo>
                <a:lnTo>
                  <a:pt x="126817" y="214126"/>
                </a:lnTo>
                <a:lnTo>
                  <a:pt x="131171" y="210378"/>
                </a:lnTo>
                <a:lnTo>
                  <a:pt x="135026" y="206927"/>
                </a:lnTo>
                <a:lnTo>
                  <a:pt x="138548" y="203674"/>
                </a:lnTo>
                <a:lnTo>
                  <a:pt x="152608" y="189994"/>
                </a:lnTo>
                <a:lnTo>
                  <a:pt x="156937" y="184765"/>
                </a:lnTo>
                <a:lnTo>
                  <a:pt x="160775" y="179374"/>
                </a:lnTo>
                <a:lnTo>
                  <a:pt x="164288" y="173875"/>
                </a:lnTo>
                <a:lnTo>
                  <a:pt x="167581" y="169257"/>
                </a:lnTo>
                <a:lnTo>
                  <a:pt x="170729" y="165226"/>
                </a:lnTo>
                <a:lnTo>
                  <a:pt x="173781" y="161585"/>
                </a:lnTo>
                <a:lnTo>
                  <a:pt x="176767" y="156301"/>
                </a:lnTo>
                <a:lnTo>
                  <a:pt x="179711" y="149921"/>
                </a:lnTo>
                <a:lnTo>
                  <a:pt x="182626" y="142810"/>
                </a:lnTo>
                <a:lnTo>
                  <a:pt x="185522" y="136164"/>
                </a:lnTo>
                <a:lnTo>
                  <a:pt x="191279" y="123700"/>
                </a:lnTo>
                <a:lnTo>
                  <a:pt x="193195" y="117709"/>
                </a:lnTo>
                <a:lnTo>
                  <a:pt x="194473" y="111810"/>
                </a:lnTo>
                <a:lnTo>
                  <a:pt x="195324" y="105973"/>
                </a:lnTo>
                <a:lnTo>
                  <a:pt x="195893" y="100176"/>
                </a:lnTo>
                <a:lnTo>
                  <a:pt x="196271" y="94406"/>
                </a:lnTo>
                <a:lnTo>
                  <a:pt x="196692" y="83869"/>
                </a:lnTo>
                <a:lnTo>
                  <a:pt x="196879" y="76010"/>
                </a:lnTo>
                <a:lnTo>
                  <a:pt x="196984" y="61680"/>
                </a:lnTo>
                <a:lnTo>
                  <a:pt x="196047" y="57313"/>
                </a:lnTo>
                <a:lnTo>
                  <a:pt x="194469" y="53449"/>
                </a:lnTo>
                <a:lnTo>
                  <a:pt x="192464" y="49920"/>
                </a:lnTo>
                <a:lnTo>
                  <a:pt x="187698" y="40919"/>
                </a:lnTo>
                <a:lnTo>
                  <a:pt x="185092" y="35852"/>
                </a:lnTo>
                <a:lnTo>
                  <a:pt x="181451" y="32474"/>
                </a:lnTo>
                <a:lnTo>
                  <a:pt x="177119" y="30222"/>
                </a:lnTo>
                <a:lnTo>
                  <a:pt x="172325" y="28720"/>
                </a:lnTo>
                <a:lnTo>
                  <a:pt x="168177" y="26767"/>
                </a:lnTo>
                <a:lnTo>
                  <a:pt x="164459" y="24512"/>
                </a:lnTo>
                <a:lnTo>
                  <a:pt x="161027" y="22057"/>
                </a:lnTo>
                <a:lnTo>
                  <a:pt x="156835" y="19466"/>
                </a:lnTo>
                <a:lnTo>
                  <a:pt x="152136" y="16788"/>
                </a:lnTo>
                <a:lnTo>
                  <a:pt x="147097" y="14050"/>
                </a:lnTo>
                <a:lnTo>
                  <a:pt x="141834" y="12224"/>
                </a:lnTo>
                <a:lnTo>
                  <a:pt x="136419" y="11007"/>
                </a:lnTo>
                <a:lnTo>
                  <a:pt x="130905" y="10196"/>
                </a:lnTo>
                <a:lnTo>
                  <a:pt x="125323" y="8702"/>
                </a:lnTo>
                <a:lnTo>
                  <a:pt x="119698" y="6754"/>
                </a:lnTo>
                <a:lnTo>
                  <a:pt x="114042" y="4503"/>
                </a:lnTo>
                <a:lnTo>
                  <a:pt x="108367" y="3002"/>
                </a:lnTo>
                <a:lnTo>
                  <a:pt x="102678" y="2001"/>
                </a:lnTo>
                <a:lnTo>
                  <a:pt x="96980" y="1334"/>
                </a:lnTo>
                <a:lnTo>
                  <a:pt x="91277" y="890"/>
                </a:lnTo>
                <a:lnTo>
                  <a:pt x="85570" y="593"/>
                </a:lnTo>
                <a:lnTo>
                  <a:pt x="70976" y="176"/>
                </a:lnTo>
                <a:lnTo>
                  <a:pt x="427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63"/>
          <p:cNvSpPr/>
          <p:nvPr/>
        </p:nvSpPr>
        <p:spPr>
          <a:xfrm>
            <a:off x="8139500" y="4483779"/>
            <a:ext cx="195710" cy="295943"/>
          </a:xfrm>
          <a:custGeom>
            <a:avLst/>
            <a:gdLst/>
            <a:ahLst/>
            <a:cxnLst/>
            <a:rect l="0" t="0" r="0" b="0"/>
            <a:pathLst>
              <a:path w="195710" h="295943">
                <a:moveTo>
                  <a:pt x="170109" y="25356"/>
                </a:moveTo>
                <a:lnTo>
                  <a:pt x="162729" y="25356"/>
                </a:lnTo>
                <a:lnTo>
                  <a:pt x="162332" y="24403"/>
                </a:lnTo>
                <a:lnTo>
                  <a:pt x="161642" y="17974"/>
                </a:lnTo>
                <a:lnTo>
                  <a:pt x="160655" y="17578"/>
                </a:lnTo>
                <a:lnTo>
                  <a:pt x="154765" y="16940"/>
                </a:lnTo>
                <a:lnTo>
                  <a:pt x="148770" y="16814"/>
                </a:lnTo>
                <a:lnTo>
                  <a:pt x="146358" y="15851"/>
                </a:lnTo>
                <a:lnTo>
                  <a:pt x="141138" y="12241"/>
                </a:lnTo>
                <a:lnTo>
                  <a:pt x="135644" y="10002"/>
                </a:lnTo>
                <a:lnTo>
                  <a:pt x="130027" y="9007"/>
                </a:lnTo>
                <a:lnTo>
                  <a:pt x="124355" y="8564"/>
                </a:lnTo>
                <a:lnTo>
                  <a:pt x="121509" y="7494"/>
                </a:lnTo>
                <a:lnTo>
                  <a:pt x="115806" y="3765"/>
                </a:lnTo>
                <a:lnTo>
                  <a:pt x="110098" y="1472"/>
                </a:lnTo>
                <a:lnTo>
                  <a:pt x="107241" y="861"/>
                </a:lnTo>
                <a:lnTo>
                  <a:pt x="103433" y="453"/>
                </a:lnTo>
                <a:lnTo>
                  <a:pt x="98989" y="182"/>
                </a:lnTo>
                <a:lnTo>
                  <a:pt x="94121" y="0"/>
                </a:lnTo>
                <a:lnTo>
                  <a:pt x="90875" y="832"/>
                </a:lnTo>
                <a:lnTo>
                  <a:pt x="88711" y="2339"/>
                </a:lnTo>
                <a:lnTo>
                  <a:pt x="87269" y="4296"/>
                </a:lnTo>
                <a:lnTo>
                  <a:pt x="85356" y="5601"/>
                </a:lnTo>
                <a:lnTo>
                  <a:pt x="77158" y="8390"/>
                </a:lnTo>
                <a:lnTo>
                  <a:pt x="72900" y="10235"/>
                </a:lnTo>
                <a:lnTo>
                  <a:pt x="68155" y="12418"/>
                </a:lnTo>
                <a:lnTo>
                  <a:pt x="64041" y="14825"/>
                </a:lnTo>
                <a:lnTo>
                  <a:pt x="60345" y="17383"/>
                </a:lnTo>
                <a:lnTo>
                  <a:pt x="56928" y="20041"/>
                </a:lnTo>
                <a:lnTo>
                  <a:pt x="53697" y="22764"/>
                </a:lnTo>
                <a:lnTo>
                  <a:pt x="50592" y="25534"/>
                </a:lnTo>
                <a:lnTo>
                  <a:pt x="44601" y="31150"/>
                </a:lnTo>
                <a:lnTo>
                  <a:pt x="30121" y="45369"/>
                </a:lnTo>
                <a:lnTo>
                  <a:pt x="24390" y="53618"/>
                </a:lnTo>
                <a:lnTo>
                  <a:pt x="18667" y="62681"/>
                </a:lnTo>
                <a:lnTo>
                  <a:pt x="12950" y="69885"/>
                </a:lnTo>
                <a:lnTo>
                  <a:pt x="9773" y="76262"/>
                </a:lnTo>
                <a:lnTo>
                  <a:pt x="7409" y="83223"/>
                </a:lnTo>
                <a:lnTo>
                  <a:pt x="5445" y="87746"/>
                </a:lnTo>
                <a:lnTo>
                  <a:pt x="1675" y="96900"/>
                </a:lnTo>
                <a:lnTo>
                  <a:pt x="0" y="104143"/>
                </a:lnTo>
                <a:lnTo>
                  <a:pt x="506" y="107408"/>
                </a:lnTo>
                <a:lnTo>
                  <a:pt x="4816" y="115602"/>
                </a:lnTo>
                <a:lnTo>
                  <a:pt x="6158" y="117853"/>
                </a:lnTo>
                <a:lnTo>
                  <a:pt x="11465" y="123670"/>
                </a:lnTo>
                <a:lnTo>
                  <a:pt x="19070" y="131427"/>
                </a:lnTo>
                <a:lnTo>
                  <a:pt x="21791" y="133217"/>
                </a:lnTo>
                <a:lnTo>
                  <a:pt x="27355" y="135206"/>
                </a:lnTo>
                <a:lnTo>
                  <a:pt x="33003" y="136091"/>
                </a:lnTo>
                <a:lnTo>
                  <a:pt x="35843" y="136326"/>
                </a:lnTo>
                <a:lnTo>
                  <a:pt x="39641" y="135531"/>
                </a:lnTo>
                <a:lnTo>
                  <a:pt x="44078" y="134049"/>
                </a:lnTo>
                <a:lnTo>
                  <a:pt x="48942" y="132107"/>
                </a:lnTo>
                <a:lnTo>
                  <a:pt x="53136" y="130814"/>
                </a:lnTo>
                <a:lnTo>
                  <a:pt x="56885" y="129951"/>
                </a:lnTo>
                <a:lnTo>
                  <a:pt x="60336" y="129376"/>
                </a:lnTo>
                <a:lnTo>
                  <a:pt x="63589" y="128040"/>
                </a:lnTo>
                <a:lnTo>
                  <a:pt x="66712" y="126197"/>
                </a:lnTo>
                <a:lnTo>
                  <a:pt x="69745" y="124016"/>
                </a:lnTo>
                <a:lnTo>
                  <a:pt x="73672" y="121609"/>
                </a:lnTo>
                <a:lnTo>
                  <a:pt x="78196" y="119052"/>
                </a:lnTo>
                <a:lnTo>
                  <a:pt x="83116" y="116395"/>
                </a:lnTo>
                <a:lnTo>
                  <a:pt x="87349" y="113671"/>
                </a:lnTo>
                <a:lnTo>
                  <a:pt x="91123" y="110903"/>
                </a:lnTo>
                <a:lnTo>
                  <a:pt x="94592" y="108105"/>
                </a:lnTo>
                <a:lnTo>
                  <a:pt x="98810" y="104334"/>
                </a:lnTo>
                <a:lnTo>
                  <a:pt x="108577" y="95065"/>
                </a:lnTo>
                <a:lnTo>
                  <a:pt x="113847" y="90878"/>
                </a:lnTo>
                <a:lnTo>
                  <a:pt x="119267" y="87135"/>
                </a:lnTo>
                <a:lnTo>
                  <a:pt x="124783" y="83687"/>
                </a:lnTo>
                <a:lnTo>
                  <a:pt x="129415" y="80436"/>
                </a:lnTo>
                <a:lnTo>
                  <a:pt x="133454" y="77316"/>
                </a:lnTo>
                <a:lnTo>
                  <a:pt x="137101" y="74283"/>
                </a:lnTo>
                <a:lnTo>
                  <a:pt x="141436" y="70356"/>
                </a:lnTo>
                <a:lnTo>
                  <a:pt x="151335" y="60913"/>
                </a:lnTo>
                <a:lnTo>
                  <a:pt x="185527" y="27081"/>
                </a:lnTo>
                <a:lnTo>
                  <a:pt x="187056" y="26506"/>
                </a:lnTo>
                <a:lnTo>
                  <a:pt x="192805" y="25697"/>
                </a:lnTo>
                <a:lnTo>
                  <a:pt x="195709" y="25369"/>
                </a:lnTo>
                <a:lnTo>
                  <a:pt x="188436" y="25357"/>
                </a:lnTo>
                <a:lnTo>
                  <a:pt x="188042" y="26309"/>
                </a:lnTo>
                <a:lnTo>
                  <a:pt x="187605" y="29907"/>
                </a:lnTo>
                <a:lnTo>
                  <a:pt x="188440" y="32200"/>
                </a:lnTo>
                <a:lnTo>
                  <a:pt x="191909" y="37288"/>
                </a:lnTo>
                <a:lnTo>
                  <a:pt x="194085" y="45264"/>
                </a:lnTo>
                <a:lnTo>
                  <a:pt x="195054" y="54206"/>
                </a:lnTo>
                <a:lnTo>
                  <a:pt x="195483" y="61355"/>
                </a:lnTo>
                <a:lnTo>
                  <a:pt x="193134" y="70248"/>
                </a:lnTo>
                <a:lnTo>
                  <a:pt x="191175" y="75286"/>
                </a:lnTo>
                <a:lnTo>
                  <a:pt x="189868" y="80550"/>
                </a:lnTo>
                <a:lnTo>
                  <a:pt x="188997" y="85965"/>
                </a:lnTo>
                <a:lnTo>
                  <a:pt x="188416" y="91479"/>
                </a:lnTo>
                <a:lnTo>
                  <a:pt x="187077" y="98013"/>
                </a:lnTo>
                <a:lnTo>
                  <a:pt x="185231" y="105226"/>
                </a:lnTo>
                <a:lnTo>
                  <a:pt x="183048" y="112893"/>
                </a:lnTo>
                <a:lnTo>
                  <a:pt x="181592" y="119909"/>
                </a:lnTo>
                <a:lnTo>
                  <a:pt x="180622" y="126491"/>
                </a:lnTo>
                <a:lnTo>
                  <a:pt x="179975" y="132784"/>
                </a:lnTo>
                <a:lnTo>
                  <a:pt x="179544" y="138885"/>
                </a:lnTo>
                <a:lnTo>
                  <a:pt x="179258" y="144857"/>
                </a:lnTo>
                <a:lnTo>
                  <a:pt x="178937" y="157524"/>
                </a:lnTo>
                <a:lnTo>
                  <a:pt x="178682" y="295942"/>
                </a:lnTo>
                <a:lnTo>
                  <a:pt x="178682" y="2911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64"/>
          <p:cNvSpPr/>
          <p:nvPr/>
        </p:nvSpPr>
        <p:spPr>
          <a:xfrm>
            <a:off x="8429625" y="4500572"/>
            <a:ext cx="179625" cy="265589"/>
          </a:xfrm>
          <a:custGeom>
            <a:avLst/>
            <a:gdLst/>
            <a:ahLst/>
            <a:cxnLst/>
            <a:rect l="0" t="0" r="0" b="0"/>
            <a:pathLst>
              <a:path w="179625" h="265589">
                <a:moveTo>
                  <a:pt x="42862" y="17135"/>
                </a:moveTo>
                <a:lnTo>
                  <a:pt x="42862" y="21686"/>
                </a:lnTo>
                <a:lnTo>
                  <a:pt x="41910" y="23979"/>
                </a:lnTo>
                <a:lnTo>
                  <a:pt x="36971" y="31757"/>
                </a:lnTo>
                <a:lnTo>
                  <a:pt x="35482" y="37286"/>
                </a:lnTo>
                <a:lnTo>
                  <a:pt x="32280" y="45459"/>
                </a:lnTo>
                <a:lnTo>
                  <a:pt x="30092" y="50305"/>
                </a:lnTo>
                <a:lnTo>
                  <a:pt x="25122" y="60770"/>
                </a:lnTo>
                <a:lnTo>
                  <a:pt x="5680" y="100048"/>
                </a:lnTo>
                <a:lnTo>
                  <a:pt x="3787" y="106701"/>
                </a:lnTo>
                <a:lnTo>
                  <a:pt x="2525" y="113993"/>
                </a:lnTo>
                <a:lnTo>
                  <a:pt x="1682" y="121712"/>
                </a:lnTo>
                <a:lnTo>
                  <a:pt x="1121" y="128763"/>
                </a:lnTo>
                <a:lnTo>
                  <a:pt x="748" y="135369"/>
                </a:lnTo>
                <a:lnTo>
                  <a:pt x="332" y="147788"/>
                </a:lnTo>
                <a:lnTo>
                  <a:pt x="98" y="166443"/>
                </a:lnTo>
                <a:lnTo>
                  <a:pt x="0" y="232504"/>
                </a:lnTo>
                <a:lnTo>
                  <a:pt x="1905" y="235962"/>
                </a:lnTo>
                <a:lnTo>
                  <a:pt x="5080" y="239220"/>
                </a:lnTo>
                <a:lnTo>
                  <a:pt x="9101" y="242344"/>
                </a:lnTo>
                <a:lnTo>
                  <a:pt x="11783" y="245379"/>
                </a:lnTo>
                <a:lnTo>
                  <a:pt x="13570" y="248355"/>
                </a:lnTo>
                <a:lnTo>
                  <a:pt x="14762" y="251292"/>
                </a:lnTo>
                <a:lnTo>
                  <a:pt x="18625" y="257095"/>
                </a:lnTo>
                <a:lnTo>
                  <a:pt x="20989" y="259976"/>
                </a:lnTo>
                <a:lnTo>
                  <a:pt x="24471" y="261896"/>
                </a:lnTo>
                <a:lnTo>
                  <a:pt x="28696" y="263177"/>
                </a:lnTo>
                <a:lnTo>
                  <a:pt x="40064" y="265232"/>
                </a:lnTo>
                <a:lnTo>
                  <a:pt x="44159" y="265513"/>
                </a:lnTo>
                <a:lnTo>
                  <a:pt x="46584" y="265588"/>
                </a:lnTo>
                <a:lnTo>
                  <a:pt x="49153" y="264685"/>
                </a:lnTo>
                <a:lnTo>
                  <a:pt x="54548" y="261143"/>
                </a:lnTo>
                <a:lnTo>
                  <a:pt x="58273" y="258864"/>
                </a:lnTo>
                <a:lnTo>
                  <a:pt x="62661" y="256393"/>
                </a:lnTo>
                <a:lnTo>
                  <a:pt x="67492" y="253793"/>
                </a:lnTo>
                <a:lnTo>
                  <a:pt x="71664" y="251107"/>
                </a:lnTo>
                <a:lnTo>
                  <a:pt x="75398" y="248364"/>
                </a:lnTo>
                <a:lnTo>
                  <a:pt x="78841" y="245582"/>
                </a:lnTo>
                <a:lnTo>
                  <a:pt x="82088" y="242776"/>
                </a:lnTo>
                <a:lnTo>
                  <a:pt x="85205" y="239952"/>
                </a:lnTo>
                <a:lnTo>
                  <a:pt x="88236" y="237117"/>
                </a:lnTo>
                <a:lnTo>
                  <a:pt x="91209" y="233322"/>
                </a:lnTo>
                <a:lnTo>
                  <a:pt x="94143" y="228887"/>
                </a:lnTo>
                <a:lnTo>
                  <a:pt x="97052" y="224026"/>
                </a:lnTo>
                <a:lnTo>
                  <a:pt x="100896" y="218880"/>
                </a:lnTo>
                <a:lnTo>
                  <a:pt x="105364" y="213544"/>
                </a:lnTo>
                <a:lnTo>
                  <a:pt x="110248" y="208082"/>
                </a:lnTo>
                <a:lnTo>
                  <a:pt x="114456" y="202535"/>
                </a:lnTo>
                <a:lnTo>
                  <a:pt x="118214" y="196933"/>
                </a:lnTo>
                <a:lnTo>
                  <a:pt x="121671" y="191293"/>
                </a:lnTo>
                <a:lnTo>
                  <a:pt x="125882" y="185628"/>
                </a:lnTo>
                <a:lnTo>
                  <a:pt x="130594" y="179946"/>
                </a:lnTo>
                <a:lnTo>
                  <a:pt x="135640" y="174253"/>
                </a:lnTo>
                <a:lnTo>
                  <a:pt x="139957" y="167601"/>
                </a:lnTo>
                <a:lnTo>
                  <a:pt x="143787" y="160308"/>
                </a:lnTo>
                <a:lnTo>
                  <a:pt x="150583" y="145537"/>
                </a:lnTo>
                <a:lnTo>
                  <a:pt x="162707" y="120533"/>
                </a:lnTo>
                <a:lnTo>
                  <a:pt x="165621" y="114642"/>
                </a:lnTo>
                <a:lnTo>
                  <a:pt x="167564" y="108810"/>
                </a:lnTo>
                <a:lnTo>
                  <a:pt x="168860" y="103017"/>
                </a:lnTo>
                <a:lnTo>
                  <a:pt x="169723" y="97250"/>
                </a:lnTo>
                <a:lnTo>
                  <a:pt x="171251" y="91499"/>
                </a:lnTo>
                <a:lnTo>
                  <a:pt x="173222" y="85762"/>
                </a:lnTo>
                <a:lnTo>
                  <a:pt x="175489" y="80031"/>
                </a:lnTo>
                <a:lnTo>
                  <a:pt x="177000" y="74306"/>
                </a:lnTo>
                <a:lnTo>
                  <a:pt x="178008" y="68584"/>
                </a:lnTo>
                <a:lnTo>
                  <a:pt x="178679" y="62864"/>
                </a:lnTo>
                <a:lnTo>
                  <a:pt x="179127" y="58099"/>
                </a:lnTo>
                <a:lnTo>
                  <a:pt x="179624" y="50264"/>
                </a:lnTo>
                <a:lnTo>
                  <a:pt x="178804" y="46841"/>
                </a:lnTo>
                <a:lnTo>
                  <a:pt x="175353" y="40498"/>
                </a:lnTo>
                <a:lnTo>
                  <a:pt x="173184" y="34503"/>
                </a:lnTo>
                <a:lnTo>
                  <a:pt x="172221" y="28664"/>
                </a:lnTo>
                <a:lnTo>
                  <a:pt x="171793" y="22894"/>
                </a:lnTo>
                <a:lnTo>
                  <a:pt x="170726" y="20022"/>
                </a:lnTo>
                <a:lnTo>
                  <a:pt x="167000" y="14291"/>
                </a:lnTo>
                <a:lnTo>
                  <a:pt x="163721" y="12381"/>
                </a:lnTo>
                <a:lnTo>
                  <a:pt x="159630" y="11109"/>
                </a:lnTo>
                <a:lnTo>
                  <a:pt x="154997" y="10260"/>
                </a:lnTo>
                <a:lnTo>
                  <a:pt x="150956" y="8741"/>
                </a:lnTo>
                <a:lnTo>
                  <a:pt x="147310" y="6777"/>
                </a:lnTo>
                <a:lnTo>
                  <a:pt x="143926" y="4515"/>
                </a:lnTo>
                <a:lnTo>
                  <a:pt x="139766" y="3006"/>
                </a:lnTo>
                <a:lnTo>
                  <a:pt x="135087" y="2002"/>
                </a:lnTo>
                <a:lnTo>
                  <a:pt x="130063" y="1331"/>
                </a:lnTo>
                <a:lnTo>
                  <a:pt x="125761" y="884"/>
                </a:lnTo>
                <a:lnTo>
                  <a:pt x="121941" y="586"/>
                </a:lnTo>
                <a:lnTo>
                  <a:pt x="118442" y="387"/>
                </a:lnTo>
                <a:lnTo>
                  <a:pt x="109473" y="167"/>
                </a:lnTo>
                <a:lnTo>
                  <a:pt x="83254" y="0"/>
                </a:lnTo>
                <a:lnTo>
                  <a:pt x="80267" y="950"/>
                </a:lnTo>
                <a:lnTo>
                  <a:pt x="77323" y="2535"/>
                </a:lnTo>
                <a:lnTo>
                  <a:pt x="74410" y="4544"/>
                </a:lnTo>
                <a:lnTo>
                  <a:pt x="71514" y="5884"/>
                </a:lnTo>
                <a:lnTo>
                  <a:pt x="68631" y="6777"/>
                </a:lnTo>
                <a:lnTo>
                  <a:pt x="65756" y="7372"/>
                </a:lnTo>
                <a:lnTo>
                  <a:pt x="63841" y="8721"/>
                </a:lnTo>
                <a:lnTo>
                  <a:pt x="62562" y="10573"/>
                </a:lnTo>
                <a:lnTo>
                  <a:pt x="61710" y="12761"/>
                </a:lnTo>
                <a:lnTo>
                  <a:pt x="60190" y="14219"/>
                </a:lnTo>
                <a:lnTo>
                  <a:pt x="58224" y="15191"/>
                </a:lnTo>
                <a:lnTo>
                  <a:pt x="51434" y="171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65"/>
          <p:cNvSpPr/>
          <p:nvPr/>
        </p:nvSpPr>
        <p:spPr>
          <a:xfrm>
            <a:off x="8722316" y="4397692"/>
            <a:ext cx="152318" cy="110135"/>
          </a:xfrm>
          <a:custGeom>
            <a:avLst/>
            <a:gdLst/>
            <a:ahLst/>
            <a:cxnLst/>
            <a:rect l="0" t="0" r="0" b="0"/>
            <a:pathLst>
              <a:path w="152318" h="110135">
                <a:moveTo>
                  <a:pt x="50209" y="25718"/>
                </a:moveTo>
                <a:lnTo>
                  <a:pt x="29707" y="25718"/>
                </a:lnTo>
                <a:lnTo>
                  <a:pt x="27969" y="26670"/>
                </a:lnTo>
                <a:lnTo>
                  <a:pt x="26809" y="28258"/>
                </a:lnTo>
                <a:lnTo>
                  <a:pt x="26036" y="30269"/>
                </a:lnTo>
                <a:lnTo>
                  <a:pt x="24568" y="31609"/>
                </a:lnTo>
                <a:lnTo>
                  <a:pt x="22638" y="32503"/>
                </a:lnTo>
                <a:lnTo>
                  <a:pt x="20399" y="33099"/>
                </a:lnTo>
                <a:lnTo>
                  <a:pt x="18905" y="35401"/>
                </a:lnTo>
                <a:lnTo>
                  <a:pt x="17910" y="38841"/>
                </a:lnTo>
                <a:lnTo>
                  <a:pt x="17246" y="43039"/>
                </a:lnTo>
                <a:lnTo>
                  <a:pt x="15852" y="46790"/>
                </a:lnTo>
                <a:lnTo>
                  <a:pt x="13969" y="50243"/>
                </a:lnTo>
                <a:lnTo>
                  <a:pt x="11761" y="53498"/>
                </a:lnTo>
                <a:lnTo>
                  <a:pt x="10290" y="56621"/>
                </a:lnTo>
                <a:lnTo>
                  <a:pt x="9308" y="59654"/>
                </a:lnTo>
                <a:lnTo>
                  <a:pt x="8654" y="62630"/>
                </a:lnTo>
                <a:lnTo>
                  <a:pt x="8219" y="65566"/>
                </a:lnTo>
                <a:lnTo>
                  <a:pt x="7928" y="68476"/>
                </a:lnTo>
                <a:lnTo>
                  <a:pt x="7734" y="71368"/>
                </a:lnTo>
                <a:lnTo>
                  <a:pt x="6652" y="74249"/>
                </a:lnTo>
                <a:lnTo>
                  <a:pt x="4978" y="77122"/>
                </a:lnTo>
                <a:lnTo>
                  <a:pt x="2910" y="79990"/>
                </a:lnTo>
                <a:lnTo>
                  <a:pt x="1532" y="82854"/>
                </a:lnTo>
                <a:lnTo>
                  <a:pt x="612" y="85716"/>
                </a:lnTo>
                <a:lnTo>
                  <a:pt x="0" y="88577"/>
                </a:lnTo>
                <a:lnTo>
                  <a:pt x="543" y="90483"/>
                </a:lnTo>
                <a:lnTo>
                  <a:pt x="1859" y="91755"/>
                </a:lnTo>
                <a:lnTo>
                  <a:pt x="3687" y="92602"/>
                </a:lnTo>
                <a:lnTo>
                  <a:pt x="4908" y="94120"/>
                </a:lnTo>
                <a:lnTo>
                  <a:pt x="5720" y="96084"/>
                </a:lnTo>
                <a:lnTo>
                  <a:pt x="6262" y="98346"/>
                </a:lnTo>
                <a:lnTo>
                  <a:pt x="8529" y="99854"/>
                </a:lnTo>
                <a:lnTo>
                  <a:pt x="11944" y="100859"/>
                </a:lnTo>
                <a:lnTo>
                  <a:pt x="16127" y="101530"/>
                </a:lnTo>
                <a:lnTo>
                  <a:pt x="19867" y="102929"/>
                </a:lnTo>
                <a:lnTo>
                  <a:pt x="23314" y="104814"/>
                </a:lnTo>
                <a:lnTo>
                  <a:pt x="26564" y="107024"/>
                </a:lnTo>
                <a:lnTo>
                  <a:pt x="29683" y="108497"/>
                </a:lnTo>
                <a:lnTo>
                  <a:pt x="32715" y="109479"/>
                </a:lnTo>
                <a:lnTo>
                  <a:pt x="35689" y="110134"/>
                </a:lnTo>
                <a:lnTo>
                  <a:pt x="38623" y="109618"/>
                </a:lnTo>
                <a:lnTo>
                  <a:pt x="41532" y="108321"/>
                </a:lnTo>
                <a:lnTo>
                  <a:pt x="44425" y="106504"/>
                </a:lnTo>
                <a:lnTo>
                  <a:pt x="48258" y="105293"/>
                </a:lnTo>
                <a:lnTo>
                  <a:pt x="52718" y="104485"/>
                </a:lnTo>
                <a:lnTo>
                  <a:pt x="57596" y="103947"/>
                </a:lnTo>
                <a:lnTo>
                  <a:pt x="62754" y="102636"/>
                </a:lnTo>
                <a:lnTo>
                  <a:pt x="68097" y="100808"/>
                </a:lnTo>
                <a:lnTo>
                  <a:pt x="73564" y="98638"/>
                </a:lnTo>
                <a:lnTo>
                  <a:pt x="78161" y="96239"/>
                </a:lnTo>
                <a:lnTo>
                  <a:pt x="82179" y="93687"/>
                </a:lnTo>
                <a:lnTo>
                  <a:pt x="85809" y="91033"/>
                </a:lnTo>
                <a:lnTo>
                  <a:pt x="90135" y="89263"/>
                </a:lnTo>
                <a:lnTo>
                  <a:pt x="94924" y="88084"/>
                </a:lnTo>
                <a:lnTo>
                  <a:pt x="100022" y="87298"/>
                </a:lnTo>
                <a:lnTo>
                  <a:pt x="105325" y="85821"/>
                </a:lnTo>
                <a:lnTo>
                  <a:pt x="110765" y="83884"/>
                </a:lnTo>
                <a:lnTo>
                  <a:pt x="116297" y="81640"/>
                </a:lnTo>
                <a:lnTo>
                  <a:pt x="120938" y="79192"/>
                </a:lnTo>
                <a:lnTo>
                  <a:pt x="124984" y="76607"/>
                </a:lnTo>
                <a:lnTo>
                  <a:pt x="128633" y="73931"/>
                </a:lnTo>
                <a:lnTo>
                  <a:pt x="131066" y="71195"/>
                </a:lnTo>
                <a:lnTo>
                  <a:pt x="132690" y="68418"/>
                </a:lnTo>
                <a:lnTo>
                  <a:pt x="133771" y="65615"/>
                </a:lnTo>
                <a:lnTo>
                  <a:pt x="136397" y="62793"/>
                </a:lnTo>
                <a:lnTo>
                  <a:pt x="140053" y="59960"/>
                </a:lnTo>
                <a:lnTo>
                  <a:pt x="144394" y="57119"/>
                </a:lnTo>
                <a:lnTo>
                  <a:pt x="147289" y="54271"/>
                </a:lnTo>
                <a:lnTo>
                  <a:pt x="149220" y="51421"/>
                </a:lnTo>
                <a:lnTo>
                  <a:pt x="150505" y="48568"/>
                </a:lnTo>
                <a:lnTo>
                  <a:pt x="151364" y="45714"/>
                </a:lnTo>
                <a:lnTo>
                  <a:pt x="151935" y="42859"/>
                </a:lnTo>
                <a:lnTo>
                  <a:pt x="152317" y="40002"/>
                </a:lnTo>
                <a:lnTo>
                  <a:pt x="151618" y="37146"/>
                </a:lnTo>
                <a:lnTo>
                  <a:pt x="150200" y="34289"/>
                </a:lnTo>
                <a:lnTo>
                  <a:pt x="148302" y="31432"/>
                </a:lnTo>
                <a:lnTo>
                  <a:pt x="146084" y="29527"/>
                </a:lnTo>
                <a:lnTo>
                  <a:pt x="143653" y="28258"/>
                </a:lnTo>
                <a:lnTo>
                  <a:pt x="141080" y="27411"/>
                </a:lnTo>
                <a:lnTo>
                  <a:pt x="139365" y="25894"/>
                </a:lnTo>
                <a:lnTo>
                  <a:pt x="138221" y="23930"/>
                </a:lnTo>
                <a:lnTo>
                  <a:pt x="137458" y="21668"/>
                </a:lnTo>
                <a:lnTo>
                  <a:pt x="135997" y="19208"/>
                </a:lnTo>
                <a:lnTo>
                  <a:pt x="134072" y="16616"/>
                </a:lnTo>
                <a:lnTo>
                  <a:pt x="131835" y="13935"/>
                </a:lnTo>
                <a:lnTo>
                  <a:pt x="129391" y="12147"/>
                </a:lnTo>
                <a:lnTo>
                  <a:pt x="126809" y="10956"/>
                </a:lnTo>
                <a:lnTo>
                  <a:pt x="124136" y="10162"/>
                </a:lnTo>
                <a:lnTo>
                  <a:pt x="120448" y="8679"/>
                </a:lnTo>
                <a:lnTo>
                  <a:pt x="116086" y="6739"/>
                </a:lnTo>
                <a:lnTo>
                  <a:pt x="111272" y="4493"/>
                </a:lnTo>
                <a:lnTo>
                  <a:pt x="107110" y="2995"/>
                </a:lnTo>
                <a:lnTo>
                  <a:pt x="103383" y="1997"/>
                </a:lnTo>
                <a:lnTo>
                  <a:pt x="99947" y="1331"/>
                </a:lnTo>
                <a:lnTo>
                  <a:pt x="96703" y="887"/>
                </a:lnTo>
                <a:lnTo>
                  <a:pt x="93587" y="592"/>
                </a:lnTo>
                <a:lnTo>
                  <a:pt x="90557" y="394"/>
                </a:lnTo>
                <a:lnTo>
                  <a:pt x="87585" y="263"/>
                </a:lnTo>
                <a:lnTo>
                  <a:pt x="81743" y="117"/>
                </a:lnTo>
                <a:lnTo>
                  <a:pt x="587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6"/>
          <p:cNvSpPr/>
          <p:nvPr/>
        </p:nvSpPr>
        <p:spPr>
          <a:xfrm>
            <a:off x="5523548" y="5169217"/>
            <a:ext cx="256744" cy="291466"/>
          </a:xfrm>
          <a:custGeom>
            <a:avLst/>
            <a:gdLst/>
            <a:ahLst/>
            <a:cxnLst/>
            <a:rect l="0" t="0" r="0" b="0"/>
            <a:pathLst>
              <a:path w="256744" h="291466">
                <a:moveTo>
                  <a:pt x="231456" y="17145"/>
                </a:moveTo>
                <a:lnTo>
                  <a:pt x="160016" y="17145"/>
                </a:lnTo>
                <a:lnTo>
                  <a:pt x="157160" y="16193"/>
                </a:lnTo>
                <a:lnTo>
                  <a:pt x="151446" y="12595"/>
                </a:lnTo>
                <a:lnTo>
                  <a:pt x="145731" y="10360"/>
                </a:lnTo>
                <a:lnTo>
                  <a:pt x="142873" y="9764"/>
                </a:lnTo>
                <a:lnTo>
                  <a:pt x="137159" y="6562"/>
                </a:lnTo>
                <a:lnTo>
                  <a:pt x="134302" y="4375"/>
                </a:lnTo>
                <a:lnTo>
                  <a:pt x="130492" y="2916"/>
                </a:lnTo>
                <a:lnTo>
                  <a:pt x="126047" y="1944"/>
                </a:lnTo>
                <a:lnTo>
                  <a:pt x="121178" y="1297"/>
                </a:lnTo>
                <a:lnTo>
                  <a:pt x="116027" y="865"/>
                </a:lnTo>
                <a:lnTo>
                  <a:pt x="110689" y="576"/>
                </a:lnTo>
                <a:lnTo>
                  <a:pt x="96614" y="171"/>
                </a:lnTo>
                <a:lnTo>
                  <a:pt x="74815" y="15"/>
                </a:lnTo>
                <a:lnTo>
                  <a:pt x="36014" y="0"/>
                </a:lnTo>
                <a:lnTo>
                  <a:pt x="32516" y="2540"/>
                </a:lnTo>
                <a:lnTo>
                  <a:pt x="27060" y="7381"/>
                </a:lnTo>
                <a:lnTo>
                  <a:pt x="23774" y="8043"/>
                </a:lnTo>
                <a:lnTo>
                  <a:pt x="21564" y="8220"/>
                </a:lnTo>
                <a:lnTo>
                  <a:pt x="19138" y="9290"/>
                </a:lnTo>
                <a:lnTo>
                  <a:pt x="13903" y="13019"/>
                </a:lnTo>
                <a:lnTo>
                  <a:pt x="12126" y="15347"/>
                </a:lnTo>
                <a:lnTo>
                  <a:pt x="10941" y="17852"/>
                </a:lnTo>
                <a:lnTo>
                  <a:pt x="10151" y="20473"/>
                </a:lnTo>
                <a:lnTo>
                  <a:pt x="9273" y="28467"/>
                </a:lnTo>
                <a:lnTo>
                  <a:pt x="8884" y="37417"/>
                </a:lnTo>
                <a:lnTo>
                  <a:pt x="8711" y="44570"/>
                </a:lnTo>
                <a:lnTo>
                  <a:pt x="8584" y="74696"/>
                </a:lnTo>
                <a:lnTo>
                  <a:pt x="7627" y="80277"/>
                </a:lnTo>
                <a:lnTo>
                  <a:pt x="6037" y="85904"/>
                </a:lnTo>
                <a:lnTo>
                  <a:pt x="4025" y="91559"/>
                </a:lnTo>
                <a:lnTo>
                  <a:pt x="2683" y="97234"/>
                </a:lnTo>
                <a:lnTo>
                  <a:pt x="1788" y="102923"/>
                </a:lnTo>
                <a:lnTo>
                  <a:pt x="1192" y="108620"/>
                </a:lnTo>
                <a:lnTo>
                  <a:pt x="794" y="114324"/>
                </a:lnTo>
                <a:lnTo>
                  <a:pt x="529" y="120031"/>
                </a:lnTo>
                <a:lnTo>
                  <a:pt x="234" y="131452"/>
                </a:lnTo>
                <a:lnTo>
                  <a:pt x="0" y="187976"/>
                </a:lnTo>
                <a:lnTo>
                  <a:pt x="2539" y="188320"/>
                </a:lnTo>
                <a:lnTo>
                  <a:pt x="9503" y="188594"/>
                </a:lnTo>
                <a:lnTo>
                  <a:pt x="13113" y="188595"/>
                </a:lnTo>
                <a:lnTo>
                  <a:pt x="15410" y="187642"/>
                </a:lnTo>
                <a:lnTo>
                  <a:pt x="23192" y="181751"/>
                </a:lnTo>
                <a:lnTo>
                  <a:pt x="28722" y="176664"/>
                </a:lnTo>
                <a:lnTo>
                  <a:pt x="30578" y="173973"/>
                </a:lnTo>
                <a:lnTo>
                  <a:pt x="32639" y="168444"/>
                </a:lnTo>
                <a:lnTo>
                  <a:pt x="35094" y="166589"/>
                </a:lnTo>
                <a:lnTo>
                  <a:pt x="42902" y="164527"/>
                </a:lnTo>
                <a:lnTo>
                  <a:pt x="47651" y="163024"/>
                </a:lnTo>
                <a:lnTo>
                  <a:pt x="52722" y="161071"/>
                </a:lnTo>
                <a:lnTo>
                  <a:pt x="58008" y="158816"/>
                </a:lnTo>
                <a:lnTo>
                  <a:pt x="62484" y="156360"/>
                </a:lnTo>
                <a:lnTo>
                  <a:pt x="74287" y="148352"/>
                </a:lnTo>
                <a:lnTo>
                  <a:pt x="79052" y="145574"/>
                </a:lnTo>
                <a:lnTo>
                  <a:pt x="84133" y="142770"/>
                </a:lnTo>
                <a:lnTo>
                  <a:pt x="90379" y="139947"/>
                </a:lnTo>
                <a:lnTo>
                  <a:pt x="97400" y="137113"/>
                </a:lnTo>
                <a:lnTo>
                  <a:pt x="104938" y="134271"/>
                </a:lnTo>
                <a:lnTo>
                  <a:pt x="110916" y="132377"/>
                </a:lnTo>
                <a:lnTo>
                  <a:pt x="115853" y="131114"/>
                </a:lnTo>
                <a:lnTo>
                  <a:pt x="120098" y="130271"/>
                </a:lnTo>
                <a:lnTo>
                  <a:pt x="125785" y="129711"/>
                </a:lnTo>
                <a:lnTo>
                  <a:pt x="132434" y="129336"/>
                </a:lnTo>
                <a:lnTo>
                  <a:pt x="139724" y="129087"/>
                </a:lnTo>
                <a:lnTo>
                  <a:pt x="145536" y="127968"/>
                </a:lnTo>
                <a:lnTo>
                  <a:pt x="150364" y="126269"/>
                </a:lnTo>
                <a:lnTo>
                  <a:pt x="154535" y="124185"/>
                </a:lnTo>
                <a:lnTo>
                  <a:pt x="159220" y="123747"/>
                </a:lnTo>
                <a:lnTo>
                  <a:pt x="164249" y="124408"/>
                </a:lnTo>
                <a:lnTo>
                  <a:pt x="169507" y="125802"/>
                </a:lnTo>
                <a:lnTo>
                  <a:pt x="174916" y="126730"/>
                </a:lnTo>
                <a:lnTo>
                  <a:pt x="180428" y="127349"/>
                </a:lnTo>
                <a:lnTo>
                  <a:pt x="186008" y="127762"/>
                </a:lnTo>
                <a:lnTo>
                  <a:pt x="194747" y="128221"/>
                </a:lnTo>
                <a:lnTo>
                  <a:pt x="198411" y="128343"/>
                </a:lnTo>
                <a:lnTo>
                  <a:pt x="202759" y="129377"/>
                </a:lnTo>
                <a:lnTo>
                  <a:pt x="207563" y="131019"/>
                </a:lnTo>
                <a:lnTo>
                  <a:pt x="212670" y="133066"/>
                </a:lnTo>
                <a:lnTo>
                  <a:pt x="217027" y="134431"/>
                </a:lnTo>
                <a:lnTo>
                  <a:pt x="224408" y="135947"/>
                </a:lnTo>
                <a:lnTo>
                  <a:pt x="228662" y="137304"/>
                </a:lnTo>
                <a:lnTo>
                  <a:pt x="233404" y="139161"/>
                </a:lnTo>
                <a:lnTo>
                  <a:pt x="238470" y="141352"/>
                </a:lnTo>
                <a:lnTo>
                  <a:pt x="241847" y="143764"/>
                </a:lnTo>
                <a:lnTo>
                  <a:pt x="244099" y="146325"/>
                </a:lnTo>
                <a:lnTo>
                  <a:pt x="247553" y="151711"/>
                </a:lnTo>
                <a:lnTo>
                  <a:pt x="252263" y="157279"/>
                </a:lnTo>
                <a:lnTo>
                  <a:pt x="253900" y="160098"/>
                </a:lnTo>
                <a:lnTo>
                  <a:pt x="255719" y="165770"/>
                </a:lnTo>
                <a:lnTo>
                  <a:pt x="256743" y="174318"/>
                </a:lnTo>
                <a:lnTo>
                  <a:pt x="255934" y="177172"/>
                </a:lnTo>
                <a:lnTo>
                  <a:pt x="251198" y="185740"/>
                </a:lnTo>
                <a:lnTo>
                  <a:pt x="249755" y="191453"/>
                </a:lnTo>
                <a:lnTo>
                  <a:pt x="249114" y="199708"/>
                </a:lnTo>
                <a:lnTo>
                  <a:pt x="248944" y="204576"/>
                </a:lnTo>
                <a:lnTo>
                  <a:pt x="246924" y="208774"/>
                </a:lnTo>
                <a:lnTo>
                  <a:pt x="243674" y="212525"/>
                </a:lnTo>
                <a:lnTo>
                  <a:pt x="239601" y="215979"/>
                </a:lnTo>
                <a:lnTo>
                  <a:pt x="232537" y="224896"/>
                </a:lnTo>
                <a:lnTo>
                  <a:pt x="229319" y="229941"/>
                </a:lnTo>
                <a:lnTo>
                  <a:pt x="225269" y="234256"/>
                </a:lnTo>
                <a:lnTo>
                  <a:pt x="220664" y="238086"/>
                </a:lnTo>
                <a:lnTo>
                  <a:pt x="215689" y="241591"/>
                </a:lnTo>
                <a:lnTo>
                  <a:pt x="210467" y="244881"/>
                </a:lnTo>
                <a:lnTo>
                  <a:pt x="205081" y="248027"/>
                </a:lnTo>
                <a:lnTo>
                  <a:pt x="199586" y="251076"/>
                </a:lnTo>
                <a:lnTo>
                  <a:pt x="194970" y="255014"/>
                </a:lnTo>
                <a:lnTo>
                  <a:pt x="190939" y="259545"/>
                </a:lnTo>
                <a:lnTo>
                  <a:pt x="187300" y="264470"/>
                </a:lnTo>
                <a:lnTo>
                  <a:pt x="182969" y="267753"/>
                </a:lnTo>
                <a:lnTo>
                  <a:pt x="178177" y="269942"/>
                </a:lnTo>
                <a:lnTo>
                  <a:pt x="173077" y="271402"/>
                </a:lnTo>
                <a:lnTo>
                  <a:pt x="167772" y="273327"/>
                </a:lnTo>
                <a:lnTo>
                  <a:pt x="162330" y="275563"/>
                </a:lnTo>
                <a:lnTo>
                  <a:pt x="156797" y="278006"/>
                </a:lnTo>
                <a:lnTo>
                  <a:pt x="145570" y="283261"/>
                </a:lnTo>
                <a:lnTo>
                  <a:pt x="139909" y="285996"/>
                </a:lnTo>
                <a:lnTo>
                  <a:pt x="134229" y="287819"/>
                </a:lnTo>
                <a:lnTo>
                  <a:pt x="128539" y="289034"/>
                </a:lnTo>
                <a:lnTo>
                  <a:pt x="122839" y="289845"/>
                </a:lnTo>
                <a:lnTo>
                  <a:pt x="117135" y="290385"/>
                </a:lnTo>
                <a:lnTo>
                  <a:pt x="111427" y="290745"/>
                </a:lnTo>
                <a:lnTo>
                  <a:pt x="100006" y="291145"/>
                </a:lnTo>
                <a:lnTo>
                  <a:pt x="75987" y="291423"/>
                </a:lnTo>
                <a:lnTo>
                  <a:pt x="17144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67"/>
          <p:cNvSpPr/>
          <p:nvPr/>
        </p:nvSpPr>
        <p:spPr>
          <a:xfrm>
            <a:off x="6560819" y="5100637"/>
            <a:ext cx="227483" cy="334329"/>
          </a:xfrm>
          <a:custGeom>
            <a:avLst/>
            <a:gdLst/>
            <a:ahLst/>
            <a:cxnLst/>
            <a:rect l="0" t="0" r="0" b="0"/>
            <a:pathLst>
              <a:path w="227483" h="334329">
                <a:moveTo>
                  <a:pt x="137161" y="0"/>
                </a:moveTo>
                <a:lnTo>
                  <a:pt x="129779" y="7381"/>
                </a:lnTo>
                <a:lnTo>
                  <a:pt x="126578" y="8043"/>
                </a:lnTo>
                <a:lnTo>
                  <a:pt x="121980" y="8337"/>
                </a:lnTo>
                <a:lnTo>
                  <a:pt x="113019" y="8542"/>
                </a:lnTo>
                <a:lnTo>
                  <a:pt x="496" y="8573"/>
                </a:lnTo>
                <a:lnTo>
                  <a:pt x="44" y="15954"/>
                </a:lnTo>
                <a:lnTo>
                  <a:pt x="4564" y="25894"/>
                </a:lnTo>
                <a:lnTo>
                  <a:pt x="6791" y="33098"/>
                </a:lnTo>
                <a:lnTo>
                  <a:pt x="7781" y="40428"/>
                </a:lnTo>
                <a:lnTo>
                  <a:pt x="8221" y="50035"/>
                </a:lnTo>
                <a:lnTo>
                  <a:pt x="7386" y="55264"/>
                </a:lnTo>
                <a:lnTo>
                  <a:pt x="5877" y="60656"/>
                </a:lnTo>
                <a:lnTo>
                  <a:pt x="3918" y="66154"/>
                </a:lnTo>
                <a:lnTo>
                  <a:pt x="2612" y="71726"/>
                </a:lnTo>
                <a:lnTo>
                  <a:pt x="1742" y="77345"/>
                </a:lnTo>
                <a:lnTo>
                  <a:pt x="1161" y="82995"/>
                </a:lnTo>
                <a:lnTo>
                  <a:pt x="775" y="88668"/>
                </a:lnTo>
                <a:lnTo>
                  <a:pt x="516" y="94355"/>
                </a:lnTo>
                <a:lnTo>
                  <a:pt x="230" y="106706"/>
                </a:lnTo>
                <a:lnTo>
                  <a:pt x="0" y="204033"/>
                </a:lnTo>
                <a:lnTo>
                  <a:pt x="954" y="204602"/>
                </a:lnTo>
                <a:lnTo>
                  <a:pt x="8044" y="205673"/>
                </a:lnTo>
                <a:lnTo>
                  <a:pt x="8220" y="205696"/>
                </a:lnTo>
                <a:lnTo>
                  <a:pt x="8469" y="201176"/>
                </a:lnTo>
                <a:lnTo>
                  <a:pt x="9455" y="198887"/>
                </a:lnTo>
                <a:lnTo>
                  <a:pt x="13093" y="193804"/>
                </a:lnTo>
                <a:lnTo>
                  <a:pt x="15396" y="192068"/>
                </a:lnTo>
                <a:lnTo>
                  <a:pt x="17884" y="190910"/>
                </a:lnTo>
                <a:lnTo>
                  <a:pt x="20496" y="190139"/>
                </a:lnTo>
                <a:lnTo>
                  <a:pt x="22237" y="188671"/>
                </a:lnTo>
                <a:lnTo>
                  <a:pt x="23397" y="186741"/>
                </a:lnTo>
                <a:lnTo>
                  <a:pt x="24171" y="184502"/>
                </a:lnTo>
                <a:lnTo>
                  <a:pt x="30111" y="176933"/>
                </a:lnTo>
                <a:lnTo>
                  <a:pt x="34361" y="172248"/>
                </a:lnTo>
                <a:lnTo>
                  <a:pt x="39100" y="168172"/>
                </a:lnTo>
                <a:lnTo>
                  <a:pt x="44165" y="164502"/>
                </a:lnTo>
                <a:lnTo>
                  <a:pt x="49446" y="161103"/>
                </a:lnTo>
                <a:lnTo>
                  <a:pt x="53919" y="157885"/>
                </a:lnTo>
                <a:lnTo>
                  <a:pt x="57854" y="154786"/>
                </a:lnTo>
                <a:lnTo>
                  <a:pt x="61430" y="151769"/>
                </a:lnTo>
                <a:lnTo>
                  <a:pt x="66671" y="148804"/>
                </a:lnTo>
                <a:lnTo>
                  <a:pt x="73022" y="145876"/>
                </a:lnTo>
                <a:lnTo>
                  <a:pt x="80114" y="142970"/>
                </a:lnTo>
                <a:lnTo>
                  <a:pt x="86748" y="140081"/>
                </a:lnTo>
                <a:lnTo>
                  <a:pt x="99197" y="134331"/>
                </a:lnTo>
                <a:lnTo>
                  <a:pt x="116916" y="125738"/>
                </a:lnTo>
                <a:lnTo>
                  <a:pt x="122711" y="123831"/>
                </a:lnTo>
                <a:lnTo>
                  <a:pt x="128481" y="122559"/>
                </a:lnTo>
                <a:lnTo>
                  <a:pt x="134232" y="121711"/>
                </a:lnTo>
                <a:lnTo>
                  <a:pt x="139970" y="121146"/>
                </a:lnTo>
                <a:lnTo>
                  <a:pt x="145701" y="120769"/>
                </a:lnTo>
                <a:lnTo>
                  <a:pt x="151427" y="120518"/>
                </a:lnTo>
                <a:lnTo>
                  <a:pt x="157150" y="121303"/>
                </a:lnTo>
                <a:lnTo>
                  <a:pt x="162869" y="122779"/>
                </a:lnTo>
                <a:lnTo>
                  <a:pt x="168587" y="124715"/>
                </a:lnTo>
                <a:lnTo>
                  <a:pt x="174304" y="126006"/>
                </a:lnTo>
                <a:lnTo>
                  <a:pt x="180020" y="126867"/>
                </a:lnTo>
                <a:lnTo>
                  <a:pt x="185736" y="127440"/>
                </a:lnTo>
                <a:lnTo>
                  <a:pt x="190499" y="129728"/>
                </a:lnTo>
                <a:lnTo>
                  <a:pt x="194627" y="133157"/>
                </a:lnTo>
                <a:lnTo>
                  <a:pt x="198331" y="137349"/>
                </a:lnTo>
                <a:lnTo>
                  <a:pt x="204988" y="144547"/>
                </a:lnTo>
                <a:lnTo>
                  <a:pt x="214090" y="153954"/>
                </a:lnTo>
                <a:lnTo>
                  <a:pt x="217022" y="156928"/>
                </a:lnTo>
                <a:lnTo>
                  <a:pt x="218977" y="160817"/>
                </a:lnTo>
                <a:lnTo>
                  <a:pt x="221149" y="170217"/>
                </a:lnTo>
                <a:lnTo>
                  <a:pt x="224653" y="178204"/>
                </a:lnTo>
                <a:lnTo>
                  <a:pt x="226922" y="181668"/>
                </a:lnTo>
                <a:lnTo>
                  <a:pt x="227482" y="185882"/>
                </a:lnTo>
                <a:lnTo>
                  <a:pt x="225563" y="195645"/>
                </a:lnTo>
                <a:lnTo>
                  <a:pt x="224671" y="200914"/>
                </a:lnTo>
                <a:lnTo>
                  <a:pt x="224076" y="206333"/>
                </a:lnTo>
                <a:lnTo>
                  <a:pt x="223680" y="211850"/>
                </a:lnTo>
                <a:lnTo>
                  <a:pt x="222463" y="217434"/>
                </a:lnTo>
                <a:lnTo>
                  <a:pt x="220698" y="223061"/>
                </a:lnTo>
                <a:lnTo>
                  <a:pt x="218570" y="228717"/>
                </a:lnTo>
                <a:lnTo>
                  <a:pt x="216198" y="234393"/>
                </a:lnTo>
                <a:lnTo>
                  <a:pt x="213665" y="240082"/>
                </a:lnTo>
                <a:lnTo>
                  <a:pt x="208310" y="251483"/>
                </a:lnTo>
                <a:lnTo>
                  <a:pt x="202755" y="262900"/>
                </a:lnTo>
                <a:lnTo>
                  <a:pt x="197111" y="271785"/>
                </a:lnTo>
                <a:lnTo>
                  <a:pt x="191428" y="279861"/>
                </a:lnTo>
                <a:lnTo>
                  <a:pt x="185727" y="289800"/>
                </a:lnTo>
                <a:lnTo>
                  <a:pt x="181921" y="294165"/>
                </a:lnTo>
                <a:lnTo>
                  <a:pt x="177478" y="298028"/>
                </a:lnTo>
                <a:lnTo>
                  <a:pt x="172611" y="301555"/>
                </a:lnTo>
                <a:lnTo>
                  <a:pt x="167462" y="304859"/>
                </a:lnTo>
                <a:lnTo>
                  <a:pt x="162124" y="308015"/>
                </a:lnTo>
                <a:lnTo>
                  <a:pt x="156660" y="311070"/>
                </a:lnTo>
                <a:lnTo>
                  <a:pt x="152065" y="314061"/>
                </a:lnTo>
                <a:lnTo>
                  <a:pt x="148050" y="317006"/>
                </a:lnTo>
                <a:lnTo>
                  <a:pt x="144420" y="319923"/>
                </a:lnTo>
                <a:lnTo>
                  <a:pt x="140096" y="321867"/>
                </a:lnTo>
                <a:lnTo>
                  <a:pt x="135307" y="323163"/>
                </a:lnTo>
                <a:lnTo>
                  <a:pt x="130210" y="324027"/>
                </a:lnTo>
                <a:lnTo>
                  <a:pt x="124907" y="324603"/>
                </a:lnTo>
                <a:lnTo>
                  <a:pt x="119467" y="324987"/>
                </a:lnTo>
                <a:lnTo>
                  <a:pt x="113934" y="325243"/>
                </a:lnTo>
                <a:lnTo>
                  <a:pt x="109294" y="326366"/>
                </a:lnTo>
                <a:lnTo>
                  <a:pt x="105248" y="328068"/>
                </a:lnTo>
                <a:lnTo>
                  <a:pt x="101598" y="330154"/>
                </a:lnTo>
                <a:lnTo>
                  <a:pt x="97260" y="331546"/>
                </a:lnTo>
                <a:lnTo>
                  <a:pt x="92463" y="332473"/>
                </a:lnTo>
                <a:lnTo>
                  <a:pt x="87359" y="333091"/>
                </a:lnTo>
                <a:lnTo>
                  <a:pt x="83004" y="333504"/>
                </a:lnTo>
                <a:lnTo>
                  <a:pt x="79149" y="333778"/>
                </a:lnTo>
                <a:lnTo>
                  <a:pt x="72325" y="334083"/>
                </a:lnTo>
                <a:lnTo>
                  <a:pt x="63129" y="334256"/>
                </a:lnTo>
                <a:lnTo>
                  <a:pt x="34290" y="3343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8"/>
          <p:cNvSpPr/>
          <p:nvPr/>
        </p:nvSpPr>
        <p:spPr>
          <a:xfrm>
            <a:off x="6878012" y="5092065"/>
            <a:ext cx="222876" cy="120015"/>
          </a:xfrm>
          <a:custGeom>
            <a:avLst/>
            <a:gdLst/>
            <a:ahLst/>
            <a:cxnLst/>
            <a:rect l="0" t="0" r="0" b="0"/>
            <a:pathLst>
              <a:path w="222876" h="120015">
                <a:moveTo>
                  <a:pt x="85715" y="0"/>
                </a:moveTo>
                <a:lnTo>
                  <a:pt x="77152" y="0"/>
                </a:lnTo>
                <a:lnTo>
                  <a:pt x="77146" y="4551"/>
                </a:lnTo>
                <a:lnTo>
                  <a:pt x="76192" y="6843"/>
                </a:lnTo>
                <a:lnTo>
                  <a:pt x="74604" y="9325"/>
                </a:lnTo>
                <a:lnTo>
                  <a:pt x="72593" y="11931"/>
                </a:lnTo>
                <a:lnTo>
                  <a:pt x="71252" y="14622"/>
                </a:lnTo>
                <a:lnTo>
                  <a:pt x="70358" y="17368"/>
                </a:lnTo>
                <a:lnTo>
                  <a:pt x="69762" y="20150"/>
                </a:lnTo>
                <a:lnTo>
                  <a:pt x="68412" y="22959"/>
                </a:lnTo>
                <a:lnTo>
                  <a:pt x="66560" y="25783"/>
                </a:lnTo>
                <a:lnTo>
                  <a:pt x="64373" y="28619"/>
                </a:lnTo>
                <a:lnTo>
                  <a:pt x="62914" y="32414"/>
                </a:lnTo>
                <a:lnTo>
                  <a:pt x="61942" y="36849"/>
                </a:lnTo>
                <a:lnTo>
                  <a:pt x="61293" y="41711"/>
                </a:lnTo>
                <a:lnTo>
                  <a:pt x="59909" y="45905"/>
                </a:lnTo>
                <a:lnTo>
                  <a:pt x="58034" y="49653"/>
                </a:lnTo>
                <a:lnTo>
                  <a:pt x="55831" y="53104"/>
                </a:lnTo>
                <a:lnTo>
                  <a:pt x="53409" y="57310"/>
                </a:lnTo>
                <a:lnTo>
                  <a:pt x="48180" y="67063"/>
                </a:lnTo>
                <a:lnTo>
                  <a:pt x="45452" y="71379"/>
                </a:lnTo>
                <a:lnTo>
                  <a:pt x="42681" y="75208"/>
                </a:lnTo>
                <a:lnTo>
                  <a:pt x="39881" y="78714"/>
                </a:lnTo>
                <a:lnTo>
                  <a:pt x="36109" y="82956"/>
                </a:lnTo>
                <a:lnTo>
                  <a:pt x="26838" y="92749"/>
                </a:lnTo>
                <a:lnTo>
                  <a:pt x="15460" y="104422"/>
                </a:lnTo>
                <a:lnTo>
                  <a:pt x="13161" y="107715"/>
                </a:lnTo>
                <a:lnTo>
                  <a:pt x="11628" y="110862"/>
                </a:lnTo>
                <a:lnTo>
                  <a:pt x="10606" y="113913"/>
                </a:lnTo>
                <a:lnTo>
                  <a:pt x="8973" y="115947"/>
                </a:lnTo>
                <a:lnTo>
                  <a:pt x="6931" y="117303"/>
                </a:lnTo>
                <a:lnTo>
                  <a:pt x="0" y="120011"/>
                </a:lnTo>
                <a:lnTo>
                  <a:pt x="12761" y="120014"/>
                </a:lnTo>
                <a:lnTo>
                  <a:pt x="16123" y="119062"/>
                </a:lnTo>
                <a:lnTo>
                  <a:pt x="20271" y="117475"/>
                </a:lnTo>
                <a:lnTo>
                  <a:pt x="24941" y="115464"/>
                </a:lnTo>
                <a:lnTo>
                  <a:pt x="29006" y="114123"/>
                </a:lnTo>
                <a:lnTo>
                  <a:pt x="32669" y="113230"/>
                </a:lnTo>
                <a:lnTo>
                  <a:pt x="36064" y="112633"/>
                </a:lnTo>
                <a:lnTo>
                  <a:pt x="40232" y="111284"/>
                </a:lnTo>
                <a:lnTo>
                  <a:pt x="44915" y="109432"/>
                </a:lnTo>
                <a:lnTo>
                  <a:pt x="49943" y="107244"/>
                </a:lnTo>
                <a:lnTo>
                  <a:pt x="55199" y="105786"/>
                </a:lnTo>
                <a:lnTo>
                  <a:pt x="60609" y="104814"/>
                </a:lnTo>
                <a:lnTo>
                  <a:pt x="66119" y="104166"/>
                </a:lnTo>
                <a:lnTo>
                  <a:pt x="71700" y="103734"/>
                </a:lnTo>
                <a:lnTo>
                  <a:pt x="77323" y="103446"/>
                </a:lnTo>
                <a:lnTo>
                  <a:pt x="82979" y="103254"/>
                </a:lnTo>
                <a:lnTo>
                  <a:pt x="88654" y="102173"/>
                </a:lnTo>
                <a:lnTo>
                  <a:pt x="94342" y="100500"/>
                </a:lnTo>
                <a:lnTo>
                  <a:pt x="100039" y="98433"/>
                </a:lnTo>
                <a:lnTo>
                  <a:pt x="105741" y="97054"/>
                </a:lnTo>
                <a:lnTo>
                  <a:pt x="111448" y="96135"/>
                </a:lnTo>
                <a:lnTo>
                  <a:pt x="117158" y="95523"/>
                </a:lnTo>
                <a:lnTo>
                  <a:pt x="121917" y="95114"/>
                </a:lnTo>
                <a:lnTo>
                  <a:pt x="126042" y="94842"/>
                </a:lnTo>
                <a:lnTo>
                  <a:pt x="129745" y="94660"/>
                </a:lnTo>
                <a:lnTo>
                  <a:pt x="138939" y="94459"/>
                </a:lnTo>
                <a:lnTo>
                  <a:pt x="144057" y="94405"/>
                </a:lnTo>
                <a:lnTo>
                  <a:pt x="149375" y="95322"/>
                </a:lnTo>
                <a:lnTo>
                  <a:pt x="154825" y="96885"/>
                </a:lnTo>
                <a:lnTo>
                  <a:pt x="160363" y="98880"/>
                </a:lnTo>
                <a:lnTo>
                  <a:pt x="165008" y="100209"/>
                </a:lnTo>
                <a:lnTo>
                  <a:pt x="169057" y="101096"/>
                </a:lnTo>
                <a:lnTo>
                  <a:pt x="172709" y="101688"/>
                </a:lnTo>
                <a:lnTo>
                  <a:pt x="179306" y="102344"/>
                </a:lnTo>
                <a:lnTo>
                  <a:pt x="182399" y="102519"/>
                </a:lnTo>
                <a:lnTo>
                  <a:pt x="185414" y="103589"/>
                </a:lnTo>
                <a:lnTo>
                  <a:pt x="191303" y="107317"/>
                </a:lnTo>
                <a:lnTo>
                  <a:pt x="197096" y="109609"/>
                </a:lnTo>
                <a:lnTo>
                  <a:pt x="202845" y="110627"/>
                </a:lnTo>
                <a:lnTo>
                  <a:pt x="208575" y="111080"/>
                </a:lnTo>
                <a:lnTo>
                  <a:pt x="210484" y="112153"/>
                </a:lnTo>
                <a:lnTo>
                  <a:pt x="211757" y="113821"/>
                </a:lnTo>
                <a:lnTo>
                  <a:pt x="213800" y="118791"/>
                </a:lnTo>
                <a:lnTo>
                  <a:pt x="214920" y="119199"/>
                </a:lnTo>
                <a:lnTo>
                  <a:pt x="216620" y="119471"/>
                </a:lnTo>
                <a:lnTo>
                  <a:pt x="222875" y="1200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9"/>
          <p:cNvSpPr/>
          <p:nvPr/>
        </p:nvSpPr>
        <p:spPr>
          <a:xfrm>
            <a:off x="7049452" y="5074920"/>
            <a:ext cx="34291" cy="334328"/>
          </a:xfrm>
          <a:custGeom>
            <a:avLst/>
            <a:gdLst/>
            <a:ahLst/>
            <a:cxnLst/>
            <a:rect l="0" t="0" r="0" b="0"/>
            <a:pathLst>
              <a:path w="34291" h="334328">
                <a:moveTo>
                  <a:pt x="34290" y="0"/>
                </a:moveTo>
                <a:lnTo>
                  <a:pt x="34290" y="57312"/>
                </a:lnTo>
                <a:lnTo>
                  <a:pt x="33338" y="62973"/>
                </a:lnTo>
                <a:lnTo>
                  <a:pt x="31750" y="68652"/>
                </a:lnTo>
                <a:lnTo>
                  <a:pt x="29739" y="74343"/>
                </a:lnTo>
                <a:lnTo>
                  <a:pt x="28398" y="80994"/>
                </a:lnTo>
                <a:lnTo>
                  <a:pt x="27505" y="88286"/>
                </a:lnTo>
                <a:lnTo>
                  <a:pt x="26909" y="96004"/>
                </a:lnTo>
                <a:lnTo>
                  <a:pt x="26512" y="104008"/>
                </a:lnTo>
                <a:lnTo>
                  <a:pt x="26071" y="120521"/>
                </a:lnTo>
                <a:lnTo>
                  <a:pt x="25001" y="127972"/>
                </a:lnTo>
                <a:lnTo>
                  <a:pt x="23334" y="134844"/>
                </a:lnTo>
                <a:lnTo>
                  <a:pt x="21271" y="141331"/>
                </a:lnTo>
                <a:lnTo>
                  <a:pt x="19896" y="148513"/>
                </a:lnTo>
                <a:lnTo>
                  <a:pt x="18979" y="156159"/>
                </a:lnTo>
                <a:lnTo>
                  <a:pt x="18368" y="164113"/>
                </a:lnTo>
                <a:lnTo>
                  <a:pt x="17960" y="172274"/>
                </a:lnTo>
                <a:lnTo>
                  <a:pt x="17507" y="188961"/>
                </a:lnTo>
                <a:lnTo>
                  <a:pt x="16434" y="196459"/>
                </a:lnTo>
                <a:lnTo>
                  <a:pt x="14766" y="203363"/>
                </a:lnTo>
                <a:lnTo>
                  <a:pt x="12701" y="209870"/>
                </a:lnTo>
                <a:lnTo>
                  <a:pt x="11325" y="217066"/>
                </a:lnTo>
                <a:lnTo>
                  <a:pt x="10407" y="224721"/>
                </a:lnTo>
                <a:lnTo>
                  <a:pt x="9796" y="232681"/>
                </a:lnTo>
                <a:lnTo>
                  <a:pt x="9388" y="239893"/>
                </a:lnTo>
                <a:lnTo>
                  <a:pt x="8935" y="252986"/>
                </a:lnTo>
                <a:lnTo>
                  <a:pt x="7862" y="259145"/>
                </a:lnTo>
                <a:lnTo>
                  <a:pt x="6194" y="265156"/>
                </a:lnTo>
                <a:lnTo>
                  <a:pt x="4129" y="271068"/>
                </a:lnTo>
                <a:lnTo>
                  <a:pt x="2753" y="276914"/>
                </a:lnTo>
                <a:lnTo>
                  <a:pt x="1836" y="282717"/>
                </a:lnTo>
                <a:lnTo>
                  <a:pt x="1223" y="288490"/>
                </a:lnTo>
                <a:lnTo>
                  <a:pt x="544" y="297445"/>
                </a:lnTo>
                <a:lnTo>
                  <a:pt x="161" y="307842"/>
                </a:lnTo>
                <a:lnTo>
                  <a:pt x="9" y="324017"/>
                </a:lnTo>
                <a:lnTo>
                  <a:pt x="0" y="3343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0"/>
          <p:cNvSpPr/>
          <p:nvPr/>
        </p:nvSpPr>
        <p:spPr>
          <a:xfrm>
            <a:off x="7195197" y="5075038"/>
            <a:ext cx="256756" cy="281434"/>
          </a:xfrm>
          <a:custGeom>
            <a:avLst/>
            <a:gdLst/>
            <a:ahLst/>
            <a:cxnLst/>
            <a:rect l="0" t="0" r="0" b="0"/>
            <a:pathLst>
              <a:path w="256756" h="281434">
                <a:moveTo>
                  <a:pt x="51422" y="17027"/>
                </a:moveTo>
                <a:lnTo>
                  <a:pt x="43204" y="17027"/>
                </a:lnTo>
                <a:lnTo>
                  <a:pt x="38404" y="21578"/>
                </a:lnTo>
                <a:lnTo>
                  <a:pt x="37028" y="23870"/>
                </a:lnTo>
                <a:lnTo>
                  <a:pt x="34140" y="31649"/>
                </a:lnTo>
                <a:lnTo>
                  <a:pt x="30089" y="37177"/>
                </a:lnTo>
                <a:lnTo>
                  <a:pt x="28627" y="40938"/>
                </a:lnTo>
                <a:lnTo>
                  <a:pt x="27654" y="45350"/>
                </a:lnTo>
                <a:lnTo>
                  <a:pt x="27004" y="50196"/>
                </a:lnTo>
                <a:lnTo>
                  <a:pt x="25618" y="55332"/>
                </a:lnTo>
                <a:lnTo>
                  <a:pt x="23742" y="60661"/>
                </a:lnTo>
                <a:lnTo>
                  <a:pt x="21539" y="66119"/>
                </a:lnTo>
                <a:lnTo>
                  <a:pt x="20071" y="71662"/>
                </a:lnTo>
                <a:lnTo>
                  <a:pt x="19091" y="77263"/>
                </a:lnTo>
                <a:lnTo>
                  <a:pt x="18438" y="82902"/>
                </a:lnTo>
                <a:lnTo>
                  <a:pt x="17051" y="89518"/>
                </a:lnTo>
                <a:lnTo>
                  <a:pt x="15173" y="96787"/>
                </a:lnTo>
                <a:lnTo>
                  <a:pt x="12969" y="104490"/>
                </a:lnTo>
                <a:lnTo>
                  <a:pt x="10546" y="111531"/>
                </a:lnTo>
                <a:lnTo>
                  <a:pt x="7979" y="118129"/>
                </a:lnTo>
                <a:lnTo>
                  <a:pt x="5316" y="124433"/>
                </a:lnTo>
                <a:lnTo>
                  <a:pt x="3540" y="130541"/>
                </a:lnTo>
                <a:lnTo>
                  <a:pt x="2355" y="136518"/>
                </a:lnTo>
                <a:lnTo>
                  <a:pt x="1566" y="142407"/>
                </a:lnTo>
                <a:lnTo>
                  <a:pt x="1040" y="148239"/>
                </a:lnTo>
                <a:lnTo>
                  <a:pt x="689" y="154032"/>
                </a:lnTo>
                <a:lnTo>
                  <a:pt x="300" y="165547"/>
                </a:lnTo>
                <a:lnTo>
                  <a:pt x="49" y="188463"/>
                </a:lnTo>
                <a:lnTo>
                  <a:pt x="0" y="211334"/>
                </a:lnTo>
                <a:lnTo>
                  <a:pt x="949" y="217050"/>
                </a:lnTo>
                <a:lnTo>
                  <a:pt x="2533" y="222766"/>
                </a:lnTo>
                <a:lnTo>
                  <a:pt x="4542" y="228481"/>
                </a:lnTo>
                <a:lnTo>
                  <a:pt x="5882" y="233244"/>
                </a:lnTo>
                <a:lnTo>
                  <a:pt x="7370" y="241076"/>
                </a:lnTo>
                <a:lnTo>
                  <a:pt x="9671" y="244498"/>
                </a:lnTo>
                <a:lnTo>
                  <a:pt x="17310" y="250840"/>
                </a:lnTo>
                <a:lnTo>
                  <a:pt x="24514" y="256834"/>
                </a:lnTo>
                <a:lnTo>
                  <a:pt x="30891" y="262673"/>
                </a:lnTo>
                <a:lnTo>
                  <a:pt x="36900" y="268442"/>
                </a:lnTo>
                <a:lnTo>
                  <a:pt x="39836" y="270362"/>
                </a:lnTo>
                <a:lnTo>
                  <a:pt x="45638" y="272495"/>
                </a:lnTo>
                <a:lnTo>
                  <a:pt x="49471" y="274016"/>
                </a:lnTo>
                <a:lnTo>
                  <a:pt x="53932" y="275983"/>
                </a:lnTo>
                <a:lnTo>
                  <a:pt x="58810" y="278247"/>
                </a:lnTo>
                <a:lnTo>
                  <a:pt x="66772" y="280762"/>
                </a:lnTo>
                <a:lnTo>
                  <a:pt x="70228" y="281433"/>
                </a:lnTo>
                <a:lnTo>
                  <a:pt x="74436" y="280928"/>
                </a:lnTo>
                <a:lnTo>
                  <a:pt x="79148" y="279638"/>
                </a:lnTo>
                <a:lnTo>
                  <a:pt x="84194" y="277826"/>
                </a:lnTo>
                <a:lnTo>
                  <a:pt x="90415" y="276618"/>
                </a:lnTo>
                <a:lnTo>
                  <a:pt x="97420" y="275812"/>
                </a:lnTo>
                <a:lnTo>
                  <a:pt x="104948" y="275275"/>
                </a:lnTo>
                <a:lnTo>
                  <a:pt x="110919" y="273965"/>
                </a:lnTo>
                <a:lnTo>
                  <a:pt x="115852" y="272139"/>
                </a:lnTo>
                <a:lnTo>
                  <a:pt x="120092" y="269969"/>
                </a:lnTo>
                <a:lnTo>
                  <a:pt x="125777" y="267570"/>
                </a:lnTo>
                <a:lnTo>
                  <a:pt x="132425" y="265018"/>
                </a:lnTo>
                <a:lnTo>
                  <a:pt x="139714" y="262364"/>
                </a:lnTo>
                <a:lnTo>
                  <a:pt x="145527" y="258690"/>
                </a:lnTo>
                <a:lnTo>
                  <a:pt x="150353" y="254336"/>
                </a:lnTo>
                <a:lnTo>
                  <a:pt x="154524" y="249528"/>
                </a:lnTo>
                <a:lnTo>
                  <a:pt x="159209" y="244417"/>
                </a:lnTo>
                <a:lnTo>
                  <a:pt x="169496" y="233659"/>
                </a:lnTo>
                <a:lnTo>
                  <a:pt x="202951" y="199859"/>
                </a:lnTo>
                <a:lnTo>
                  <a:pt x="207686" y="194160"/>
                </a:lnTo>
                <a:lnTo>
                  <a:pt x="211796" y="188456"/>
                </a:lnTo>
                <a:lnTo>
                  <a:pt x="215488" y="182748"/>
                </a:lnTo>
                <a:lnTo>
                  <a:pt x="219855" y="177037"/>
                </a:lnTo>
                <a:lnTo>
                  <a:pt x="224671" y="171325"/>
                </a:lnTo>
                <a:lnTo>
                  <a:pt x="229786" y="165613"/>
                </a:lnTo>
                <a:lnTo>
                  <a:pt x="234149" y="159899"/>
                </a:lnTo>
                <a:lnTo>
                  <a:pt x="238011" y="154185"/>
                </a:lnTo>
                <a:lnTo>
                  <a:pt x="241537" y="148470"/>
                </a:lnTo>
                <a:lnTo>
                  <a:pt x="243888" y="142756"/>
                </a:lnTo>
                <a:lnTo>
                  <a:pt x="245455" y="137041"/>
                </a:lnTo>
                <a:lnTo>
                  <a:pt x="246500" y="131326"/>
                </a:lnTo>
                <a:lnTo>
                  <a:pt x="248150" y="125611"/>
                </a:lnTo>
                <a:lnTo>
                  <a:pt x="250202" y="119897"/>
                </a:lnTo>
                <a:lnTo>
                  <a:pt x="252522" y="114182"/>
                </a:lnTo>
                <a:lnTo>
                  <a:pt x="254069" y="109419"/>
                </a:lnTo>
                <a:lnTo>
                  <a:pt x="255788" y="101587"/>
                </a:lnTo>
                <a:lnTo>
                  <a:pt x="256246" y="97213"/>
                </a:lnTo>
                <a:lnTo>
                  <a:pt x="256552" y="92392"/>
                </a:lnTo>
                <a:lnTo>
                  <a:pt x="256755" y="87272"/>
                </a:lnTo>
                <a:lnTo>
                  <a:pt x="255938" y="81955"/>
                </a:lnTo>
                <a:lnTo>
                  <a:pt x="254442" y="76504"/>
                </a:lnTo>
                <a:lnTo>
                  <a:pt x="252491" y="70966"/>
                </a:lnTo>
                <a:lnTo>
                  <a:pt x="250324" y="62272"/>
                </a:lnTo>
                <a:lnTo>
                  <a:pt x="249746" y="58620"/>
                </a:lnTo>
                <a:lnTo>
                  <a:pt x="246564" y="52023"/>
                </a:lnTo>
                <a:lnTo>
                  <a:pt x="241022" y="44963"/>
                </a:lnTo>
                <a:lnTo>
                  <a:pt x="236877" y="40413"/>
                </a:lnTo>
                <a:lnTo>
                  <a:pt x="224482" y="27448"/>
                </a:lnTo>
                <a:lnTo>
                  <a:pt x="211760" y="14535"/>
                </a:lnTo>
                <a:lnTo>
                  <a:pt x="207844" y="12508"/>
                </a:lnTo>
                <a:lnTo>
                  <a:pt x="203329" y="11156"/>
                </a:lnTo>
                <a:lnTo>
                  <a:pt x="198413" y="10255"/>
                </a:lnTo>
                <a:lnTo>
                  <a:pt x="193231" y="8703"/>
                </a:lnTo>
                <a:lnTo>
                  <a:pt x="187872" y="6715"/>
                </a:lnTo>
                <a:lnTo>
                  <a:pt x="182394" y="4437"/>
                </a:lnTo>
                <a:lnTo>
                  <a:pt x="177790" y="2918"/>
                </a:lnTo>
                <a:lnTo>
                  <a:pt x="170133" y="1231"/>
                </a:lnTo>
                <a:lnTo>
                  <a:pt x="165805" y="782"/>
                </a:lnTo>
                <a:lnTo>
                  <a:pt x="161016" y="482"/>
                </a:lnTo>
                <a:lnTo>
                  <a:pt x="150613" y="149"/>
                </a:lnTo>
                <a:lnTo>
                  <a:pt x="139639" y="0"/>
                </a:lnTo>
                <a:lnTo>
                  <a:pt x="134047" y="913"/>
                </a:lnTo>
                <a:lnTo>
                  <a:pt x="128413" y="2474"/>
                </a:lnTo>
                <a:lnTo>
                  <a:pt x="122752" y="4468"/>
                </a:lnTo>
                <a:lnTo>
                  <a:pt x="117073" y="5797"/>
                </a:lnTo>
                <a:lnTo>
                  <a:pt x="111382" y="6682"/>
                </a:lnTo>
                <a:lnTo>
                  <a:pt x="105683" y="7273"/>
                </a:lnTo>
                <a:lnTo>
                  <a:pt x="99979" y="7667"/>
                </a:lnTo>
                <a:lnTo>
                  <a:pt x="94271" y="7929"/>
                </a:lnTo>
                <a:lnTo>
                  <a:pt x="88561" y="8104"/>
                </a:lnTo>
                <a:lnTo>
                  <a:pt x="83801" y="9173"/>
                </a:lnTo>
                <a:lnTo>
                  <a:pt x="72552" y="14276"/>
                </a:lnTo>
                <a:lnTo>
                  <a:pt x="66211" y="15804"/>
                </a:lnTo>
                <a:lnTo>
                  <a:pt x="59995" y="170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71"/>
          <p:cNvSpPr/>
          <p:nvPr/>
        </p:nvSpPr>
        <p:spPr>
          <a:xfrm>
            <a:off x="8035397" y="5023485"/>
            <a:ext cx="51329" cy="394336"/>
          </a:xfrm>
          <a:custGeom>
            <a:avLst/>
            <a:gdLst/>
            <a:ahLst/>
            <a:cxnLst/>
            <a:rect l="0" t="0" r="0" b="0"/>
            <a:pathLst>
              <a:path w="51329" h="394336">
                <a:moveTo>
                  <a:pt x="51328" y="0"/>
                </a:moveTo>
                <a:lnTo>
                  <a:pt x="46777" y="0"/>
                </a:lnTo>
                <a:lnTo>
                  <a:pt x="45436" y="952"/>
                </a:lnTo>
                <a:lnTo>
                  <a:pt x="44543" y="2540"/>
                </a:lnTo>
                <a:lnTo>
                  <a:pt x="43109" y="7381"/>
                </a:lnTo>
                <a:lnTo>
                  <a:pt x="42802" y="17741"/>
                </a:lnTo>
                <a:lnTo>
                  <a:pt x="42756" y="87465"/>
                </a:lnTo>
                <a:lnTo>
                  <a:pt x="41803" y="95457"/>
                </a:lnTo>
                <a:lnTo>
                  <a:pt x="40215" y="103643"/>
                </a:lnTo>
                <a:lnTo>
                  <a:pt x="38205" y="111958"/>
                </a:lnTo>
                <a:lnTo>
                  <a:pt x="36863" y="120358"/>
                </a:lnTo>
                <a:lnTo>
                  <a:pt x="35970" y="128816"/>
                </a:lnTo>
                <a:lnTo>
                  <a:pt x="35374" y="137312"/>
                </a:lnTo>
                <a:lnTo>
                  <a:pt x="34977" y="145834"/>
                </a:lnTo>
                <a:lnTo>
                  <a:pt x="34536" y="162923"/>
                </a:lnTo>
                <a:lnTo>
                  <a:pt x="33466" y="171480"/>
                </a:lnTo>
                <a:lnTo>
                  <a:pt x="31800" y="180043"/>
                </a:lnTo>
                <a:lnTo>
                  <a:pt x="29736" y="188608"/>
                </a:lnTo>
                <a:lnTo>
                  <a:pt x="28361" y="198129"/>
                </a:lnTo>
                <a:lnTo>
                  <a:pt x="27444" y="208285"/>
                </a:lnTo>
                <a:lnTo>
                  <a:pt x="26834" y="218867"/>
                </a:lnTo>
                <a:lnTo>
                  <a:pt x="25473" y="228779"/>
                </a:lnTo>
                <a:lnTo>
                  <a:pt x="23614" y="238244"/>
                </a:lnTo>
                <a:lnTo>
                  <a:pt x="21422" y="247412"/>
                </a:lnTo>
                <a:lnTo>
                  <a:pt x="19960" y="256381"/>
                </a:lnTo>
                <a:lnTo>
                  <a:pt x="18986" y="265218"/>
                </a:lnTo>
                <a:lnTo>
                  <a:pt x="18337" y="273967"/>
                </a:lnTo>
                <a:lnTo>
                  <a:pt x="17904" y="283610"/>
                </a:lnTo>
                <a:lnTo>
                  <a:pt x="17423" y="304483"/>
                </a:lnTo>
                <a:lnTo>
                  <a:pt x="16341" y="313479"/>
                </a:lnTo>
                <a:lnTo>
                  <a:pt x="14668" y="321381"/>
                </a:lnTo>
                <a:lnTo>
                  <a:pt x="12600" y="328554"/>
                </a:lnTo>
                <a:lnTo>
                  <a:pt x="11222" y="335241"/>
                </a:lnTo>
                <a:lnTo>
                  <a:pt x="10304" y="341604"/>
                </a:lnTo>
                <a:lnTo>
                  <a:pt x="9282" y="353754"/>
                </a:lnTo>
                <a:lnTo>
                  <a:pt x="8828" y="365504"/>
                </a:lnTo>
                <a:lnTo>
                  <a:pt x="7754" y="370352"/>
                </a:lnTo>
                <a:lnTo>
                  <a:pt x="6086" y="374536"/>
                </a:lnTo>
                <a:lnTo>
                  <a:pt x="4022" y="378278"/>
                </a:lnTo>
                <a:lnTo>
                  <a:pt x="2646" y="381725"/>
                </a:lnTo>
                <a:lnTo>
                  <a:pt x="1116" y="388095"/>
                </a:lnTo>
                <a:lnTo>
                  <a:pt x="0" y="393787"/>
                </a:lnTo>
                <a:lnTo>
                  <a:pt x="917" y="393969"/>
                </a:lnTo>
                <a:lnTo>
                  <a:pt x="2480" y="394091"/>
                </a:lnTo>
                <a:lnTo>
                  <a:pt x="8465" y="3943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72"/>
          <p:cNvSpPr/>
          <p:nvPr/>
        </p:nvSpPr>
        <p:spPr>
          <a:xfrm>
            <a:off x="8181036" y="5041142"/>
            <a:ext cx="162829" cy="282336"/>
          </a:xfrm>
          <a:custGeom>
            <a:avLst/>
            <a:gdLst/>
            <a:ahLst/>
            <a:cxnLst/>
            <a:rect l="0" t="0" r="0" b="0"/>
            <a:pathLst>
              <a:path w="162829" h="282336">
                <a:moveTo>
                  <a:pt x="68566" y="16633"/>
                </a:moveTo>
                <a:lnTo>
                  <a:pt x="47327" y="16633"/>
                </a:lnTo>
                <a:lnTo>
                  <a:pt x="45835" y="17586"/>
                </a:lnTo>
                <a:lnTo>
                  <a:pt x="44839" y="19173"/>
                </a:lnTo>
                <a:lnTo>
                  <a:pt x="42158" y="26316"/>
                </a:lnTo>
                <a:lnTo>
                  <a:pt x="38414" y="33954"/>
                </a:lnTo>
                <a:lnTo>
                  <a:pt x="37035" y="38658"/>
                </a:lnTo>
                <a:lnTo>
                  <a:pt x="36115" y="43698"/>
                </a:lnTo>
                <a:lnTo>
                  <a:pt x="35502" y="48964"/>
                </a:lnTo>
                <a:lnTo>
                  <a:pt x="34141" y="54379"/>
                </a:lnTo>
                <a:lnTo>
                  <a:pt x="32282" y="59895"/>
                </a:lnTo>
                <a:lnTo>
                  <a:pt x="30088" y="65476"/>
                </a:lnTo>
                <a:lnTo>
                  <a:pt x="28628" y="71103"/>
                </a:lnTo>
                <a:lnTo>
                  <a:pt x="27652" y="76758"/>
                </a:lnTo>
                <a:lnTo>
                  <a:pt x="27004" y="82434"/>
                </a:lnTo>
                <a:lnTo>
                  <a:pt x="25617" y="88123"/>
                </a:lnTo>
                <a:lnTo>
                  <a:pt x="23742" y="93820"/>
                </a:lnTo>
                <a:lnTo>
                  <a:pt x="21537" y="99524"/>
                </a:lnTo>
                <a:lnTo>
                  <a:pt x="16549" y="113481"/>
                </a:lnTo>
                <a:lnTo>
                  <a:pt x="13886" y="121203"/>
                </a:lnTo>
                <a:lnTo>
                  <a:pt x="11158" y="128256"/>
                </a:lnTo>
                <a:lnTo>
                  <a:pt x="8387" y="134863"/>
                </a:lnTo>
                <a:lnTo>
                  <a:pt x="5586" y="141173"/>
                </a:lnTo>
                <a:lnTo>
                  <a:pt x="3720" y="147285"/>
                </a:lnTo>
                <a:lnTo>
                  <a:pt x="2476" y="153264"/>
                </a:lnTo>
                <a:lnTo>
                  <a:pt x="1645" y="159155"/>
                </a:lnTo>
                <a:lnTo>
                  <a:pt x="1092" y="165940"/>
                </a:lnTo>
                <a:lnTo>
                  <a:pt x="724" y="173321"/>
                </a:lnTo>
                <a:lnTo>
                  <a:pt x="314" y="188189"/>
                </a:lnTo>
                <a:lnTo>
                  <a:pt x="15" y="224037"/>
                </a:lnTo>
                <a:lnTo>
                  <a:pt x="0" y="232002"/>
                </a:lnTo>
                <a:lnTo>
                  <a:pt x="948" y="236412"/>
                </a:lnTo>
                <a:lnTo>
                  <a:pt x="2532" y="241257"/>
                </a:lnTo>
                <a:lnTo>
                  <a:pt x="4541" y="246393"/>
                </a:lnTo>
                <a:lnTo>
                  <a:pt x="9313" y="254638"/>
                </a:lnTo>
                <a:lnTo>
                  <a:pt x="11918" y="258170"/>
                </a:lnTo>
                <a:lnTo>
                  <a:pt x="14609" y="261478"/>
                </a:lnTo>
                <a:lnTo>
                  <a:pt x="17355" y="264636"/>
                </a:lnTo>
                <a:lnTo>
                  <a:pt x="20137" y="267693"/>
                </a:lnTo>
                <a:lnTo>
                  <a:pt x="25770" y="273630"/>
                </a:lnTo>
                <a:lnTo>
                  <a:pt x="28605" y="276546"/>
                </a:lnTo>
                <a:lnTo>
                  <a:pt x="32401" y="278491"/>
                </a:lnTo>
                <a:lnTo>
                  <a:pt x="36836" y="279787"/>
                </a:lnTo>
                <a:lnTo>
                  <a:pt x="41697" y="280652"/>
                </a:lnTo>
                <a:lnTo>
                  <a:pt x="45892" y="281228"/>
                </a:lnTo>
                <a:lnTo>
                  <a:pt x="49640" y="281612"/>
                </a:lnTo>
                <a:lnTo>
                  <a:pt x="53091" y="281868"/>
                </a:lnTo>
                <a:lnTo>
                  <a:pt x="57297" y="282039"/>
                </a:lnTo>
                <a:lnTo>
                  <a:pt x="71365" y="282279"/>
                </a:lnTo>
                <a:lnTo>
                  <a:pt x="78700" y="282335"/>
                </a:lnTo>
                <a:lnTo>
                  <a:pt x="82942" y="281397"/>
                </a:lnTo>
                <a:lnTo>
                  <a:pt x="87675" y="279820"/>
                </a:lnTo>
                <a:lnTo>
                  <a:pt x="92734" y="277816"/>
                </a:lnTo>
                <a:lnTo>
                  <a:pt x="97061" y="275528"/>
                </a:lnTo>
                <a:lnTo>
                  <a:pt x="100898" y="273049"/>
                </a:lnTo>
                <a:lnTo>
                  <a:pt x="104408" y="270444"/>
                </a:lnTo>
                <a:lnTo>
                  <a:pt x="107701" y="267756"/>
                </a:lnTo>
                <a:lnTo>
                  <a:pt x="110849" y="265011"/>
                </a:lnTo>
                <a:lnTo>
                  <a:pt x="113899" y="262228"/>
                </a:lnTo>
                <a:lnTo>
                  <a:pt x="117838" y="259420"/>
                </a:lnTo>
                <a:lnTo>
                  <a:pt x="122369" y="256596"/>
                </a:lnTo>
                <a:lnTo>
                  <a:pt x="127295" y="253761"/>
                </a:lnTo>
                <a:lnTo>
                  <a:pt x="131531" y="250918"/>
                </a:lnTo>
                <a:lnTo>
                  <a:pt x="135307" y="248070"/>
                </a:lnTo>
                <a:lnTo>
                  <a:pt x="138778" y="245220"/>
                </a:lnTo>
                <a:lnTo>
                  <a:pt x="142045" y="242366"/>
                </a:lnTo>
                <a:lnTo>
                  <a:pt x="145175" y="239512"/>
                </a:lnTo>
                <a:lnTo>
                  <a:pt x="148213" y="236657"/>
                </a:lnTo>
                <a:lnTo>
                  <a:pt x="150239" y="232848"/>
                </a:lnTo>
                <a:lnTo>
                  <a:pt x="151590" y="228403"/>
                </a:lnTo>
                <a:lnTo>
                  <a:pt x="152490" y="223536"/>
                </a:lnTo>
                <a:lnTo>
                  <a:pt x="154043" y="218386"/>
                </a:lnTo>
                <a:lnTo>
                  <a:pt x="156031" y="213047"/>
                </a:lnTo>
                <a:lnTo>
                  <a:pt x="158308" y="207583"/>
                </a:lnTo>
                <a:lnTo>
                  <a:pt x="159826" y="202036"/>
                </a:lnTo>
                <a:lnTo>
                  <a:pt x="160839" y="196432"/>
                </a:lnTo>
                <a:lnTo>
                  <a:pt x="161514" y="190791"/>
                </a:lnTo>
                <a:lnTo>
                  <a:pt x="161964" y="185126"/>
                </a:lnTo>
                <a:lnTo>
                  <a:pt x="162264" y="179444"/>
                </a:lnTo>
                <a:lnTo>
                  <a:pt x="162597" y="168051"/>
                </a:lnTo>
                <a:lnTo>
                  <a:pt x="162828" y="139501"/>
                </a:lnTo>
                <a:lnTo>
                  <a:pt x="161887" y="133788"/>
                </a:lnTo>
                <a:lnTo>
                  <a:pt x="160308" y="128073"/>
                </a:lnTo>
                <a:lnTo>
                  <a:pt x="158303" y="122359"/>
                </a:lnTo>
                <a:lnTo>
                  <a:pt x="156965" y="117597"/>
                </a:lnTo>
                <a:lnTo>
                  <a:pt x="155479" y="109766"/>
                </a:lnTo>
                <a:lnTo>
                  <a:pt x="154131" y="105391"/>
                </a:lnTo>
                <a:lnTo>
                  <a:pt x="152280" y="100570"/>
                </a:lnTo>
                <a:lnTo>
                  <a:pt x="150093" y="95451"/>
                </a:lnTo>
                <a:lnTo>
                  <a:pt x="145122" y="84683"/>
                </a:lnTo>
                <a:lnTo>
                  <a:pt x="134171" y="62248"/>
                </a:lnTo>
                <a:lnTo>
                  <a:pt x="132305" y="57520"/>
                </a:lnTo>
                <a:lnTo>
                  <a:pt x="130232" y="49727"/>
                </a:lnTo>
                <a:lnTo>
                  <a:pt x="128726" y="45363"/>
                </a:lnTo>
                <a:lnTo>
                  <a:pt x="126770" y="40549"/>
                </a:lnTo>
                <a:lnTo>
                  <a:pt x="124515" y="35434"/>
                </a:lnTo>
                <a:lnTo>
                  <a:pt x="119468" y="27212"/>
                </a:lnTo>
                <a:lnTo>
                  <a:pt x="116787" y="23685"/>
                </a:lnTo>
                <a:lnTo>
                  <a:pt x="114049" y="20382"/>
                </a:lnTo>
                <a:lnTo>
                  <a:pt x="111271" y="17227"/>
                </a:lnTo>
                <a:lnTo>
                  <a:pt x="105644" y="11182"/>
                </a:lnTo>
                <a:lnTo>
                  <a:pt x="99968" y="5320"/>
                </a:lnTo>
                <a:lnTo>
                  <a:pt x="97120" y="3376"/>
                </a:lnTo>
                <a:lnTo>
                  <a:pt x="94270" y="2080"/>
                </a:lnTo>
                <a:lnTo>
                  <a:pt x="91417" y="1216"/>
                </a:lnTo>
                <a:lnTo>
                  <a:pt x="88563" y="640"/>
                </a:lnTo>
                <a:lnTo>
                  <a:pt x="85707" y="256"/>
                </a:lnTo>
                <a:lnTo>
                  <a:pt x="82851" y="0"/>
                </a:lnTo>
                <a:lnTo>
                  <a:pt x="79994" y="782"/>
                </a:lnTo>
                <a:lnTo>
                  <a:pt x="77138" y="2255"/>
                </a:lnTo>
                <a:lnTo>
                  <a:pt x="74281" y="4190"/>
                </a:lnTo>
                <a:lnTo>
                  <a:pt x="71423" y="5480"/>
                </a:lnTo>
                <a:lnTo>
                  <a:pt x="68566" y="6340"/>
                </a:lnTo>
                <a:lnTo>
                  <a:pt x="65708" y="6914"/>
                </a:lnTo>
                <a:lnTo>
                  <a:pt x="61899" y="7295"/>
                </a:lnTo>
                <a:lnTo>
                  <a:pt x="57454" y="7550"/>
                </a:lnTo>
                <a:lnTo>
                  <a:pt x="52585" y="7721"/>
                </a:lnTo>
                <a:lnTo>
                  <a:pt x="49339" y="8786"/>
                </a:lnTo>
                <a:lnTo>
                  <a:pt x="47175" y="10449"/>
                </a:lnTo>
                <a:lnTo>
                  <a:pt x="45733" y="12511"/>
                </a:lnTo>
                <a:lnTo>
                  <a:pt x="43820" y="13885"/>
                </a:lnTo>
                <a:lnTo>
                  <a:pt x="39152" y="15411"/>
                </a:lnTo>
                <a:lnTo>
                  <a:pt x="37527" y="16771"/>
                </a:lnTo>
                <a:lnTo>
                  <a:pt x="36443" y="18630"/>
                </a:lnTo>
                <a:lnTo>
                  <a:pt x="34276" y="252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73"/>
          <p:cNvSpPr/>
          <p:nvPr/>
        </p:nvSpPr>
        <p:spPr>
          <a:xfrm>
            <a:off x="8463915" y="4980622"/>
            <a:ext cx="222765" cy="317183"/>
          </a:xfrm>
          <a:custGeom>
            <a:avLst/>
            <a:gdLst/>
            <a:ahLst/>
            <a:cxnLst/>
            <a:rect l="0" t="0" r="0" b="0"/>
            <a:pathLst>
              <a:path w="222765" h="317183">
                <a:moveTo>
                  <a:pt x="180022" y="0"/>
                </a:moveTo>
                <a:lnTo>
                  <a:pt x="171450" y="0"/>
                </a:lnTo>
                <a:lnTo>
                  <a:pt x="166900" y="4551"/>
                </a:lnTo>
                <a:lnTo>
                  <a:pt x="163653" y="5892"/>
                </a:lnTo>
                <a:lnTo>
                  <a:pt x="159585" y="6785"/>
                </a:lnTo>
                <a:lnTo>
                  <a:pt x="154968" y="7381"/>
                </a:lnTo>
                <a:lnTo>
                  <a:pt x="150936" y="8731"/>
                </a:lnTo>
                <a:lnTo>
                  <a:pt x="147297" y="10583"/>
                </a:lnTo>
                <a:lnTo>
                  <a:pt x="143917" y="12770"/>
                </a:lnTo>
                <a:lnTo>
                  <a:pt x="139760" y="14229"/>
                </a:lnTo>
                <a:lnTo>
                  <a:pt x="135084" y="15201"/>
                </a:lnTo>
                <a:lnTo>
                  <a:pt x="130061" y="15849"/>
                </a:lnTo>
                <a:lnTo>
                  <a:pt x="124808" y="17234"/>
                </a:lnTo>
                <a:lnTo>
                  <a:pt x="119399" y="19109"/>
                </a:lnTo>
                <a:lnTo>
                  <a:pt x="113890" y="21312"/>
                </a:lnTo>
                <a:lnTo>
                  <a:pt x="108311" y="22781"/>
                </a:lnTo>
                <a:lnTo>
                  <a:pt x="102687" y="23760"/>
                </a:lnTo>
                <a:lnTo>
                  <a:pt x="97033" y="24412"/>
                </a:lnTo>
                <a:lnTo>
                  <a:pt x="91358" y="25800"/>
                </a:lnTo>
                <a:lnTo>
                  <a:pt x="85671" y="27678"/>
                </a:lnTo>
                <a:lnTo>
                  <a:pt x="79973" y="29882"/>
                </a:lnTo>
                <a:lnTo>
                  <a:pt x="75224" y="31351"/>
                </a:lnTo>
                <a:lnTo>
                  <a:pt x="71104" y="32330"/>
                </a:lnTo>
                <a:lnTo>
                  <a:pt x="67406" y="32983"/>
                </a:lnTo>
                <a:lnTo>
                  <a:pt x="60756" y="33710"/>
                </a:lnTo>
                <a:lnTo>
                  <a:pt x="54624" y="34032"/>
                </a:lnTo>
                <a:lnTo>
                  <a:pt x="48725" y="34176"/>
                </a:lnTo>
                <a:lnTo>
                  <a:pt x="1312" y="34290"/>
                </a:lnTo>
                <a:lnTo>
                  <a:pt x="874" y="35243"/>
                </a:lnTo>
                <a:lnTo>
                  <a:pt x="173" y="43615"/>
                </a:lnTo>
                <a:lnTo>
                  <a:pt x="77" y="49864"/>
                </a:lnTo>
                <a:lnTo>
                  <a:pt x="0" y="148123"/>
                </a:lnTo>
                <a:lnTo>
                  <a:pt x="952" y="151136"/>
                </a:lnTo>
                <a:lnTo>
                  <a:pt x="5891" y="159928"/>
                </a:lnTo>
                <a:lnTo>
                  <a:pt x="7381" y="165694"/>
                </a:lnTo>
                <a:lnTo>
                  <a:pt x="8730" y="167613"/>
                </a:lnTo>
                <a:lnTo>
                  <a:pt x="10582" y="168892"/>
                </a:lnTo>
                <a:lnTo>
                  <a:pt x="15849" y="170945"/>
                </a:lnTo>
                <a:lnTo>
                  <a:pt x="22780" y="171350"/>
                </a:lnTo>
                <a:lnTo>
                  <a:pt x="28086" y="171444"/>
                </a:lnTo>
                <a:lnTo>
                  <a:pt x="30153" y="171446"/>
                </a:lnTo>
                <a:lnTo>
                  <a:pt x="31532" y="170495"/>
                </a:lnTo>
                <a:lnTo>
                  <a:pt x="32451" y="168908"/>
                </a:lnTo>
                <a:lnTo>
                  <a:pt x="33064" y="166898"/>
                </a:lnTo>
                <a:lnTo>
                  <a:pt x="36285" y="162125"/>
                </a:lnTo>
                <a:lnTo>
                  <a:pt x="40892" y="156828"/>
                </a:lnTo>
                <a:lnTo>
                  <a:pt x="46115" y="151299"/>
                </a:lnTo>
                <a:lnTo>
                  <a:pt x="49793" y="148491"/>
                </a:lnTo>
                <a:lnTo>
                  <a:pt x="54150" y="145667"/>
                </a:lnTo>
                <a:lnTo>
                  <a:pt x="58960" y="142831"/>
                </a:lnTo>
                <a:lnTo>
                  <a:pt x="63119" y="140941"/>
                </a:lnTo>
                <a:lnTo>
                  <a:pt x="66844" y="139680"/>
                </a:lnTo>
                <a:lnTo>
                  <a:pt x="70280" y="138840"/>
                </a:lnTo>
                <a:lnTo>
                  <a:pt x="74475" y="137328"/>
                </a:lnTo>
                <a:lnTo>
                  <a:pt x="79178" y="135367"/>
                </a:lnTo>
                <a:lnTo>
                  <a:pt x="84218" y="133107"/>
                </a:lnTo>
                <a:lnTo>
                  <a:pt x="88530" y="131600"/>
                </a:lnTo>
                <a:lnTo>
                  <a:pt x="92358" y="130596"/>
                </a:lnTo>
                <a:lnTo>
                  <a:pt x="95861" y="129926"/>
                </a:lnTo>
                <a:lnTo>
                  <a:pt x="102295" y="126643"/>
                </a:lnTo>
                <a:lnTo>
                  <a:pt x="105344" y="124434"/>
                </a:lnTo>
                <a:lnTo>
                  <a:pt x="109281" y="122961"/>
                </a:lnTo>
                <a:lnTo>
                  <a:pt x="113812" y="121979"/>
                </a:lnTo>
                <a:lnTo>
                  <a:pt x="118737" y="121324"/>
                </a:lnTo>
                <a:lnTo>
                  <a:pt x="122973" y="120888"/>
                </a:lnTo>
                <a:lnTo>
                  <a:pt x="126749" y="120597"/>
                </a:lnTo>
                <a:lnTo>
                  <a:pt x="130220" y="120403"/>
                </a:lnTo>
                <a:lnTo>
                  <a:pt x="134438" y="121226"/>
                </a:lnTo>
                <a:lnTo>
                  <a:pt x="139156" y="122728"/>
                </a:lnTo>
                <a:lnTo>
                  <a:pt x="144206" y="124681"/>
                </a:lnTo>
                <a:lnTo>
                  <a:pt x="148524" y="125983"/>
                </a:lnTo>
                <a:lnTo>
                  <a:pt x="152356" y="126851"/>
                </a:lnTo>
                <a:lnTo>
                  <a:pt x="155863" y="127430"/>
                </a:lnTo>
                <a:lnTo>
                  <a:pt x="160106" y="128769"/>
                </a:lnTo>
                <a:lnTo>
                  <a:pt x="164840" y="130613"/>
                </a:lnTo>
                <a:lnTo>
                  <a:pt x="169901" y="132795"/>
                </a:lnTo>
                <a:lnTo>
                  <a:pt x="174227" y="135203"/>
                </a:lnTo>
                <a:lnTo>
                  <a:pt x="178064" y="137760"/>
                </a:lnTo>
                <a:lnTo>
                  <a:pt x="181574" y="140418"/>
                </a:lnTo>
                <a:lnTo>
                  <a:pt x="185819" y="143141"/>
                </a:lnTo>
                <a:lnTo>
                  <a:pt x="190555" y="145910"/>
                </a:lnTo>
                <a:lnTo>
                  <a:pt x="195616" y="148709"/>
                </a:lnTo>
                <a:lnTo>
                  <a:pt x="199943" y="151527"/>
                </a:lnTo>
                <a:lnTo>
                  <a:pt x="203780" y="154358"/>
                </a:lnTo>
                <a:lnTo>
                  <a:pt x="207292" y="157198"/>
                </a:lnTo>
                <a:lnTo>
                  <a:pt x="209631" y="160996"/>
                </a:lnTo>
                <a:lnTo>
                  <a:pt x="212232" y="170296"/>
                </a:lnTo>
                <a:lnTo>
                  <a:pt x="213878" y="175443"/>
                </a:lnTo>
                <a:lnTo>
                  <a:pt x="215928" y="180780"/>
                </a:lnTo>
                <a:lnTo>
                  <a:pt x="218247" y="186242"/>
                </a:lnTo>
                <a:lnTo>
                  <a:pt x="220823" y="194852"/>
                </a:lnTo>
                <a:lnTo>
                  <a:pt x="221969" y="202806"/>
                </a:lnTo>
                <a:lnTo>
                  <a:pt x="222478" y="212691"/>
                </a:lnTo>
                <a:lnTo>
                  <a:pt x="222764" y="224416"/>
                </a:lnTo>
                <a:lnTo>
                  <a:pt x="220292" y="233408"/>
                </a:lnTo>
                <a:lnTo>
                  <a:pt x="216017" y="242802"/>
                </a:lnTo>
                <a:lnTo>
                  <a:pt x="208255" y="254398"/>
                </a:lnTo>
                <a:lnTo>
                  <a:pt x="202730" y="264196"/>
                </a:lnTo>
                <a:lnTo>
                  <a:pt x="197100" y="272361"/>
                </a:lnTo>
                <a:lnTo>
                  <a:pt x="194265" y="275871"/>
                </a:lnTo>
                <a:lnTo>
                  <a:pt x="190469" y="279164"/>
                </a:lnTo>
                <a:lnTo>
                  <a:pt x="186035" y="282312"/>
                </a:lnTo>
                <a:lnTo>
                  <a:pt x="181173" y="285363"/>
                </a:lnTo>
                <a:lnTo>
                  <a:pt x="176027" y="288349"/>
                </a:lnTo>
                <a:lnTo>
                  <a:pt x="165229" y="294208"/>
                </a:lnTo>
                <a:lnTo>
                  <a:pt x="160636" y="297104"/>
                </a:lnTo>
                <a:lnTo>
                  <a:pt x="156620" y="299987"/>
                </a:lnTo>
                <a:lnTo>
                  <a:pt x="152990" y="302861"/>
                </a:lnTo>
                <a:lnTo>
                  <a:pt x="148667" y="304777"/>
                </a:lnTo>
                <a:lnTo>
                  <a:pt x="143878" y="306055"/>
                </a:lnTo>
                <a:lnTo>
                  <a:pt x="138782" y="306906"/>
                </a:lnTo>
                <a:lnTo>
                  <a:pt x="133478" y="308427"/>
                </a:lnTo>
                <a:lnTo>
                  <a:pt x="128038" y="310393"/>
                </a:lnTo>
                <a:lnTo>
                  <a:pt x="122506" y="312656"/>
                </a:lnTo>
                <a:lnTo>
                  <a:pt x="116913" y="314165"/>
                </a:lnTo>
                <a:lnTo>
                  <a:pt x="111280" y="315171"/>
                </a:lnTo>
                <a:lnTo>
                  <a:pt x="105619" y="315841"/>
                </a:lnTo>
                <a:lnTo>
                  <a:pt x="100892" y="316288"/>
                </a:lnTo>
                <a:lnTo>
                  <a:pt x="96788" y="316587"/>
                </a:lnTo>
                <a:lnTo>
                  <a:pt x="93101" y="316786"/>
                </a:lnTo>
                <a:lnTo>
                  <a:pt x="83922" y="317006"/>
                </a:lnTo>
                <a:lnTo>
                  <a:pt x="17144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74"/>
          <p:cNvSpPr/>
          <p:nvPr/>
        </p:nvSpPr>
        <p:spPr>
          <a:xfrm>
            <a:off x="5257801" y="5760720"/>
            <a:ext cx="282767" cy="351473"/>
          </a:xfrm>
          <a:custGeom>
            <a:avLst/>
            <a:gdLst/>
            <a:ahLst/>
            <a:cxnLst/>
            <a:rect l="0" t="0" r="0" b="0"/>
            <a:pathLst>
              <a:path w="282767" h="351473">
                <a:moveTo>
                  <a:pt x="128586" y="0"/>
                </a:moveTo>
                <a:lnTo>
                  <a:pt x="128586" y="4550"/>
                </a:lnTo>
                <a:lnTo>
                  <a:pt x="127634" y="5891"/>
                </a:lnTo>
                <a:lnTo>
                  <a:pt x="126046" y="6785"/>
                </a:lnTo>
                <a:lnTo>
                  <a:pt x="121205" y="8219"/>
                </a:lnTo>
                <a:lnTo>
                  <a:pt x="115816" y="8467"/>
                </a:lnTo>
                <a:lnTo>
                  <a:pt x="113405" y="9455"/>
                </a:lnTo>
                <a:lnTo>
                  <a:pt x="105232" y="15344"/>
                </a:lnTo>
                <a:lnTo>
                  <a:pt x="98785" y="21340"/>
                </a:lnTo>
                <a:lnTo>
                  <a:pt x="93751" y="28852"/>
                </a:lnTo>
                <a:lnTo>
                  <a:pt x="88338" y="37588"/>
                </a:lnTo>
                <a:lnTo>
                  <a:pt x="80889" y="47861"/>
                </a:lnTo>
                <a:lnTo>
                  <a:pt x="78813" y="53974"/>
                </a:lnTo>
                <a:lnTo>
                  <a:pt x="72810" y="62405"/>
                </a:lnTo>
                <a:lnTo>
                  <a:pt x="68542" y="67321"/>
                </a:lnTo>
                <a:lnTo>
                  <a:pt x="65696" y="72503"/>
                </a:lnTo>
                <a:lnTo>
                  <a:pt x="62535" y="83341"/>
                </a:lnTo>
                <a:lnTo>
                  <a:pt x="58590" y="91968"/>
                </a:lnTo>
                <a:lnTo>
                  <a:pt x="53662" y="99930"/>
                </a:lnTo>
                <a:lnTo>
                  <a:pt x="48296" y="109818"/>
                </a:lnTo>
                <a:lnTo>
                  <a:pt x="39921" y="126095"/>
                </a:lnTo>
                <a:lnTo>
                  <a:pt x="37091" y="132641"/>
                </a:lnTo>
                <a:lnTo>
                  <a:pt x="34252" y="139862"/>
                </a:lnTo>
                <a:lnTo>
                  <a:pt x="31407" y="147534"/>
                </a:lnTo>
                <a:lnTo>
                  <a:pt x="28557" y="154553"/>
                </a:lnTo>
                <a:lnTo>
                  <a:pt x="25705" y="161138"/>
                </a:lnTo>
                <a:lnTo>
                  <a:pt x="19996" y="173534"/>
                </a:lnTo>
                <a:lnTo>
                  <a:pt x="5713" y="202780"/>
                </a:lnTo>
                <a:lnTo>
                  <a:pt x="3808" y="208529"/>
                </a:lnTo>
                <a:lnTo>
                  <a:pt x="2538" y="214267"/>
                </a:lnTo>
                <a:lnTo>
                  <a:pt x="1128" y="224770"/>
                </a:lnTo>
                <a:lnTo>
                  <a:pt x="500" y="232613"/>
                </a:lnTo>
                <a:lnTo>
                  <a:pt x="221" y="241813"/>
                </a:lnTo>
                <a:lnTo>
                  <a:pt x="1" y="287734"/>
                </a:lnTo>
                <a:lnTo>
                  <a:pt x="0" y="293934"/>
                </a:lnTo>
                <a:lnTo>
                  <a:pt x="952" y="296921"/>
                </a:lnTo>
                <a:lnTo>
                  <a:pt x="4550" y="302780"/>
                </a:lnTo>
                <a:lnTo>
                  <a:pt x="11931" y="311433"/>
                </a:lnTo>
                <a:lnTo>
                  <a:pt x="20150" y="320030"/>
                </a:lnTo>
                <a:lnTo>
                  <a:pt x="28618" y="328609"/>
                </a:lnTo>
                <a:lnTo>
                  <a:pt x="31461" y="330515"/>
                </a:lnTo>
                <a:lnTo>
                  <a:pt x="37159" y="332633"/>
                </a:lnTo>
                <a:lnTo>
                  <a:pt x="45407" y="336114"/>
                </a:lnTo>
                <a:lnTo>
                  <a:pt x="50273" y="338376"/>
                </a:lnTo>
                <a:lnTo>
                  <a:pt x="58220" y="340889"/>
                </a:lnTo>
                <a:lnTo>
                  <a:pt x="65880" y="342006"/>
                </a:lnTo>
                <a:lnTo>
                  <a:pt x="70590" y="342304"/>
                </a:lnTo>
                <a:lnTo>
                  <a:pt x="75634" y="342502"/>
                </a:lnTo>
                <a:lnTo>
                  <a:pt x="86320" y="342723"/>
                </a:lnTo>
                <a:lnTo>
                  <a:pt x="108702" y="342865"/>
                </a:lnTo>
                <a:lnTo>
                  <a:pt x="114377" y="341924"/>
                </a:lnTo>
                <a:lnTo>
                  <a:pt x="120066" y="340344"/>
                </a:lnTo>
                <a:lnTo>
                  <a:pt x="125764" y="338339"/>
                </a:lnTo>
                <a:lnTo>
                  <a:pt x="131467" y="336049"/>
                </a:lnTo>
                <a:lnTo>
                  <a:pt x="137174" y="333570"/>
                </a:lnTo>
                <a:lnTo>
                  <a:pt x="148596" y="328276"/>
                </a:lnTo>
                <a:lnTo>
                  <a:pt x="160022" y="322748"/>
                </a:lnTo>
                <a:lnTo>
                  <a:pt x="166688" y="319940"/>
                </a:lnTo>
                <a:lnTo>
                  <a:pt x="173990" y="317115"/>
                </a:lnTo>
                <a:lnTo>
                  <a:pt x="181715" y="314280"/>
                </a:lnTo>
                <a:lnTo>
                  <a:pt x="188770" y="311438"/>
                </a:lnTo>
                <a:lnTo>
                  <a:pt x="195379" y="308590"/>
                </a:lnTo>
                <a:lnTo>
                  <a:pt x="201690" y="305739"/>
                </a:lnTo>
                <a:lnTo>
                  <a:pt x="206849" y="301933"/>
                </a:lnTo>
                <a:lnTo>
                  <a:pt x="215122" y="292625"/>
                </a:lnTo>
                <a:lnTo>
                  <a:pt x="219615" y="288428"/>
                </a:lnTo>
                <a:lnTo>
                  <a:pt x="224514" y="284678"/>
                </a:lnTo>
                <a:lnTo>
                  <a:pt x="229685" y="281225"/>
                </a:lnTo>
                <a:lnTo>
                  <a:pt x="235038" y="277018"/>
                </a:lnTo>
                <a:lnTo>
                  <a:pt x="240512" y="272309"/>
                </a:lnTo>
                <a:lnTo>
                  <a:pt x="246065" y="267264"/>
                </a:lnTo>
                <a:lnTo>
                  <a:pt x="252237" y="259119"/>
                </a:lnTo>
                <a:lnTo>
                  <a:pt x="253882" y="255613"/>
                </a:lnTo>
                <a:lnTo>
                  <a:pt x="256884" y="252324"/>
                </a:lnTo>
                <a:lnTo>
                  <a:pt x="265300" y="246129"/>
                </a:lnTo>
                <a:lnTo>
                  <a:pt x="268306" y="242191"/>
                </a:lnTo>
                <a:lnTo>
                  <a:pt x="270311" y="237660"/>
                </a:lnTo>
                <a:lnTo>
                  <a:pt x="271646" y="232735"/>
                </a:lnTo>
                <a:lnTo>
                  <a:pt x="273490" y="229451"/>
                </a:lnTo>
                <a:lnTo>
                  <a:pt x="275671" y="227263"/>
                </a:lnTo>
                <a:lnTo>
                  <a:pt x="278078" y="225803"/>
                </a:lnTo>
                <a:lnTo>
                  <a:pt x="279682" y="223878"/>
                </a:lnTo>
                <a:lnTo>
                  <a:pt x="280752" y="221642"/>
                </a:lnTo>
                <a:lnTo>
                  <a:pt x="282468" y="215760"/>
                </a:lnTo>
                <a:lnTo>
                  <a:pt x="282766" y="210190"/>
                </a:lnTo>
                <a:lnTo>
                  <a:pt x="281855" y="208707"/>
                </a:lnTo>
                <a:lnTo>
                  <a:pt x="280295" y="207718"/>
                </a:lnTo>
                <a:lnTo>
                  <a:pt x="276023" y="206619"/>
                </a:lnTo>
                <a:lnTo>
                  <a:pt x="270948" y="206130"/>
                </a:lnTo>
                <a:lnTo>
                  <a:pt x="268262" y="205048"/>
                </a:lnTo>
                <a:lnTo>
                  <a:pt x="262736" y="201305"/>
                </a:lnTo>
                <a:lnTo>
                  <a:pt x="254566" y="199006"/>
                </a:lnTo>
                <a:lnTo>
                  <a:pt x="249720" y="198393"/>
                </a:lnTo>
                <a:lnTo>
                  <a:pt x="241796" y="197712"/>
                </a:lnTo>
                <a:lnTo>
                  <a:pt x="235099" y="197409"/>
                </a:lnTo>
                <a:lnTo>
                  <a:pt x="225973" y="197239"/>
                </a:lnTo>
                <a:lnTo>
                  <a:pt x="211484" y="197177"/>
                </a:lnTo>
                <a:lnTo>
                  <a:pt x="203212" y="199711"/>
                </a:lnTo>
                <a:lnTo>
                  <a:pt x="198339" y="201721"/>
                </a:lnTo>
                <a:lnTo>
                  <a:pt x="190385" y="206494"/>
                </a:lnTo>
                <a:lnTo>
                  <a:pt x="183674" y="211790"/>
                </a:lnTo>
                <a:lnTo>
                  <a:pt x="177518" y="217318"/>
                </a:lnTo>
                <a:lnTo>
                  <a:pt x="169066" y="222951"/>
                </a:lnTo>
                <a:lnTo>
                  <a:pt x="164145" y="225787"/>
                </a:lnTo>
                <a:lnTo>
                  <a:pt x="156137" y="231477"/>
                </a:lnTo>
                <a:lnTo>
                  <a:pt x="149404" y="237181"/>
                </a:lnTo>
                <a:lnTo>
                  <a:pt x="143236" y="242891"/>
                </a:lnTo>
                <a:lnTo>
                  <a:pt x="134409" y="251461"/>
                </a:lnTo>
                <a:lnTo>
                  <a:pt x="132468" y="255270"/>
                </a:lnTo>
                <a:lnTo>
                  <a:pt x="130311" y="264583"/>
                </a:lnTo>
                <a:lnTo>
                  <a:pt x="126813" y="272532"/>
                </a:lnTo>
                <a:lnTo>
                  <a:pt x="119488" y="282363"/>
                </a:lnTo>
                <a:lnTo>
                  <a:pt x="116806" y="285396"/>
                </a:lnTo>
                <a:lnTo>
                  <a:pt x="115017" y="289324"/>
                </a:lnTo>
                <a:lnTo>
                  <a:pt x="113030" y="298768"/>
                </a:lnTo>
                <a:lnTo>
                  <a:pt x="111755" y="307618"/>
                </a:lnTo>
                <a:lnTo>
                  <a:pt x="111503" y="317551"/>
                </a:lnTo>
                <a:lnTo>
                  <a:pt x="111441" y="3514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6457950" y="5614990"/>
            <a:ext cx="2323112" cy="488631"/>
            <a:chOff x="6457950" y="5614990"/>
            <a:chExt cx="2323112" cy="488631"/>
          </a:xfrm>
        </p:grpSpPr>
        <p:sp>
          <p:nvSpPr>
            <p:cNvPr id="37" name="SMARTPenAnnotation275"/>
            <p:cNvSpPr/>
            <p:nvPr/>
          </p:nvSpPr>
          <p:spPr>
            <a:xfrm>
              <a:off x="6457950" y="5692140"/>
              <a:ext cx="244704" cy="411481"/>
            </a:xfrm>
            <a:custGeom>
              <a:avLst/>
              <a:gdLst/>
              <a:ahLst/>
              <a:cxnLst/>
              <a:rect l="0" t="0" r="0" b="0"/>
              <a:pathLst>
                <a:path w="244704" h="411481">
                  <a:moveTo>
                    <a:pt x="0" y="77152"/>
                  </a:moveTo>
                  <a:lnTo>
                    <a:pt x="0" y="93001"/>
                  </a:lnTo>
                  <a:lnTo>
                    <a:pt x="5891" y="100885"/>
                  </a:lnTo>
                  <a:lnTo>
                    <a:pt x="7380" y="106115"/>
                  </a:lnTo>
                  <a:lnTo>
                    <a:pt x="8730" y="107891"/>
                  </a:lnTo>
                  <a:lnTo>
                    <a:pt x="10583" y="109074"/>
                  </a:lnTo>
                  <a:lnTo>
                    <a:pt x="15849" y="110974"/>
                  </a:lnTo>
                  <a:lnTo>
                    <a:pt x="16281" y="112083"/>
                  </a:lnTo>
                  <a:lnTo>
                    <a:pt x="17031" y="118782"/>
                  </a:lnTo>
                  <a:lnTo>
                    <a:pt x="18021" y="119193"/>
                  </a:lnTo>
                  <a:lnTo>
                    <a:pt x="25612" y="120005"/>
                  </a:lnTo>
                  <a:lnTo>
                    <a:pt x="25714" y="107244"/>
                  </a:lnTo>
                  <a:lnTo>
                    <a:pt x="25716" y="99615"/>
                  </a:lnTo>
                  <a:lnTo>
                    <a:pt x="24764" y="97843"/>
                  </a:lnTo>
                  <a:lnTo>
                    <a:pt x="23177" y="96660"/>
                  </a:lnTo>
                  <a:lnTo>
                    <a:pt x="21166" y="95873"/>
                  </a:lnTo>
                  <a:lnTo>
                    <a:pt x="19825" y="94395"/>
                  </a:lnTo>
                  <a:lnTo>
                    <a:pt x="18932" y="92458"/>
                  </a:lnTo>
                  <a:lnTo>
                    <a:pt x="17939" y="87765"/>
                  </a:lnTo>
                  <a:lnTo>
                    <a:pt x="17498" y="82504"/>
                  </a:lnTo>
                  <a:lnTo>
                    <a:pt x="16428" y="79767"/>
                  </a:lnTo>
                  <a:lnTo>
                    <a:pt x="11323" y="71365"/>
                  </a:lnTo>
                  <a:lnTo>
                    <a:pt x="8434" y="62843"/>
                  </a:lnTo>
                  <a:lnTo>
                    <a:pt x="1298" y="53125"/>
                  </a:lnTo>
                  <a:lnTo>
                    <a:pt x="577" y="49646"/>
                  </a:lnTo>
                  <a:lnTo>
                    <a:pt x="22" y="37235"/>
                  </a:lnTo>
                  <a:lnTo>
                    <a:pt x="10" y="35599"/>
                  </a:lnTo>
                  <a:lnTo>
                    <a:pt x="959" y="35162"/>
                  </a:lnTo>
                  <a:lnTo>
                    <a:pt x="6845" y="34548"/>
                  </a:lnTo>
                  <a:lnTo>
                    <a:pt x="11932" y="34405"/>
                  </a:lnTo>
                  <a:lnTo>
                    <a:pt x="13670" y="33414"/>
                  </a:lnTo>
                  <a:lnTo>
                    <a:pt x="14828" y="31801"/>
                  </a:lnTo>
                  <a:lnTo>
                    <a:pt x="15600" y="29773"/>
                  </a:lnTo>
                  <a:lnTo>
                    <a:pt x="17067" y="28421"/>
                  </a:lnTo>
                  <a:lnTo>
                    <a:pt x="18998" y="27520"/>
                  </a:lnTo>
                  <a:lnTo>
                    <a:pt x="21238" y="26919"/>
                  </a:lnTo>
                  <a:lnTo>
                    <a:pt x="26267" y="23711"/>
                  </a:lnTo>
                  <a:lnTo>
                    <a:pt x="28941" y="21522"/>
                  </a:lnTo>
                  <a:lnTo>
                    <a:pt x="31676" y="20063"/>
                  </a:lnTo>
                  <a:lnTo>
                    <a:pt x="37256" y="18442"/>
                  </a:lnTo>
                  <a:lnTo>
                    <a:pt x="41029" y="18009"/>
                  </a:lnTo>
                  <a:lnTo>
                    <a:pt x="45450" y="17721"/>
                  </a:lnTo>
                  <a:lnTo>
                    <a:pt x="54490" y="17401"/>
                  </a:lnTo>
                  <a:lnTo>
                    <a:pt x="61683" y="17259"/>
                  </a:lnTo>
                  <a:lnTo>
                    <a:pt x="65886" y="16268"/>
                  </a:lnTo>
                  <a:lnTo>
                    <a:pt x="70594" y="14655"/>
                  </a:lnTo>
                  <a:lnTo>
                    <a:pt x="75638" y="12628"/>
                  </a:lnTo>
                  <a:lnTo>
                    <a:pt x="80905" y="11276"/>
                  </a:lnTo>
                  <a:lnTo>
                    <a:pt x="86321" y="10375"/>
                  </a:lnTo>
                  <a:lnTo>
                    <a:pt x="91838" y="9773"/>
                  </a:lnTo>
                  <a:lnTo>
                    <a:pt x="97420" y="9373"/>
                  </a:lnTo>
                  <a:lnTo>
                    <a:pt x="103047" y="9106"/>
                  </a:lnTo>
                  <a:lnTo>
                    <a:pt x="114379" y="8810"/>
                  </a:lnTo>
                  <a:lnTo>
                    <a:pt x="142885" y="8603"/>
                  </a:lnTo>
                  <a:lnTo>
                    <a:pt x="148597" y="7641"/>
                  </a:lnTo>
                  <a:lnTo>
                    <a:pt x="154309" y="6046"/>
                  </a:lnTo>
                  <a:lnTo>
                    <a:pt x="160023" y="4030"/>
                  </a:lnTo>
                  <a:lnTo>
                    <a:pt x="165737" y="2687"/>
                  </a:lnTo>
                  <a:lnTo>
                    <a:pt x="171451" y="1791"/>
                  </a:lnTo>
                  <a:lnTo>
                    <a:pt x="177165" y="1194"/>
                  </a:lnTo>
                  <a:lnTo>
                    <a:pt x="182881" y="796"/>
                  </a:lnTo>
                  <a:lnTo>
                    <a:pt x="188595" y="531"/>
                  </a:lnTo>
                  <a:lnTo>
                    <a:pt x="203200" y="157"/>
                  </a:lnTo>
                  <a:lnTo>
                    <a:pt x="237005" y="0"/>
                  </a:lnTo>
                  <a:lnTo>
                    <a:pt x="238686" y="0"/>
                  </a:lnTo>
                  <a:lnTo>
                    <a:pt x="244182" y="4551"/>
                  </a:lnTo>
                  <a:lnTo>
                    <a:pt x="244703" y="5891"/>
                  </a:lnTo>
                  <a:lnTo>
                    <a:pt x="244098" y="6785"/>
                  </a:lnTo>
                  <a:lnTo>
                    <a:pt x="242742" y="7381"/>
                  </a:lnTo>
                  <a:lnTo>
                    <a:pt x="241837" y="8730"/>
                  </a:lnTo>
                  <a:lnTo>
                    <a:pt x="240833" y="12770"/>
                  </a:lnTo>
                  <a:lnTo>
                    <a:pt x="240268" y="24950"/>
                  </a:lnTo>
                  <a:lnTo>
                    <a:pt x="237596" y="35219"/>
                  </a:lnTo>
                  <a:lnTo>
                    <a:pt x="233233" y="46133"/>
                  </a:lnTo>
                  <a:lnTo>
                    <a:pt x="228119" y="57333"/>
                  </a:lnTo>
                  <a:lnTo>
                    <a:pt x="219885" y="74349"/>
                  </a:lnTo>
                  <a:lnTo>
                    <a:pt x="216789" y="85749"/>
                  </a:lnTo>
                  <a:lnTo>
                    <a:pt x="215963" y="91456"/>
                  </a:lnTo>
                  <a:lnTo>
                    <a:pt x="213508" y="98118"/>
                  </a:lnTo>
                  <a:lnTo>
                    <a:pt x="209966" y="105416"/>
                  </a:lnTo>
                  <a:lnTo>
                    <a:pt x="205700" y="113140"/>
                  </a:lnTo>
                  <a:lnTo>
                    <a:pt x="202855" y="121147"/>
                  </a:lnTo>
                  <a:lnTo>
                    <a:pt x="200959" y="129342"/>
                  </a:lnTo>
                  <a:lnTo>
                    <a:pt x="199695" y="137663"/>
                  </a:lnTo>
                  <a:lnTo>
                    <a:pt x="197900" y="145115"/>
                  </a:lnTo>
                  <a:lnTo>
                    <a:pt x="195750" y="151988"/>
                  </a:lnTo>
                  <a:lnTo>
                    <a:pt x="190823" y="165657"/>
                  </a:lnTo>
                  <a:lnTo>
                    <a:pt x="185457" y="181258"/>
                  </a:lnTo>
                  <a:lnTo>
                    <a:pt x="183646" y="189419"/>
                  </a:lnTo>
                  <a:lnTo>
                    <a:pt x="182438" y="197717"/>
                  </a:lnTo>
                  <a:lnTo>
                    <a:pt x="181633" y="206106"/>
                  </a:lnTo>
                  <a:lnTo>
                    <a:pt x="180144" y="213604"/>
                  </a:lnTo>
                  <a:lnTo>
                    <a:pt x="178198" y="220508"/>
                  </a:lnTo>
                  <a:lnTo>
                    <a:pt x="168232" y="249826"/>
                  </a:lnTo>
                  <a:lnTo>
                    <a:pt x="166447" y="257038"/>
                  </a:lnTo>
                  <a:lnTo>
                    <a:pt x="165257" y="263751"/>
                  </a:lnTo>
                  <a:lnTo>
                    <a:pt x="164463" y="270131"/>
                  </a:lnTo>
                  <a:lnTo>
                    <a:pt x="163935" y="277242"/>
                  </a:lnTo>
                  <a:lnTo>
                    <a:pt x="163583" y="284840"/>
                  </a:lnTo>
                  <a:lnTo>
                    <a:pt x="163086" y="306647"/>
                  </a:lnTo>
                  <a:lnTo>
                    <a:pt x="163016" y="313016"/>
                  </a:lnTo>
                  <a:lnTo>
                    <a:pt x="162018" y="320120"/>
                  </a:lnTo>
                  <a:lnTo>
                    <a:pt x="160399" y="327713"/>
                  </a:lnTo>
                  <a:lnTo>
                    <a:pt x="158367" y="335633"/>
                  </a:lnTo>
                  <a:lnTo>
                    <a:pt x="156110" y="346972"/>
                  </a:lnTo>
                  <a:lnTo>
                    <a:pt x="154155" y="356140"/>
                  </a:lnTo>
                  <a:lnTo>
                    <a:pt x="150110" y="366564"/>
                  </a:lnTo>
                  <a:lnTo>
                    <a:pt x="147029" y="378592"/>
                  </a:lnTo>
                  <a:lnTo>
                    <a:pt x="145988" y="391190"/>
                  </a:lnTo>
                  <a:lnTo>
                    <a:pt x="145783" y="402851"/>
                  </a:lnTo>
                  <a:lnTo>
                    <a:pt x="145735" y="410975"/>
                  </a:lnTo>
                  <a:lnTo>
                    <a:pt x="138948" y="411413"/>
                  </a:lnTo>
                  <a:lnTo>
                    <a:pt x="137159" y="4114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276"/>
            <p:cNvSpPr/>
            <p:nvPr/>
          </p:nvSpPr>
          <p:spPr>
            <a:xfrm>
              <a:off x="6809422" y="5692289"/>
              <a:ext cx="257176" cy="317025"/>
            </a:xfrm>
            <a:custGeom>
              <a:avLst/>
              <a:gdLst/>
              <a:ahLst/>
              <a:cxnLst/>
              <a:rect l="0" t="0" r="0" b="0"/>
              <a:pathLst>
                <a:path w="257176" h="317025">
                  <a:moveTo>
                    <a:pt x="0" y="94148"/>
                  </a:moveTo>
                  <a:lnTo>
                    <a:pt x="0" y="89598"/>
                  </a:lnTo>
                  <a:lnTo>
                    <a:pt x="953" y="88256"/>
                  </a:lnTo>
                  <a:lnTo>
                    <a:pt x="2540" y="87363"/>
                  </a:lnTo>
                  <a:lnTo>
                    <a:pt x="4551" y="86767"/>
                  </a:lnTo>
                  <a:lnTo>
                    <a:pt x="5892" y="85418"/>
                  </a:lnTo>
                  <a:lnTo>
                    <a:pt x="6785" y="83565"/>
                  </a:lnTo>
                  <a:lnTo>
                    <a:pt x="7381" y="81378"/>
                  </a:lnTo>
                  <a:lnTo>
                    <a:pt x="10583" y="76408"/>
                  </a:lnTo>
                  <a:lnTo>
                    <a:pt x="17741" y="68254"/>
                  </a:lnTo>
                  <a:lnTo>
                    <a:pt x="23125" y="61685"/>
                  </a:lnTo>
                  <a:lnTo>
                    <a:pt x="28693" y="52415"/>
                  </a:lnTo>
                  <a:lnTo>
                    <a:pt x="31803" y="44485"/>
                  </a:lnTo>
                  <a:lnTo>
                    <a:pt x="32631" y="41037"/>
                  </a:lnTo>
                  <a:lnTo>
                    <a:pt x="36093" y="34666"/>
                  </a:lnTo>
                  <a:lnTo>
                    <a:pt x="38349" y="31633"/>
                  </a:lnTo>
                  <a:lnTo>
                    <a:pt x="45937" y="25724"/>
                  </a:lnTo>
                  <a:lnTo>
                    <a:pt x="50627" y="22814"/>
                  </a:lnTo>
                  <a:lnTo>
                    <a:pt x="55659" y="19923"/>
                  </a:lnTo>
                  <a:lnTo>
                    <a:pt x="66330" y="14169"/>
                  </a:lnTo>
                  <a:lnTo>
                    <a:pt x="70890" y="11302"/>
                  </a:lnTo>
                  <a:lnTo>
                    <a:pt x="78497" y="5575"/>
                  </a:lnTo>
                  <a:lnTo>
                    <a:pt x="85053" y="2395"/>
                  </a:lnTo>
                  <a:lnTo>
                    <a:pt x="92093" y="981"/>
                  </a:lnTo>
                  <a:lnTo>
                    <a:pt x="96638" y="604"/>
                  </a:lnTo>
                  <a:lnTo>
                    <a:pt x="105816" y="186"/>
                  </a:lnTo>
                  <a:lnTo>
                    <a:pt x="113069" y="0"/>
                  </a:lnTo>
                  <a:lnTo>
                    <a:pt x="116337" y="902"/>
                  </a:lnTo>
                  <a:lnTo>
                    <a:pt x="122508" y="4446"/>
                  </a:lnTo>
                  <a:lnTo>
                    <a:pt x="128339" y="8590"/>
                  </a:lnTo>
                  <a:lnTo>
                    <a:pt x="132605" y="12625"/>
                  </a:lnTo>
                  <a:lnTo>
                    <a:pt x="134123" y="15034"/>
                  </a:lnTo>
                  <a:lnTo>
                    <a:pt x="135810" y="20252"/>
                  </a:lnTo>
                  <a:lnTo>
                    <a:pt x="136560" y="28285"/>
                  </a:lnTo>
                  <a:lnTo>
                    <a:pt x="136760" y="33095"/>
                  </a:lnTo>
                  <a:lnTo>
                    <a:pt x="136982" y="43519"/>
                  </a:lnTo>
                  <a:lnTo>
                    <a:pt x="137125" y="65732"/>
                  </a:lnTo>
                  <a:lnTo>
                    <a:pt x="136185" y="72347"/>
                  </a:lnTo>
                  <a:lnTo>
                    <a:pt x="134605" y="79614"/>
                  </a:lnTo>
                  <a:lnTo>
                    <a:pt x="132599" y="87316"/>
                  </a:lnTo>
                  <a:lnTo>
                    <a:pt x="130310" y="94356"/>
                  </a:lnTo>
                  <a:lnTo>
                    <a:pt x="127830" y="100954"/>
                  </a:lnTo>
                  <a:lnTo>
                    <a:pt x="125226" y="107258"/>
                  </a:lnTo>
                  <a:lnTo>
                    <a:pt x="122536" y="114318"/>
                  </a:lnTo>
                  <a:lnTo>
                    <a:pt x="117008" y="129783"/>
                  </a:lnTo>
                  <a:lnTo>
                    <a:pt x="114201" y="136955"/>
                  </a:lnTo>
                  <a:lnTo>
                    <a:pt x="111376" y="143641"/>
                  </a:lnTo>
                  <a:lnTo>
                    <a:pt x="108541" y="150003"/>
                  </a:lnTo>
                  <a:lnTo>
                    <a:pt x="105698" y="157102"/>
                  </a:lnTo>
                  <a:lnTo>
                    <a:pt x="100000" y="172610"/>
                  </a:lnTo>
                  <a:lnTo>
                    <a:pt x="97147" y="179794"/>
                  </a:lnTo>
                  <a:lnTo>
                    <a:pt x="94292" y="186488"/>
                  </a:lnTo>
                  <a:lnTo>
                    <a:pt x="88580" y="199005"/>
                  </a:lnTo>
                  <a:lnTo>
                    <a:pt x="82866" y="210919"/>
                  </a:lnTo>
                  <a:lnTo>
                    <a:pt x="77152" y="220024"/>
                  </a:lnTo>
                  <a:lnTo>
                    <a:pt x="71437" y="228198"/>
                  </a:lnTo>
                  <a:lnTo>
                    <a:pt x="68580" y="233045"/>
                  </a:lnTo>
                  <a:lnTo>
                    <a:pt x="62865" y="242558"/>
                  </a:lnTo>
                  <a:lnTo>
                    <a:pt x="57150" y="249961"/>
                  </a:lnTo>
                  <a:lnTo>
                    <a:pt x="51435" y="258966"/>
                  </a:lnTo>
                  <a:lnTo>
                    <a:pt x="46673" y="268365"/>
                  </a:lnTo>
                  <a:lnTo>
                    <a:pt x="44556" y="275718"/>
                  </a:lnTo>
                  <a:lnTo>
                    <a:pt x="41075" y="282161"/>
                  </a:lnTo>
                  <a:lnTo>
                    <a:pt x="33761" y="291143"/>
                  </a:lnTo>
                  <a:lnTo>
                    <a:pt x="31079" y="294058"/>
                  </a:lnTo>
                  <a:lnTo>
                    <a:pt x="29292" y="296954"/>
                  </a:lnTo>
                  <a:lnTo>
                    <a:pt x="27307" y="302711"/>
                  </a:lnTo>
                  <a:lnTo>
                    <a:pt x="25825" y="304628"/>
                  </a:lnTo>
                  <a:lnTo>
                    <a:pt x="23884" y="305906"/>
                  </a:lnTo>
                  <a:lnTo>
                    <a:pt x="17262" y="308416"/>
                  </a:lnTo>
                  <a:lnTo>
                    <a:pt x="24536" y="315838"/>
                  </a:lnTo>
                  <a:lnTo>
                    <a:pt x="27732" y="316502"/>
                  </a:lnTo>
                  <a:lnTo>
                    <a:pt x="34379" y="316963"/>
                  </a:lnTo>
                  <a:lnTo>
                    <a:pt x="50659" y="317024"/>
                  </a:lnTo>
                  <a:lnTo>
                    <a:pt x="54728" y="316074"/>
                  </a:lnTo>
                  <a:lnTo>
                    <a:pt x="61788" y="312480"/>
                  </a:lnTo>
                  <a:lnTo>
                    <a:pt x="65958" y="311140"/>
                  </a:lnTo>
                  <a:lnTo>
                    <a:pt x="70641" y="310247"/>
                  </a:lnTo>
                  <a:lnTo>
                    <a:pt x="75670" y="309652"/>
                  </a:lnTo>
                  <a:lnTo>
                    <a:pt x="79974" y="309255"/>
                  </a:lnTo>
                  <a:lnTo>
                    <a:pt x="87296" y="308813"/>
                  </a:lnTo>
                  <a:lnTo>
                    <a:pt x="91535" y="307743"/>
                  </a:lnTo>
                  <a:lnTo>
                    <a:pt x="96266" y="306077"/>
                  </a:lnTo>
                  <a:lnTo>
                    <a:pt x="101325" y="304014"/>
                  </a:lnTo>
                  <a:lnTo>
                    <a:pt x="106602" y="302639"/>
                  </a:lnTo>
                  <a:lnTo>
                    <a:pt x="112026" y="301722"/>
                  </a:lnTo>
                  <a:lnTo>
                    <a:pt x="117546" y="301111"/>
                  </a:lnTo>
                  <a:lnTo>
                    <a:pt x="123132" y="299751"/>
                  </a:lnTo>
                  <a:lnTo>
                    <a:pt x="128760" y="297891"/>
                  </a:lnTo>
                  <a:lnTo>
                    <a:pt x="134418" y="295700"/>
                  </a:lnTo>
                  <a:lnTo>
                    <a:pt x="140094" y="294238"/>
                  </a:lnTo>
                  <a:lnTo>
                    <a:pt x="145784" y="293264"/>
                  </a:lnTo>
                  <a:lnTo>
                    <a:pt x="151482" y="292614"/>
                  </a:lnTo>
                  <a:lnTo>
                    <a:pt x="157186" y="291229"/>
                  </a:lnTo>
                  <a:lnTo>
                    <a:pt x="162893" y="289353"/>
                  </a:lnTo>
                  <a:lnTo>
                    <a:pt x="168603" y="287150"/>
                  </a:lnTo>
                  <a:lnTo>
                    <a:pt x="174314" y="285681"/>
                  </a:lnTo>
                  <a:lnTo>
                    <a:pt x="180027" y="284701"/>
                  </a:lnTo>
                  <a:lnTo>
                    <a:pt x="185740" y="284048"/>
                  </a:lnTo>
                  <a:lnTo>
                    <a:pt x="190502" y="283614"/>
                  </a:lnTo>
                  <a:lnTo>
                    <a:pt x="198333" y="283130"/>
                  </a:lnTo>
                  <a:lnTo>
                    <a:pt x="207527" y="282915"/>
                  </a:lnTo>
                  <a:lnTo>
                    <a:pt x="212647" y="282858"/>
                  </a:lnTo>
                  <a:lnTo>
                    <a:pt x="217965" y="281867"/>
                  </a:lnTo>
                  <a:lnTo>
                    <a:pt x="223415" y="280254"/>
                  </a:lnTo>
                  <a:lnTo>
                    <a:pt x="228953" y="278226"/>
                  </a:lnTo>
                  <a:lnTo>
                    <a:pt x="233598" y="276874"/>
                  </a:lnTo>
                  <a:lnTo>
                    <a:pt x="241299" y="275373"/>
                  </a:lnTo>
                  <a:lnTo>
                    <a:pt x="247896" y="274705"/>
                  </a:lnTo>
                  <a:lnTo>
                    <a:pt x="257175" y="27417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277"/>
            <p:cNvSpPr/>
            <p:nvPr/>
          </p:nvSpPr>
          <p:spPr>
            <a:xfrm>
              <a:off x="7058142" y="5709298"/>
              <a:ext cx="316841" cy="291045"/>
            </a:xfrm>
            <a:custGeom>
              <a:avLst/>
              <a:gdLst/>
              <a:ahLst/>
              <a:cxnLst/>
              <a:rect l="0" t="0" r="0" b="0"/>
              <a:pathLst>
                <a:path w="316841" h="291045">
                  <a:moveTo>
                    <a:pt x="59890" y="25704"/>
                  </a:moveTo>
                  <a:lnTo>
                    <a:pt x="47120" y="25704"/>
                  </a:lnTo>
                  <a:lnTo>
                    <a:pt x="45661" y="26657"/>
                  </a:lnTo>
                  <a:lnTo>
                    <a:pt x="44689" y="28244"/>
                  </a:lnTo>
                  <a:lnTo>
                    <a:pt x="44041" y="30255"/>
                  </a:lnTo>
                  <a:lnTo>
                    <a:pt x="40782" y="35029"/>
                  </a:lnTo>
                  <a:lnTo>
                    <a:pt x="38579" y="37636"/>
                  </a:lnTo>
                  <a:lnTo>
                    <a:pt x="37110" y="40326"/>
                  </a:lnTo>
                  <a:lnTo>
                    <a:pt x="34090" y="49615"/>
                  </a:lnTo>
                  <a:lnTo>
                    <a:pt x="32213" y="54028"/>
                  </a:lnTo>
                  <a:lnTo>
                    <a:pt x="27587" y="63058"/>
                  </a:lnTo>
                  <a:lnTo>
                    <a:pt x="22356" y="70246"/>
                  </a:lnTo>
                  <a:lnTo>
                    <a:pt x="19627" y="75401"/>
                  </a:lnTo>
                  <a:lnTo>
                    <a:pt x="16856" y="81695"/>
                  </a:lnTo>
                  <a:lnTo>
                    <a:pt x="14055" y="88750"/>
                  </a:lnTo>
                  <a:lnTo>
                    <a:pt x="12189" y="95357"/>
                  </a:lnTo>
                  <a:lnTo>
                    <a:pt x="10944" y="101667"/>
                  </a:lnTo>
                  <a:lnTo>
                    <a:pt x="10114" y="107779"/>
                  </a:lnTo>
                  <a:lnTo>
                    <a:pt x="8609" y="114710"/>
                  </a:lnTo>
                  <a:lnTo>
                    <a:pt x="6653" y="122189"/>
                  </a:lnTo>
                  <a:lnTo>
                    <a:pt x="4396" y="130033"/>
                  </a:lnTo>
                  <a:lnTo>
                    <a:pt x="2892" y="137166"/>
                  </a:lnTo>
                  <a:lnTo>
                    <a:pt x="1889" y="143828"/>
                  </a:lnTo>
                  <a:lnTo>
                    <a:pt x="1220" y="150173"/>
                  </a:lnTo>
                  <a:lnTo>
                    <a:pt x="774" y="156309"/>
                  </a:lnTo>
                  <a:lnTo>
                    <a:pt x="477" y="162304"/>
                  </a:lnTo>
                  <a:lnTo>
                    <a:pt x="279" y="168206"/>
                  </a:lnTo>
                  <a:lnTo>
                    <a:pt x="0" y="190164"/>
                  </a:lnTo>
                  <a:lnTo>
                    <a:pt x="913" y="196304"/>
                  </a:lnTo>
                  <a:lnTo>
                    <a:pt x="2475" y="201350"/>
                  </a:lnTo>
                  <a:lnTo>
                    <a:pt x="4468" y="205666"/>
                  </a:lnTo>
                  <a:lnTo>
                    <a:pt x="5797" y="210449"/>
                  </a:lnTo>
                  <a:lnTo>
                    <a:pt x="6684" y="215542"/>
                  </a:lnTo>
                  <a:lnTo>
                    <a:pt x="7274" y="220843"/>
                  </a:lnTo>
                  <a:lnTo>
                    <a:pt x="8620" y="226281"/>
                  </a:lnTo>
                  <a:lnTo>
                    <a:pt x="10470" y="231813"/>
                  </a:lnTo>
                  <a:lnTo>
                    <a:pt x="12656" y="237405"/>
                  </a:lnTo>
                  <a:lnTo>
                    <a:pt x="16018" y="242086"/>
                  </a:lnTo>
                  <a:lnTo>
                    <a:pt x="24834" y="249826"/>
                  </a:lnTo>
                  <a:lnTo>
                    <a:pt x="28899" y="254176"/>
                  </a:lnTo>
                  <a:lnTo>
                    <a:pt x="32562" y="258981"/>
                  </a:lnTo>
                  <a:lnTo>
                    <a:pt x="35957" y="264090"/>
                  </a:lnTo>
                  <a:lnTo>
                    <a:pt x="44808" y="272306"/>
                  </a:lnTo>
                  <a:lnTo>
                    <a:pt x="54139" y="278180"/>
                  </a:lnTo>
                  <a:lnTo>
                    <a:pt x="61462" y="280791"/>
                  </a:lnTo>
                  <a:lnTo>
                    <a:pt x="70432" y="284491"/>
                  </a:lnTo>
                  <a:lnTo>
                    <a:pt x="75490" y="286811"/>
                  </a:lnTo>
                  <a:lnTo>
                    <a:pt x="80767" y="288358"/>
                  </a:lnTo>
                  <a:lnTo>
                    <a:pt x="86191" y="289390"/>
                  </a:lnTo>
                  <a:lnTo>
                    <a:pt x="91712" y="290077"/>
                  </a:lnTo>
                  <a:lnTo>
                    <a:pt x="97297" y="290535"/>
                  </a:lnTo>
                  <a:lnTo>
                    <a:pt x="102926" y="290840"/>
                  </a:lnTo>
                  <a:lnTo>
                    <a:pt x="108583" y="291044"/>
                  </a:lnTo>
                  <a:lnTo>
                    <a:pt x="114259" y="290228"/>
                  </a:lnTo>
                  <a:lnTo>
                    <a:pt x="119949" y="288731"/>
                  </a:lnTo>
                  <a:lnTo>
                    <a:pt x="125647" y="286780"/>
                  </a:lnTo>
                  <a:lnTo>
                    <a:pt x="132302" y="285479"/>
                  </a:lnTo>
                  <a:lnTo>
                    <a:pt x="139598" y="284613"/>
                  </a:lnTo>
                  <a:lnTo>
                    <a:pt x="147318" y="284035"/>
                  </a:lnTo>
                  <a:lnTo>
                    <a:pt x="154371" y="282697"/>
                  </a:lnTo>
                  <a:lnTo>
                    <a:pt x="160977" y="280853"/>
                  </a:lnTo>
                  <a:lnTo>
                    <a:pt x="167286" y="278671"/>
                  </a:lnTo>
                  <a:lnTo>
                    <a:pt x="173397" y="275311"/>
                  </a:lnTo>
                  <a:lnTo>
                    <a:pt x="179376" y="271166"/>
                  </a:lnTo>
                  <a:lnTo>
                    <a:pt x="185268" y="266498"/>
                  </a:lnTo>
                  <a:lnTo>
                    <a:pt x="191100" y="262434"/>
                  </a:lnTo>
                  <a:lnTo>
                    <a:pt x="196894" y="258771"/>
                  </a:lnTo>
                  <a:lnTo>
                    <a:pt x="202661" y="255377"/>
                  </a:lnTo>
                  <a:lnTo>
                    <a:pt x="208411" y="251209"/>
                  </a:lnTo>
                  <a:lnTo>
                    <a:pt x="214149" y="246526"/>
                  </a:lnTo>
                  <a:lnTo>
                    <a:pt x="219879" y="241499"/>
                  </a:lnTo>
                  <a:lnTo>
                    <a:pt x="225604" y="236242"/>
                  </a:lnTo>
                  <a:lnTo>
                    <a:pt x="237046" y="225322"/>
                  </a:lnTo>
                  <a:lnTo>
                    <a:pt x="254197" y="208464"/>
                  </a:lnTo>
                  <a:lnTo>
                    <a:pt x="258961" y="202789"/>
                  </a:lnTo>
                  <a:lnTo>
                    <a:pt x="263089" y="197101"/>
                  </a:lnTo>
                  <a:lnTo>
                    <a:pt x="266793" y="191403"/>
                  </a:lnTo>
                  <a:lnTo>
                    <a:pt x="271168" y="185700"/>
                  </a:lnTo>
                  <a:lnTo>
                    <a:pt x="275990" y="179994"/>
                  </a:lnTo>
                  <a:lnTo>
                    <a:pt x="281109" y="174283"/>
                  </a:lnTo>
                  <a:lnTo>
                    <a:pt x="285474" y="168572"/>
                  </a:lnTo>
                  <a:lnTo>
                    <a:pt x="289337" y="162859"/>
                  </a:lnTo>
                  <a:lnTo>
                    <a:pt x="292865" y="157146"/>
                  </a:lnTo>
                  <a:lnTo>
                    <a:pt x="295216" y="151432"/>
                  </a:lnTo>
                  <a:lnTo>
                    <a:pt x="296785" y="145718"/>
                  </a:lnTo>
                  <a:lnTo>
                    <a:pt x="297829" y="140003"/>
                  </a:lnTo>
                  <a:lnTo>
                    <a:pt x="300432" y="134289"/>
                  </a:lnTo>
                  <a:lnTo>
                    <a:pt x="304071" y="128573"/>
                  </a:lnTo>
                  <a:lnTo>
                    <a:pt x="308402" y="122859"/>
                  </a:lnTo>
                  <a:lnTo>
                    <a:pt x="311290" y="117144"/>
                  </a:lnTo>
                  <a:lnTo>
                    <a:pt x="313215" y="111429"/>
                  </a:lnTo>
                  <a:lnTo>
                    <a:pt x="314499" y="105714"/>
                  </a:lnTo>
                  <a:lnTo>
                    <a:pt x="315924" y="96824"/>
                  </a:lnTo>
                  <a:lnTo>
                    <a:pt x="316558" y="89698"/>
                  </a:lnTo>
                  <a:lnTo>
                    <a:pt x="316840" y="83356"/>
                  </a:lnTo>
                  <a:lnTo>
                    <a:pt x="314425" y="74822"/>
                  </a:lnTo>
                  <a:lnTo>
                    <a:pt x="312448" y="69879"/>
                  </a:lnTo>
                  <a:lnTo>
                    <a:pt x="307710" y="61848"/>
                  </a:lnTo>
                  <a:lnTo>
                    <a:pt x="302430" y="55103"/>
                  </a:lnTo>
                  <a:lnTo>
                    <a:pt x="296909" y="48931"/>
                  </a:lnTo>
                  <a:lnTo>
                    <a:pt x="288444" y="40100"/>
                  </a:lnTo>
                  <a:lnTo>
                    <a:pt x="279904" y="31451"/>
                  </a:lnTo>
                  <a:lnTo>
                    <a:pt x="271657" y="25719"/>
                  </a:lnTo>
                  <a:lnTo>
                    <a:pt x="266790" y="22856"/>
                  </a:lnTo>
                  <a:lnTo>
                    <a:pt x="261641" y="19996"/>
                  </a:lnTo>
                  <a:lnTo>
                    <a:pt x="250839" y="14277"/>
                  </a:lnTo>
                  <a:lnTo>
                    <a:pt x="234049" y="5703"/>
                  </a:lnTo>
                  <a:lnTo>
                    <a:pt x="228383" y="3797"/>
                  </a:lnTo>
                  <a:lnTo>
                    <a:pt x="222701" y="2527"/>
                  </a:lnTo>
                  <a:lnTo>
                    <a:pt x="217009" y="1680"/>
                  </a:lnTo>
                  <a:lnTo>
                    <a:pt x="210356" y="1116"/>
                  </a:lnTo>
                  <a:lnTo>
                    <a:pt x="203063" y="739"/>
                  </a:lnTo>
                  <a:lnTo>
                    <a:pt x="188292" y="321"/>
                  </a:lnTo>
                  <a:lnTo>
                    <a:pt x="157396" y="31"/>
                  </a:lnTo>
                  <a:lnTo>
                    <a:pt x="140004" y="0"/>
                  </a:lnTo>
                  <a:lnTo>
                    <a:pt x="133302" y="948"/>
                  </a:lnTo>
                  <a:lnTo>
                    <a:pt x="125976" y="2533"/>
                  </a:lnTo>
                  <a:lnTo>
                    <a:pt x="118235" y="4541"/>
                  </a:lnTo>
                  <a:lnTo>
                    <a:pt x="111169" y="6833"/>
                  </a:lnTo>
                  <a:lnTo>
                    <a:pt x="104554" y="9314"/>
                  </a:lnTo>
                  <a:lnTo>
                    <a:pt x="98239" y="11920"/>
                  </a:lnTo>
                  <a:lnTo>
                    <a:pt x="92123" y="14609"/>
                  </a:lnTo>
                  <a:lnTo>
                    <a:pt x="80249" y="20138"/>
                  </a:lnTo>
                  <a:lnTo>
                    <a:pt x="71161" y="25770"/>
                  </a:lnTo>
                  <a:lnTo>
                    <a:pt x="63947" y="31449"/>
                  </a:lnTo>
                  <a:lnTo>
                    <a:pt x="60690" y="34297"/>
                  </a:lnTo>
                  <a:lnTo>
                    <a:pt x="51317" y="428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278"/>
            <p:cNvSpPr/>
            <p:nvPr/>
          </p:nvSpPr>
          <p:spPr>
            <a:xfrm>
              <a:off x="8069580" y="5657850"/>
              <a:ext cx="8573" cy="1"/>
            </a:xfrm>
            <a:custGeom>
              <a:avLst/>
              <a:gdLst/>
              <a:ahLst/>
              <a:cxnLst/>
              <a:rect l="0" t="0" r="0" b="0"/>
              <a:pathLst>
                <a:path w="8573" h="1">
                  <a:moveTo>
                    <a:pt x="8572" y="0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279"/>
            <p:cNvSpPr/>
            <p:nvPr/>
          </p:nvSpPr>
          <p:spPr>
            <a:xfrm>
              <a:off x="8069580" y="5674995"/>
              <a:ext cx="34290" cy="385763"/>
            </a:xfrm>
            <a:custGeom>
              <a:avLst/>
              <a:gdLst/>
              <a:ahLst/>
              <a:cxnLst/>
              <a:rect l="0" t="0" r="0" b="0"/>
              <a:pathLst>
                <a:path w="34290" h="385763">
                  <a:moveTo>
                    <a:pt x="0" y="0"/>
                  </a:moveTo>
                  <a:lnTo>
                    <a:pt x="0" y="11931"/>
                  </a:lnTo>
                  <a:lnTo>
                    <a:pt x="952" y="13669"/>
                  </a:lnTo>
                  <a:lnTo>
                    <a:pt x="2539" y="14828"/>
                  </a:lnTo>
                  <a:lnTo>
                    <a:pt x="4551" y="15600"/>
                  </a:lnTo>
                  <a:lnTo>
                    <a:pt x="5891" y="17067"/>
                  </a:lnTo>
                  <a:lnTo>
                    <a:pt x="6785" y="18998"/>
                  </a:lnTo>
                  <a:lnTo>
                    <a:pt x="7778" y="23683"/>
                  </a:lnTo>
                  <a:lnTo>
                    <a:pt x="8219" y="28941"/>
                  </a:lnTo>
                  <a:lnTo>
                    <a:pt x="9289" y="33581"/>
                  </a:lnTo>
                  <a:lnTo>
                    <a:pt x="10956" y="39532"/>
                  </a:lnTo>
                  <a:lnTo>
                    <a:pt x="13018" y="46357"/>
                  </a:lnTo>
                  <a:lnTo>
                    <a:pt x="14394" y="52812"/>
                  </a:lnTo>
                  <a:lnTo>
                    <a:pt x="15311" y="59021"/>
                  </a:lnTo>
                  <a:lnTo>
                    <a:pt x="16329" y="70998"/>
                  </a:lnTo>
                  <a:lnTo>
                    <a:pt x="16783" y="82673"/>
                  </a:lnTo>
                  <a:lnTo>
                    <a:pt x="17856" y="88452"/>
                  </a:lnTo>
                  <a:lnTo>
                    <a:pt x="19524" y="94211"/>
                  </a:lnTo>
                  <a:lnTo>
                    <a:pt x="21588" y="99955"/>
                  </a:lnTo>
                  <a:lnTo>
                    <a:pt x="22012" y="106641"/>
                  </a:lnTo>
                  <a:lnTo>
                    <a:pt x="21342" y="113957"/>
                  </a:lnTo>
                  <a:lnTo>
                    <a:pt x="19943" y="121691"/>
                  </a:lnTo>
                  <a:lnTo>
                    <a:pt x="19963" y="129705"/>
                  </a:lnTo>
                  <a:lnTo>
                    <a:pt x="20929" y="137905"/>
                  </a:lnTo>
                  <a:lnTo>
                    <a:pt x="22524" y="146229"/>
                  </a:lnTo>
                  <a:lnTo>
                    <a:pt x="23588" y="154636"/>
                  </a:lnTo>
                  <a:lnTo>
                    <a:pt x="24298" y="163098"/>
                  </a:lnTo>
                  <a:lnTo>
                    <a:pt x="25087" y="179168"/>
                  </a:lnTo>
                  <a:lnTo>
                    <a:pt x="25436" y="192660"/>
                  </a:lnTo>
                  <a:lnTo>
                    <a:pt x="26483" y="199877"/>
                  </a:lnTo>
                  <a:lnTo>
                    <a:pt x="28132" y="207547"/>
                  </a:lnTo>
                  <a:lnTo>
                    <a:pt x="30186" y="215517"/>
                  </a:lnTo>
                  <a:lnTo>
                    <a:pt x="31553" y="223688"/>
                  </a:lnTo>
                  <a:lnTo>
                    <a:pt x="32465" y="231992"/>
                  </a:lnTo>
                  <a:lnTo>
                    <a:pt x="33074" y="240386"/>
                  </a:lnTo>
                  <a:lnTo>
                    <a:pt x="33478" y="248840"/>
                  </a:lnTo>
                  <a:lnTo>
                    <a:pt x="33930" y="265853"/>
                  </a:lnTo>
                  <a:lnTo>
                    <a:pt x="34258" y="309811"/>
                  </a:lnTo>
                  <a:lnTo>
                    <a:pt x="34289" y="3857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280"/>
            <p:cNvSpPr/>
            <p:nvPr/>
          </p:nvSpPr>
          <p:spPr>
            <a:xfrm>
              <a:off x="8241134" y="5640749"/>
              <a:ext cx="231354" cy="351426"/>
            </a:xfrm>
            <a:custGeom>
              <a:avLst/>
              <a:gdLst/>
              <a:ahLst/>
              <a:cxnLst/>
              <a:rect l="0" t="0" r="0" b="0"/>
              <a:pathLst>
                <a:path w="231354" h="351426">
                  <a:moveTo>
                    <a:pt x="8468" y="102826"/>
                  </a:moveTo>
                  <a:lnTo>
                    <a:pt x="0" y="102826"/>
                  </a:lnTo>
                  <a:lnTo>
                    <a:pt x="4478" y="102826"/>
                  </a:lnTo>
                  <a:lnTo>
                    <a:pt x="4856" y="101873"/>
                  </a:lnTo>
                  <a:lnTo>
                    <a:pt x="4154" y="100286"/>
                  </a:lnTo>
                  <a:lnTo>
                    <a:pt x="2736" y="98275"/>
                  </a:lnTo>
                  <a:lnTo>
                    <a:pt x="2741" y="96934"/>
                  </a:lnTo>
                  <a:lnTo>
                    <a:pt x="3697" y="96040"/>
                  </a:lnTo>
                  <a:lnTo>
                    <a:pt x="5288" y="95445"/>
                  </a:lnTo>
                  <a:lnTo>
                    <a:pt x="6348" y="94095"/>
                  </a:lnTo>
                  <a:lnTo>
                    <a:pt x="7054" y="92243"/>
                  </a:lnTo>
                  <a:lnTo>
                    <a:pt x="8282" y="85592"/>
                  </a:lnTo>
                  <a:lnTo>
                    <a:pt x="8385" y="81514"/>
                  </a:lnTo>
                  <a:lnTo>
                    <a:pt x="9366" y="79093"/>
                  </a:lnTo>
                  <a:lnTo>
                    <a:pt x="14343" y="71134"/>
                  </a:lnTo>
                  <a:lnTo>
                    <a:pt x="17194" y="61791"/>
                  </a:lnTo>
                  <a:lnTo>
                    <a:pt x="21237" y="52521"/>
                  </a:lnTo>
                  <a:lnTo>
                    <a:pt x="26207" y="44590"/>
                  </a:lnTo>
                  <a:lnTo>
                    <a:pt x="31592" y="37891"/>
                  </a:lnTo>
                  <a:lnTo>
                    <a:pt x="37160" y="31738"/>
                  </a:lnTo>
                  <a:lnTo>
                    <a:pt x="42810" y="25829"/>
                  </a:lnTo>
                  <a:lnTo>
                    <a:pt x="62764" y="5679"/>
                  </a:lnTo>
                  <a:lnTo>
                    <a:pt x="65620" y="3771"/>
                  </a:lnTo>
                  <a:lnTo>
                    <a:pt x="71334" y="1652"/>
                  </a:lnTo>
                  <a:lnTo>
                    <a:pt x="75143" y="1086"/>
                  </a:lnTo>
                  <a:lnTo>
                    <a:pt x="79589" y="710"/>
                  </a:lnTo>
                  <a:lnTo>
                    <a:pt x="88654" y="290"/>
                  </a:lnTo>
                  <a:lnTo>
                    <a:pt x="100720" y="0"/>
                  </a:lnTo>
                  <a:lnTo>
                    <a:pt x="106937" y="2515"/>
                  </a:lnTo>
                  <a:lnTo>
                    <a:pt x="111262" y="4519"/>
                  </a:lnTo>
                  <a:lnTo>
                    <a:pt x="114145" y="6808"/>
                  </a:lnTo>
                  <a:lnTo>
                    <a:pt x="116067" y="9287"/>
                  </a:lnTo>
                  <a:lnTo>
                    <a:pt x="119154" y="14580"/>
                  </a:lnTo>
                  <a:lnTo>
                    <a:pt x="123701" y="20108"/>
                  </a:lnTo>
                  <a:lnTo>
                    <a:pt x="125296" y="23868"/>
                  </a:lnTo>
                  <a:lnTo>
                    <a:pt x="127067" y="33126"/>
                  </a:lnTo>
                  <a:lnTo>
                    <a:pt x="127854" y="43590"/>
                  </a:lnTo>
                  <a:lnTo>
                    <a:pt x="128203" y="54592"/>
                  </a:lnTo>
                  <a:lnTo>
                    <a:pt x="128446" y="82868"/>
                  </a:lnTo>
                  <a:lnTo>
                    <a:pt x="127507" y="89521"/>
                  </a:lnTo>
                  <a:lnTo>
                    <a:pt x="125927" y="96813"/>
                  </a:lnTo>
                  <a:lnTo>
                    <a:pt x="123922" y="104532"/>
                  </a:lnTo>
                  <a:lnTo>
                    <a:pt x="121632" y="112536"/>
                  </a:lnTo>
                  <a:lnTo>
                    <a:pt x="116548" y="129049"/>
                  </a:lnTo>
                  <a:lnTo>
                    <a:pt x="108332" y="154410"/>
                  </a:lnTo>
                  <a:lnTo>
                    <a:pt x="106476" y="162933"/>
                  </a:lnTo>
                  <a:lnTo>
                    <a:pt x="105239" y="171472"/>
                  </a:lnTo>
                  <a:lnTo>
                    <a:pt x="104415" y="180023"/>
                  </a:lnTo>
                  <a:lnTo>
                    <a:pt x="102912" y="188580"/>
                  </a:lnTo>
                  <a:lnTo>
                    <a:pt x="100959" y="197143"/>
                  </a:lnTo>
                  <a:lnTo>
                    <a:pt x="98703" y="205709"/>
                  </a:lnTo>
                  <a:lnTo>
                    <a:pt x="96247" y="213324"/>
                  </a:lnTo>
                  <a:lnTo>
                    <a:pt x="93658" y="220307"/>
                  </a:lnTo>
                  <a:lnTo>
                    <a:pt x="90979" y="226866"/>
                  </a:lnTo>
                  <a:lnTo>
                    <a:pt x="87287" y="233144"/>
                  </a:lnTo>
                  <a:lnTo>
                    <a:pt x="82922" y="239235"/>
                  </a:lnTo>
                  <a:lnTo>
                    <a:pt x="78107" y="245200"/>
                  </a:lnTo>
                  <a:lnTo>
                    <a:pt x="73944" y="252034"/>
                  </a:lnTo>
                  <a:lnTo>
                    <a:pt x="70216" y="259448"/>
                  </a:lnTo>
                  <a:lnTo>
                    <a:pt x="66779" y="267248"/>
                  </a:lnTo>
                  <a:lnTo>
                    <a:pt x="63535" y="273401"/>
                  </a:lnTo>
                  <a:lnTo>
                    <a:pt x="54417" y="287563"/>
                  </a:lnTo>
                  <a:lnTo>
                    <a:pt x="48575" y="297961"/>
                  </a:lnTo>
                  <a:lnTo>
                    <a:pt x="42803" y="306393"/>
                  </a:lnTo>
                  <a:lnTo>
                    <a:pt x="37063" y="313315"/>
                  </a:lnTo>
                  <a:lnTo>
                    <a:pt x="31337" y="319567"/>
                  </a:lnTo>
                  <a:lnTo>
                    <a:pt x="29430" y="322567"/>
                  </a:lnTo>
                  <a:lnTo>
                    <a:pt x="25791" y="331341"/>
                  </a:lnTo>
                  <a:lnTo>
                    <a:pt x="19052" y="340299"/>
                  </a:lnTo>
                  <a:lnTo>
                    <a:pt x="12887" y="346902"/>
                  </a:lnTo>
                  <a:lnTo>
                    <a:pt x="8857" y="351031"/>
                  </a:lnTo>
                  <a:lnTo>
                    <a:pt x="15883" y="351394"/>
                  </a:lnTo>
                  <a:lnTo>
                    <a:pt x="28871" y="351425"/>
                  </a:lnTo>
                  <a:lnTo>
                    <a:pt x="31595" y="350474"/>
                  </a:lnTo>
                  <a:lnTo>
                    <a:pt x="37162" y="346876"/>
                  </a:lnTo>
                  <a:lnTo>
                    <a:pt x="40932" y="345536"/>
                  </a:lnTo>
                  <a:lnTo>
                    <a:pt x="45351" y="344643"/>
                  </a:lnTo>
                  <a:lnTo>
                    <a:pt x="50201" y="344047"/>
                  </a:lnTo>
                  <a:lnTo>
                    <a:pt x="54389" y="343650"/>
                  </a:lnTo>
                  <a:lnTo>
                    <a:pt x="61580" y="343208"/>
                  </a:lnTo>
                  <a:lnTo>
                    <a:pt x="70491" y="343012"/>
                  </a:lnTo>
                  <a:lnTo>
                    <a:pt x="142781" y="342857"/>
                  </a:lnTo>
                  <a:lnTo>
                    <a:pt x="148492" y="341904"/>
                  </a:lnTo>
                  <a:lnTo>
                    <a:pt x="154206" y="340316"/>
                  </a:lnTo>
                  <a:lnTo>
                    <a:pt x="159919" y="338305"/>
                  </a:lnTo>
                  <a:lnTo>
                    <a:pt x="165633" y="336965"/>
                  </a:lnTo>
                  <a:lnTo>
                    <a:pt x="171347" y="336071"/>
                  </a:lnTo>
                  <a:lnTo>
                    <a:pt x="177063" y="335475"/>
                  </a:lnTo>
                  <a:lnTo>
                    <a:pt x="182777" y="334125"/>
                  </a:lnTo>
                  <a:lnTo>
                    <a:pt x="188491" y="332273"/>
                  </a:lnTo>
                  <a:lnTo>
                    <a:pt x="194206" y="330086"/>
                  </a:lnTo>
                  <a:lnTo>
                    <a:pt x="199921" y="328627"/>
                  </a:lnTo>
                  <a:lnTo>
                    <a:pt x="205635" y="327655"/>
                  </a:lnTo>
                  <a:lnTo>
                    <a:pt x="211350" y="327007"/>
                  </a:lnTo>
                  <a:lnTo>
                    <a:pt x="216114" y="325622"/>
                  </a:lnTo>
                  <a:lnTo>
                    <a:pt x="220241" y="323747"/>
                  </a:lnTo>
                  <a:lnTo>
                    <a:pt x="231353" y="3171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281"/>
            <p:cNvSpPr/>
            <p:nvPr/>
          </p:nvSpPr>
          <p:spPr>
            <a:xfrm>
              <a:off x="8541182" y="5614990"/>
              <a:ext cx="239880" cy="291343"/>
            </a:xfrm>
            <a:custGeom>
              <a:avLst/>
              <a:gdLst/>
              <a:ahLst/>
              <a:cxnLst/>
              <a:rect l="0" t="0" r="0" b="0"/>
              <a:pathLst>
                <a:path w="239880" h="291343">
                  <a:moveTo>
                    <a:pt x="59893" y="51432"/>
                  </a:moveTo>
                  <a:lnTo>
                    <a:pt x="59893" y="46882"/>
                  </a:lnTo>
                  <a:lnTo>
                    <a:pt x="58941" y="45541"/>
                  </a:lnTo>
                  <a:lnTo>
                    <a:pt x="57353" y="44647"/>
                  </a:lnTo>
                  <a:lnTo>
                    <a:pt x="52512" y="43213"/>
                  </a:lnTo>
                  <a:lnTo>
                    <a:pt x="45664" y="42930"/>
                  </a:lnTo>
                  <a:lnTo>
                    <a:pt x="43132" y="42869"/>
                  </a:lnTo>
                  <a:lnTo>
                    <a:pt x="35980" y="49706"/>
                  </a:lnTo>
                  <a:lnTo>
                    <a:pt x="30849" y="54792"/>
                  </a:lnTo>
                  <a:lnTo>
                    <a:pt x="29101" y="57482"/>
                  </a:lnTo>
                  <a:lnTo>
                    <a:pt x="25686" y="65819"/>
                  </a:lnTo>
                  <a:lnTo>
                    <a:pt x="21512" y="71479"/>
                  </a:lnTo>
                  <a:lnTo>
                    <a:pt x="20019" y="75274"/>
                  </a:lnTo>
                  <a:lnTo>
                    <a:pt x="19022" y="79709"/>
                  </a:lnTo>
                  <a:lnTo>
                    <a:pt x="18358" y="84571"/>
                  </a:lnTo>
                  <a:lnTo>
                    <a:pt x="16963" y="89717"/>
                  </a:lnTo>
                  <a:lnTo>
                    <a:pt x="15081" y="95053"/>
                  </a:lnTo>
                  <a:lnTo>
                    <a:pt x="12873" y="100515"/>
                  </a:lnTo>
                  <a:lnTo>
                    <a:pt x="11401" y="106062"/>
                  </a:lnTo>
                  <a:lnTo>
                    <a:pt x="10420" y="111665"/>
                  </a:lnTo>
                  <a:lnTo>
                    <a:pt x="9765" y="117305"/>
                  </a:lnTo>
                  <a:lnTo>
                    <a:pt x="8377" y="123922"/>
                  </a:lnTo>
                  <a:lnTo>
                    <a:pt x="6500" y="131191"/>
                  </a:lnTo>
                  <a:lnTo>
                    <a:pt x="4295" y="138895"/>
                  </a:lnTo>
                  <a:lnTo>
                    <a:pt x="2825" y="145936"/>
                  </a:lnTo>
                  <a:lnTo>
                    <a:pt x="1845" y="152535"/>
                  </a:lnTo>
                  <a:lnTo>
                    <a:pt x="1192" y="158838"/>
                  </a:lnTo>
                  <a:lnTo>
                    <a:pt x="756" y="164947"/>
                  </a:lnTo>
                  <a:lnTo>
                    <a:pt x="466" y="170923"/>
                  </a:lnTo>
                  <a:lnTo>
                    <a:pt x="143" y="183597"/>
                  </a:lnTo>
                  <a:lnTo>
                    <a:pt x="0" y="198755"/>
                  </a:lnTo>
                  <a:lnTo>
                    <a:pt x="914" y="205845"/>
                  </a:lnTo>
                  <a:lnTo>
                    <a:pt x="2476" y="212476"/>
                  </a:lnTo>
                  <a:lnTo>
                    <a:pt x="4470" y="218803"/>
                  </a:lnTo>
                  <a:lnTo>
                    <a:pt x="5800" y="224925"/>
                  </a:lnTo>
                  <a:lnTo>
                    <a:pt x="6686" y="230912"/>
                  </a:lnTo>
                  <a:lnTo>
                    <a:pt x="7276" y="236808"/>
                  </a:lnTo>
                  <a:lnTo>
                    <a:pt x="10473" y="245899"/>
                  </a:lnTo>
                  <a:lnTo>
                    <a:pt x="15068" y="254067"/>
                  </a:lnTo>
                  <a:lnTo>
                    <a:pt x="20286" y="264047"/>
                  </a:lnTo>
                  <a:lnTo>
                    <a:pt x="25779" y="272293"/>
                  </a:lnTo>
                  <a:lnTo>
                    <a:pt x="28577" y="275825"/>
                  </a:lnTo>
                  <a:lnTo>
                    <a:pt x="31396" y="278180"/>
                  </a:lnTo>
                  <a:lnTo>
                    <a:pt x="34227" y="279750"/>
                  </a:lnTo>
                  <a:lnTo>
                    <a:pt x="40866" y="282446"/>
                  </a:lnTo>
                  <a:lnTo>
                    <a:pt x="50166" y="286820"/>
                  </a:lnTo>
                  <a:lnTo>
                    <a:pt x="54361" y="288368"/>
                  </a:lnTo>
                  <a:lnTo>
                    <a:pt x="61561" y="290087"/>
                  </a:lnTo>
                  <a:lnTo>
                    <a:pt x="67937" y="290851"/>
                  </a:lnTo>
                  <a:lnTo>
                    <a:pt x="74898" y="291190"/>
                  </a:lnTo>
                  <a:lnTo>
                    <a:pt x="84341" y="291342"/>
                  </a:lnTo>
                  <a:lnTo>
                    <a:pt x="88574" y="290429"/>
                  </a:lnTo>
                  <a:lnTo>
                    <a:pt x="95818" y="286876"/>
                  </a:lnTo>
                  <a:lnTo>
                    <a:pt x="100988" y="284595"/>
                  </a:lnTo>
                  <a:lnTo>
                    <a:pt x="107293" y="282122"/>
                  </a:lnTo>
                  <a:lnTo>
                    <a:pt x="114352" y="279520"/>
                  </a:lnTo>
                  <a:lnTo>
                    <a:pt x="120011" y="276833"/>
                  </a:lnTo>
                  <a:lnTo>
                    <a:pt x="124737" y="274090"/>
                  </a:lnTo>
                  <a:lnTo>
                    <a:pt x="128840" y="271308"/>
                  </a:lnTo>
                  <a:lnTo>
                    <a:pt x="133479" y="268501"/>
                  </a:lnTo>
                  <a:lnTo>
                    <a:pt x="138478" y="265677"/>
                  </a:lnTo>
                  <a:lnTo>
                    <a:pt x="143716" y="262842"/>
                  </a:lnTo>
                  <a:lnTo>
                    <a:pt x="149113" y="259047"/>
                  </a:lnTo>
                  <a:lnTo>
                    <a:pt x="154615" y="254612"/>
                  </a:lnTo>
                  <a:lnTo>
                    <a:pt x="160188" y="249751"/>
                  </a:lnTo>
                  <a:lnTo>
                    <a:pt x="165809" y="245557"/>
                  </a:lnTo>
                  <a:lnTo>
                    <a:pt x="171461" y="241809"/>
                  </a:lnTo>
                  <a:lnTo>
                    <a:pt x="177133" y="238358"/>
                  </a:lnTo>
                  <a:lnTo>
                    <a:pt x="181869" y="233199"/>
                  </a:lnTo>
                  <a:lnTo>
                    <a:pt x="185977" y="226903"/>
                  </a:lnTo>
                  <a:lnTo>
                    <a:pt x="199416" y="200817"/>
                  </a:lnTo>
                  <a:lnTo>
                    <a:pt x="203391" y="194837"/>
                  </a:lnTo>
                  <a:lnTo>
                    <a:pt x="207945" y="188945"/>
                  </a:lnTo>
                  <a:lnTo>
                    <a:pt x="212887" y="183113"/>
                  </a:lnTo>
                  <a:lnTo>
                    <a:pt x="217134" y="176366"/>
                  </a:lnTo>
                  <a:lnTo>
                    <a:pt x="220918" y="169012"/>
                  </a:lnTo>
                  <a:lnTo>
                    <a:pt x="224393" y="161251"/>
                  </a:lnTo>
                  <a:lnTo>
                    <a:pt x="226710" y="154172"/>
                  </a:lnTo>
                  <a:lnTo>
                    <a:pt x="228254" y="147548"/>
                  </a:lnTo>
                  <a:lnTo>
                    <a:pt x="229283" y="141227"/>
                  </a:lnTo>
                  <a:lnTo>
                    <a:pt x="230922" y="134155"/>
                  </a:lnTo>
                  <a:lnTo>
                    <a:pt x="232968" y="126583"/>
                  </a:lnTo>
                  <a:lnTo>
                    <a:pt x="235283" y="118678"/>
                  </a:lnTo>
                  <a:lnTo>
                    <a:pt x="236827" y="111503"/>
                  </a:lnTo>
                  <a:lnTo>
                    <a:pt x="237857" y="104814"/>
                  </a:lnTo>
                  <a:lnTo>
                    <a:pt x="238543" y="98450"/>
                  </a:lnTo>
                  <a:lnTo>
                    <a:pt x="239000" y="92302"/>
                  </a:lnTo>
                  <a:lnTo>
                    <a:pt x="239305" y="86299"/>
                  </a:lnTo>
                  <a:lnTo>
                    <a:pt x="239644" y="74549"/>
                  </a:lnTo>
                  <a:lnTo>
                    <a:pt x="239879" y="45751"/>
                  </a:lnTo>
                  <a:lnTo>
                    <a:pt x="238939" y="40977"/>
                  </a:lnTo>
                  <a:lnTo>
                    <a:pt x="235355" y="33133"/>
                  </a:lnTo>
                  <a:lnTo>
                    <a:pt x="230586" y="26472"/>
                  </a:lnTo>
                  <a:lnTo>
                    <a:pt x="225291" y="20336"/>
                  </a:lnTo>
                  <a:lnTo>
                    <a:pt x="219763" y="14434"/>
                  </a:lnTo>
                  <a:lnTo>
                    <a:pt x="216002" y="12479"/>
                  </a:lnTo>
                  <a:lnTo>
                    <a:pt x="211591" y="11176"/>
                  </a:lnTo>
                  <a:lnTo>
                    <a:pt x="206745" y="10307"/>
                  </a:lnTo>
                  <a:lnTo>
                    <a:pt x="201609" y="8776"/>
                  </a:lnTo>
                  <a:lnTo>
                    <a:pt x="196280" y="6802"/>
                  </a:lnTo>
                  <a:lnTo>
                    <a:pt x="190823" y="4534"/>
                  </a:lnTo>
                  <a:lnTo>
                    <a:pt x="186232" y="3021"/>
                  </a:lnTo>
                  <a:lnTo>
                    <a:pt x="182219" y="2014"/>
                  </a:lnTo>
                  <a:lnTo>
                    <a:pt x="178591" y="1341"/>
                  </a:lnTo>
                  <a:lnTo>
                    <a:pt x="173315" y="893"/>
                  </a:lnTo>
                  <a:lnTo>
                    <a:pt x="166940" y="595"/>
                  </a:lnTo>
                  <a:lnTo>
                    <a:pt x="146855" y="175"/>
                  </a:lnTo>
                  <a:lnTo>
                    <a:pt x="95870" y="0"/>
                  </a:lnTo>
                  <a:lnTo>
                    <a:pt x="91498" y="952"/>
                  </a:lnTo>
                  <a:lnTo>
                    <a:pt x="87630" y="2538"/>
                  </a:lnTo>
                  <a:lnTo>
                    <a:pt x="77037" y="85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7025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apothem?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b="1" dirty="0"/>
              <a:t>apothem of a regular polygon </a:t>
            </a:r>
            <a:r>
              <a:rPr lang="en-US" dirty="0"/>
              <a:t>is the (</a:t>
            </a:r>
            <a:r>
              <a:rPr lang="en-US" dirty="0" smtClean="0"/>
              <a:t>perpendicular) distance </a:t>
            </a:r>
            <a:r>
              <a:rPr lang="en-US" dirty="0"/>
              <a:t>from the center of the </a:t>
            </a:r>
            <a:r>
              <a:rPr lang="en-US" dirty="0" smtClean="0"/>
              <a:t>polygon to </a:t>
            </a:r>
            <a:r>
              <a:rPr lang="en-US" dirty="0"/>
              <a:t>a side.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95795"/>
            <a:ext cx="4038600" cy="3534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MARTPenAnnotation223"/>
          <p:cNvSpPr/>
          <p:nvPr/>
        </p:nvSpPr>
        <p:spPr>
          <a:xfrm>
            <a:off x="6586537" y="3823335"/>
            <a:ext cx="120016" cy="1500157"/>
          </a:xfrm>
          <a:custGeom>
            <a:avLst/>
            <a:gdLst/>
            <a:ahLst/>
            <a:cxnLst/>
            <a:rect l="0" t="0" r="0" b="0"/>
            <a:pathLst>
              <a:path w="120016" h="1500157">
                <a:moveTo>
                  <a:pt x="120015" y="0"/>
                </a:moveTo>
                <a:lnTo>
                  <a:pt x="103224" y="16791"/>
                </a:lnTo>
                <a:lnTo>
                  <a:pt x="102870" y="61967"/>
                </a:lnTo>
                <a:lnTo>
                  <a:pt x="102870" y="80124"/>
                </a:lnTo>
                <a:lnTo>
                  <a:pt x="101918" y="82944"/>
                </a:lnTo>
                <a:lnTo>
                  <a:pt x="98320" y="88616"/>
                </a:lnTo>
                <a:lnTo>
                  <a:pt x="96085" y="94312"/>
                </a:lnTo>
                <a:lnTo>
                  <a:pt x="95489" y="97165"/>
                </a:lnTo>
                <a:lnTo>
                  <a:pt x="94139" y="99067"/>
                </a:lnTo>
                <a:lnTo>
                  <a:pt x="92287" y="100334"/>
                </a:lnTo>
                <a:lnTo>
                  <a:pt x="90100" y="101180"/>
                </a:lnTo>
                <a:lnTo>
                  <a:pt x="88641" y="102695"/>
                </a:lnTo>
                <a:lnTo>
                  <a:pt x="87669" y="104658"/>
                </a:lnTo>
                <a:lnTo>
                  <a:pt x="86589" y="109379"/>
                </a:lnTo>
                <a:lnTo>
                  <a:pt x="85726" y="154352"/>
                </a:lnTo>
                <a:lnTo>
                  <a:pt x="85725" y="350276"/>
                </a:lnTo>
                <a:lnTo>
                  <a:pt x="84773" y="354485"/>
                </a:lnTo>
                <a:lnTo>
                  <a:pt x="81175" y="361701"/>
                </a:lnTo>
                <a:lnTo>
                  <a:pt x="78940" y="370623"/>
                </a:lnTo>
                <a:lnTo>
                  <a:pt x="77174" y="415390"/>
                </a:lnTo>
                <a:lnTo>
                  <a:pt x="77153" y="515652"/>
                </a:lnTo>
                <a:lnTo>
                  <a:pt x="76200" y="519028"/>
                </a:lnTo>
                <a:lnTo>
                  <a:pt x="72602" y="525319"/>
                </a:lnTo>
                <a:lnTo>
                  <a:pt x="70367" y="533830"/>
                </a:lnTo>
                <a:lnTo>
                  <a:pt x="69772" y="538766"/>
                </a:lnTo>
                <a:lnTo>
                  <a:pt x="68422" y="543010"/>
                </a:lnTo>
                <a:lnTo>
                  <a:pt x="66570" y="546792"/>
                </a:lnTo>
                <a:lnTo>
                  <a:pt x="64382" y="550265"/>
                </a:lnTo>
                <a:lnTo>
                  <a:pt x="61952" y="559204"/>
                </a:lnTo>
                <a:lnTo>
                  <a:pt x="60030" y="604919"/>
                </a:lnTo>
                <a:lnTo>
                  <a:pt x="60007" y="684251"/>
                </a:lnTo>
                <a:lnTo>
                  <a:pt x="59055" y="688577"/>
                </a:lnTo>
                <a:lnTo>
                  <a:pt x="55457" y="695924"/>
                </a:lnTo>
                <a:lnTo>
                  <a:pt x="53222" y="704905"/>
                </a:lnTo>
                <a:lnTo>
                  <a:pt x="51449" y="748296"/>
                </a:lnTo>
                <a:lnTo>
                  <a:pt x="51435" y="850229"/>
                </a:lnTo>
                <a:lnTo>
                  <a:pt x="48895" y="859210"/>
                </a:lnTo>
                <a:lnTo>
                  <a:pt x="45544" y="868598"/>
                </a:lnTo>
                <a:lnTo>
                  <a:pt x="43657" y="880191"/>
                </a:lnTo>
                <a:lnTo>
                  <a:pt x="42872" y="924551"/>
                </a:lnTo>
                <a:lnTo>
                  <a:pt x="42863" y="952850"/>
                </a:lnTo>
                <a:lnTo>
                  <a:pt x="41911" y="956226"/>
                </a:lnTo>
                <a:lnTo>
                  <a:pt x="38312" y="962517"/>
                </a:lnTo>
                <a:lnTo>
                  <a:pt x="37924" y="966480"/>
                </a:lnTo>
                <a:lnTo>
                  <a:pt x="40033" y="975964"/>
                </a:lnTo>
                <a:lnTo>
                  <a:pt x="40023" y="980208"/>
                </a:lnTo>
                <a:lnTo>
                  <a:pt x="39065" y="983989"/>
                </a:lnTo>
                <a:lnTo>
                  <a:pt x="37474" y="987462"/>
                </a:lnTo>
                <a:lnTo>
                  <a:pt x="35705" y="996402"/>
                </a:lnTo>
                <a:lnTo>
                  <a:pt x="34327" y="1039111"/>
                </a:lnTo>
                <a:lnTo>
                  <a:pt x="34290" y="1113153"/>
                </a:lnTo>
                <a:lnTo>
                  <a:pt x="33338" y="1117387"/>
                </a:lnTo>
                <a:lnTo>
                  <a:pt x="29739" y="1124631"/>
                </a:lnTo>
                <a:lnTo>
                  <a:pt x="27505" y="1133566"/>
                </a:lnTo>
                <a:lnTo>
                  <a:pt x="25732" y="1176922"/>
                </a:lnTo>
                <a:lnTo>
                  <a:pt x="25718" y="1211474"/>
                </a:lnTo>
                <a:lnTo>
                  <a:pt x="23178" y="1219788"/>
                </a:lnTo>
                <a:lnTo>
                  <a:pt x="19826" y="1228880"/>
                </a:lnTo>
                <a:lnTo>
                  <a:pt x="17939" y="1239354"/>
                </a:lnTo>
                <a:lnTo>
                  <a:pt x="17498" y="1245514"/>
                </a:lnTo>
                <a:lnTo>
                  <a:pt x="16428" y="1248490"/>
                </a:lnTo>
                <a:lnTo>
                  <a:pt x="12698" y="1254337"/>
                </a:lnTo>
                <a:lnTo>
                  <a:pt x="10406" y="1260110"/>
                </a:lnTo>
                <a:lnTo>
                  <a:pt x="9388" y="1266803"/>
                </a:lnTo>
                <a:lnTo>
                  <a:pt x="8577" y="1311546"/>
                </a:lnTo>
                <a:lnTo>
                  <a:pt x="8572" y="1490389"/>
                </a:lnTo>
                <a:lnTo>
                  <a:pt x="7620" y="1490798"/>
                </a:lnTo>
                <a:lnTo>
                  <a:pt x="4022" y="1491251"/>
                </a:lnTo>
                <a:lnTo>
                  <a:pt x="353" y="1491583"/>
                </a:lnTo>
                <a:lnTo>
                  <a:pt x="1" y="1500156"/>
                </a:lnTo>
                <a:lnTo>
                  <a:pt x="0" y="14916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4"/>
          <p:cNvSpPr/>
          <p:nvPr/>
        </p:nvSpPr>
        <p:spPr>
          <a:xfrm>
            <a:off x="6595109" y="5186362"/>
            <a:ext cx="154304" cy="137161"/>
          </a:xfrm>
          <a:custGeom>
            <a:avLst/>
            <a:gdLst/>
            <a:ahLst/>
            <a:cxnLst/>
            <a:rect l="0" t="0" r="0" b="0"/>
            <a:pathLst>
              <a:path w="154304" h="137161">
                <a:moveTo>
                  <a:pt x="0" y="17145"/>
                </a:moveTo>
                <a:lnTo>
                  <a:pt x="0" y="21696"/>
                </a:lnTo>
                <a:lnTo>
                  <a:pt x="953" y="23037"/>
                </a:lnTo>
                <a:lnTo>
                  <a:pt x="2541" y="23930"/>
                </a:lnTo>
                <a:lnTo>
                  <a:pt x="8220" y="25613"/>
                </a:lnTo>
                <a:lnTo>
                  <a:pt x="13020" y="25687"/>
                </a:lnTo>
                <a:lnTo>
                  <a:pt x="16784" y="25715"/>
                </a:lnTo>
                <a:lnTo>
                  <a:pt x="19525" y="23176"/>
                </a:lnTo>
                <a:lnTo>
                  <a:pt x="21589" y="21166"/>
                </a:lnTo>
                <a:lnTo>
                  <a:pt x="23918" y="19826"/>
                </a:lnTo>
                <a:lnTo>
                  <a:pt x="26423" y="18933"/>
                </a:lnTo>
                <a:lnTo>
                  <a:pt x="32736" y="17498"/>
                </a:lnTo>
                <a:lnTo>
                  <a:pt x="36140" y="17302"/>
                </a:lnTo>
                <a:lnTo>
                  <a:pt x="40827" y="17215"/>
                </a:lnTo>
                <a:lnTo>
                  <a:pt x="49851" y="17154"/>
                </a:lnTo>
                <a:lnTo>
                  <a:pt x="53271" y="14610"/>
                </a:lnTo>
                <a:lnTo>
                  <a:pt x="58677" y="9765"/>
                </a:lnTo>
                <a:lnTo>
                  <a:pt x="61025" y="9367"/>
                </a:lnTo>
                <a:lnTo>
                  <a:pt x="64496" y="9103"/>
                </a:lnTo>
                <a:lnTo>
                  <a:pt x="74653" y="8677"/>
                </a:lnTo>
                <a:lnTo>
                  <a:pt x="78582" y="6079"/>
                </a:lnTo>
                <a:lnTo>
                  <a:pt x="80963" y="4053"/>
                </a:lnTo>
                <a:lnTo>
                  <a:pt x="83503" y="2702"/>
                </a:lnTo>
                <a:lnTo>
                  <a:pt x="86149" y="1801"/>
                </a:lnTo>
                <a:lnTo>
                  <a:pt x="92688" y="356"/>
                </a:lnTo>
                <a:lnTo>
                  <a:pt x="96122" y="159"/>
                </a:lnTo>
                <a:lnTo>
                  <a:pt x="100824" y="70"/>
                </a:lnTo>
                <a:lnTo>
                  <a:pt x="145615" y="0"/>
                </a:lnTo>
                <a:lnTo>
                  <a:pt x="145681" y="2540"/>
                </a:lnTo>
                <a:lnTo>
                  <a:pt x="145698" y="4551"/>
                </a:lnTo>
                <a:lnTo>
                  <a:pt x="146662" y="5892"/>
                </a:lnTo>
                <a:lnTo>
                  <a:pt x="148257" y="6785"/>
                </a:lnTo>
                <a:lnTo>
                  <a:pt x="154259" y="8559"/>
                </a:lnTo>
                <a:lnTo>
                  <a:pt x="154301" y="8572"/>
                </a:lnTo>
                <a:lnTo>
                  <a:pt x="154303" y="8572"/>
                </a:lnTo>
                <a:lnTo>
                  <a:pt x="146925" y="15954"/>
                </a:lnTo>
                <a:lnTo>
                  <a:pt x="146263" y="19156"/>
                </a:lnTo>
                <a:lnTo>
                  <a:pt x="145838" y="24421"/>
                </a:lnTo>
                <a:lnTo>
                  <a:pt x="145780" y="27682"/>
                </a:lnTo>
                <a:lnTo>
                  <a:pt x="145764" y="29885"/>
                </a:lnTo>
                <a:lnTo>
                  <a:pt x="144801" y="32305"/>
                </a:lnTo>
                <a:lnTo>
                  <a:pt x="143207" y="34872"/>
                </a:lnTo>
                <a:lnTo>
                  <a:pt x="141192" y="37536"/>
                </a:lnTo>
                <a:lnTo>
                  <a:pt x="139848" y="40264"/>
                </a:lnTo>
                <a:lnTo>
                  <a:pt x="138952" y="43035"/>
                </a:lnTo>
                <a:lnTo>
                  <a:pt x="137514" y="49776"/>
                </a:lnTo>
                <a:lnTo>
                  <a:pt x="137318" y="53237"/>
                </a:lnTo>
                <a:lnTo>
                  <a:pt x="137231" y="57952"/>
                </a:lnTo>
                <a:lnTo>
                  <a:pt x="137163" y="80041"/>
                </a:lnTo>
                <a:lnTo>
                  <a:pt x="136210" y="82889"/>
                </a:lnTo>
                <a:lnTo>
                  <a:pt x="134622" y="85739"/>
                </a:lnTo>
                <a:lnTo>
                  <a:pt x="132611" y="88592"/>
                </a:lnTo>
                <a:lnTo>
                  <a:pt x="131270" y="91446"/>
                </a:lnTo>
                <a:lnTo>
                  <a:pt x="130376" y="94302"/>
                </a:lnTo>
                <a:lnTo>
                  <a:pt x="128941" y="101178"/>
                </a:lnTo>
                <a:lnTo>
                  <a:pt x="128745" y="104658"/>
                </a:lnTo>
                <a:lnTo>
                  <a:pt x="128634" y="111973"/>
                </a:lnTo>
                <a:lnTo>
                  <a:pt x="128588" y="137160"/>
                </a:lnTo>
                <a:lnTo>
                  <a:pt x="120016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5"/>
          <p:cNvSpPr/>
          <p:nvPr/>
        </p:nvSpPr>
        <p:spPr>
          <a:xfrm>
            <a:off x="6372235" y="4672012"/>
            <a:ext cx="171440" cy="137160"/>
          </a:xfrm>
          <a:custGeom>
            <a:avLst/>
            <a:gdLst/>
            <a:ahLst/>
            <a:cxnLst/>
            <a:rect l="0" t="0" r="0" b="0"/>
            <a:pathLst>
              <a:path w="171440" h="137160">
                <a:moveTo>
                  <a:pt x="85715" y="34290"/>
                </a:moveTo>
                <a:lnTo>
                  <a:pt x="72944" y="34290"/>
                </a:lnTo>
                <a:lnTo>
                  <a:pt x="71486" y="35243"/>
                </a:lnTo>
                <a:lnTo>
                  <a:pt x="70514" y="36830"/>
                </a:lnTo>
                <a:lnTo>
                  <a:pt x="69866" y="38841"/>
                </a:lnTo>
                <a:lnTo>
                  <a:pt x="68481" y="40182"/>
                </a:lnTo>
                <a:lnTo>
                  <a:pt x="66606" y="41075"/>
                </a:lnTo>
                <a:lnTo>
                  <a:pt x="61302" y="42509"/>
                </a:lnTo>
                <a:lnTo>
                  <a:pt x="58037" y="42706"/>
                </a:lnTo>
                <a:lnTo>
                  <a:pt x="53411" y="42793"/>
                </a:lnTo>
                <a:lnTo>
                  <a:pt x="44431" y="42853"/>
                </a:lnTo>
                <a:lnTo>
                  <a:pt x="41014" y="45399"/>
                </a:lnTo>
                <a:lnTo>
                  <a:pt x="38769" y="47411"/>
                </a:lnTo>
                <a:lnTo>
                  <a:pt x="36320" y="48752"/>
                </a:lnTo>
                <a:lnTo>
                  <a:pt x="31059" y="50243"/>
                </a:lnTo>
                <a:lnTo>
                  <a:pt x="29275" y="51593"/>
                </a:lnTo>
                <a:lnTo>
                  <a:pt x="28085" y="53445"/>
                </a:lnTo>
                <a:lnTo>
                  <a:pt x="26177" y="58711"/>
                </a:lnTo>
                <a:lnTo>
                  <a:pt x="25068" y="59143"/>
                </a:lnTo>
                <a:lnTo>
                  <a:pt x="21296" y="59623"/>
                </a:lnTo>
                <a:lnTo>
                  <a:pt x="19909" y="60704"/>
                </a:lnTo>
                <a:lnTo>
                  <a:pt x="18984" y="62377"/>
                </a:lnTo>
                <a:lnTo>
                  <a:pt x="18367" y="64445"/>
                </a:lnTo>
                <a:lnTo>
                  <a:pt x="17004" y="65823"/>
                </a:lnTo>
                <a:lnTo>
                  <a:pt x="15142" y="66742"/>
                </a:lnTo>
                <a:lnTo>
                  <a:pt x="12949" y="67355"/>
                </a:lnTo>
                <a:lnTo>
                  <a:pt x="11487" y="68716"/>
                </a:lnTo>
                <a:lnTo>
                  <a:pt x="10512" y="70576"/>
                </a:lnTo>
                <a:lnTo>
                  <a:pt x="9862" y="72768"/>
                </a:lnTo>
                <a:lnTo>
                  <a:pt x="8476" y="74229"/>
                </a:lnTo>
                <a:lnTo>
                  <a:pt x="6600" y="75204"/>
                </a:lnTo>
                <a:lnTo>
                  <a:pt x="4397" y="75854"/>
                </a:lnTo>
                <a:lnTo>
                  <a:pt x="2927" y="77239"/>
                </a:lnTo>
                <a:lnTo>
                  <a:pt x="1948" y="79115"/>
                </a:lnTo>
                <a:lnTo>
                  <a:pt x="377" y="84420"/>
                </a:lnTo>
                <a:lnTo>
                  <a:pt x="162" y="87685"/>
                </a:lnTo>
                <a:lnTo>
                  <a:pt x="24" y="92991"/>
                </a:lnTo>
                <a:lnTo>
                  <a:pt x="0" y="98461"/>
                </a:lnTo>
                <a:lnTo>
                  <a:pt x="949" y="100883"/>
                </a:lnTo>
                <a:lnTo>
                  <a:pt x="2534" y="103451"/>
                </a:lnTo>
                <a:lnTo>
                  <a:pt x="7372" y="109864"/>
                </a:lnTo>
                <a:lnTo>
                  <a:pt x="8033" y="113281"/>
                </a:lnTo>
                <a:lnTo>
                  <a:pt x="8210" y="115526"/>
                </a:lnTo>
                <a:lnTo>
                  <a:pt x="9279" y="117022"/>
                </a:lnTo>
                <a:lnTo>
                  <a:pt x="10945" y="118020"/>
                </a:lnTo>
                <a:lnTo>
                  <a:pt x="13008" y="118685"/>
                </a:lnTo>
                <a:lnTo>
                  <a:pt x="17841" y="121964"/>
                </a:lnTo>
                <a:lnTo>
                  <a:pt x="24154" y="127279"/>
                </a:lnTo>
                <a:lnTo>
                  <a:pt x="24671" y="128668"/>
                </a:lnTo>
                <a:lnTo>
                  <a:pt x="25246" y="132751"/>
                </a:lnTo>
                <a:lnTo>
                  <a:pt x="26353" y="134220"/>
                </a:lnTo>
                <a:lnTo>
                  <a:pt x="28043" y="135201"/>
                </a:lnTo>
                <a:lnTo>
                  <a:pt x="32460" y="136289"/>
                </a:lnTo>
                <a:lnTo>
                  <a:pt x="37598" y="136773"/>
                </a:lnTo>
                <a:lnTo>
                  <a:pt x="42767" y="137084"/>
                </a:lnTo>
                <a:lnTo>
                  <a:pt x="58689" y="137159"/>
                </a:lnTo>
                <a:lnTo>
                  <a:pt x="61956" y="134620"/>
                </a:lnTo>
                <a:lnTo>
                  <a:pt x="67263" y="129779"/>
                </a:lnTo>
                <a:lnTo>
                  <a:pt x="84136" y="113019"/>
                </a:lnTo>
                <a:lnTo>
                  <a:pt x="84662" y="111540"/>
                </a:lnTo>
                <a:lnTo>
                  <a:pt x="85247" y="107359"/>
                </a:lnTo>
                <a:lnTo>
                  <a:pt x="86356" y="104910"/>
                </a:lnTo>
                <a:lnTo>
                  <a:pt x="88047" y="102325"/>
                </a:lnTo>
                <a:lnTo>
                  <a:pt x="93055" y="95883"/>
                </a:lnTo>
                <a:lnTo>
                  <a:pt x="93739" y="92463"/>
                </a:lnTo>
                <a:lnTo>
                  <a:pt x="93922" y="90217"/>
                </a:lnTo>
                <a:lnTo>
                  <a:pt x="94044" y="87767"/>
                </a:lnTo>
                <a:lnTo>
                  <a:pt x="94179" y="82505"/>
                </a:lnTo>
                <a:lnTo>
                  <a:pt x="95167" y="80721"/>
                </a:lnTo>
                <a:lnTo>
                  <a:pt x="96779" y="79532"/>
                </a:lnTo>
                <a:lnTo>
                  <a:pt x="98806" y="78739"/>
                </a:lnTo>
                <a:lnTo>
                  <a:pt x="100157" y="77257"/>
                </a:lnTo>
                <a:lnTo>
                  <a:pt x="101058" y="75317"/>
                </a:lnTo>
                <a:lnTo>
                  <a:pt x="101658" y="73072"/>
                </a:lnTo>
                <a:lnTo>
                  <a:pt x="102059" y="70622"/>
                </a:lnTo>
                <a:lnTo>
                  <a:pt x="102326" y="68037"/>
                </a:lnTo>
                <a:lnTo>
                  <a:pt x="102754" y="61594"/>
                </a:lnTo>
                <a:lnTo>
                  <a:pt x="102813" y="58173"/>
                </a:lnTo>
                <a:lnTo>
                  <a:pt x="102828" y="55926"/>
                </a:lnTo>
                <a:lnTo>
                  <a:pt x="101886" y="54430"/>
                </a:lnTo>
                <a:lnTo>
                  <a:pt x="100305" y="53431"/>
                </a:lnTo>
                <a:lnTo>
                  <a:pt x="95476" y="51830"/>
                </a:lnTo>
                <a:lnTo>
                  <a:pt x="92275" y="51610"/>
                </a:lnTo>
                <a:lnTo>
                  <a:pt x="90089" y="51552"/>
                </a:lnTo>
                <a:lnTo>
                  <a:pt x="88631" y="50561"/>
                </a:lnTo>
                <a:lnTo>
                  <a:pt x="87659" y="48947"/>
                </a:lnTo>
                <a:lnTo>
                  <a:pt x="85725" y="42894"/>
                </a:lnTo>
                <a:lnTo>
                  <a:pt x="85715" y="42864"/>
                </a:lnTo>
                <a:lnTo>
                  <a:pt x="85715" y="51082"/>
                </a:lnTo>
                <a:lnTo>
                  <a:pt x="88255" y="53818"/>
                </a:lnTo>
                <a:lnTo>
                  <a:pt x="93095" y="58785"/>
                </a:lnTo>
                <a:lnTo>
                  <a:pt x="93757" y="62004"/>
                </a:lnTo>
                <a:lnTo>
                  <a:pt x="93934" y="64196"/>
                </a:lnTo>
                <a:lnTo>
                  <a:pt x="95004" y="65657"/>
                </a:lnTo>
                <a:lnTo>
                  <a:pt x="96670" y="66632"/>
                </a:lnTo>
                <a:lnTo>
                  <a:pt x="101061" y="67714"/>
                </a:lnTo>
                <a:lnTo>
                  <a:pt x="106188" y="68195"/>
                </a:lnTo>
                <a:lnTo>
                  <a:pt x="108888" y="69276"/>
                </a:lnTo>
                <a:lnTo>
                  <a:pt x="111641" y="70949"/>
                </a:lnTo>
                <a:lnTo>
                  <a:pt x="114429" y="73017"/>
                </a:lnTo>
                <a:lnTo>
                  <a:pt x="117240" y="74396"/>
                </a:lnTo>
                <a:lnTo>
                  <a:pt x="120067" y="75314"/>
                </a:lnTo>
                <a:lnTo>
                  <a:pt x="126896" y="76789"/>
                </a:lnTo>
                <a:lnTo>
                  <a:pt x="130370" y="76991"/>
                </a:lnTo>
                <a:lnTo>
                  <a:pt x="135811" y="77120"/>
                </a:lnTo>
                <a:lnTo>
                  <a:pt x="139094" y="74598"/>
                </a:lnTo>
                <a:lnTo>
                  <a:pt x="141304" y="72592"/>
                </a:lnTo>
                <a:lnTo>
                  <a:pt x="143729" y="71255"/>
                </a:lnTo>
                <a:lnTo>
                  <a:pt x="148964" y="69769"/>
                </a:lnTo>
                <a:lnTo>
                  <a:pt x="151693" y="68420"/>
                </a:lnTo>
                <a:lnTo>
                  <a:pt x="154465" y="66568"/>
                </a:lnTo>
                <a:lnTo>
                  <a:pt x="161208" y="61304"/>
                </a:lnTo>
                <a:lnTo>
                  <a:pt x="164669" y="58044"/>
                </a:lnTo>
                <a:lnTo>
                  <a:pt x="166926" y="55841"/>
                </a:lnTo>
                <a:lnTo>
                  <a:pt x="168431" y="53420"/>
                </a:lnTo>
                <a:lnTo>
                  <a:pt x="169434" y="50853"/>
                </a:lnTo>
                <a:lnTo>
                  <a:pt x="170102" y="48190"/>
                </a:lnTo>
                <a:lnTo>
                  <a:pt x="170548" y="45462"/>
                </a:lnTo>
                <a:lnTo>
                  <a:pt x="170845" y="42690"/>
                </a:lnTo>
                <a:lnTo>
                  <a:pt x="171043" y="39890"/>
                </a:lnTo>
                <a:lnTo>
                  <a:pt x="171175" y="37071"/>
                </a:lnTo>
                <a:lnTo>
                  <a:pt x="171322" y="31399"/>
                </a:lnTo>
                <a:lnTo>
                  <a:pt x="171439" y="9913"/>
                </a:lnTo>
                <a:lnTo>
                  <a:pt x="168899" y="6628"/>
                </a:lnTo>
                <a:lnTo>
                  <a:pt x="164059" y="1310"/>
                </a:lnTo>
                <a:lnTo>
                  <a:pt x="162709" y="873"/>
                </a:lnTo>
                <a:lnTo>
                  <a:pt x="158669" y="388"/>
                </a:lnTo>
                <a:lnTo>
                  <a:pt x="1542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6"/>
          <p:cNvSpPr/>
          <p:nvPr/>
        </p:nvSpPr>
        <p:spPr>
          <a:xfrm>
            <a:off x="8078153" y="3523297"/>
            <a:ext cx="197167" cy="531496"/>
          </a:xfrm>
          <a:custGeom>
            <a:avLst/>
            <a:gdLst/>
            <a:ahLst/>
            <a:cxnLst/>
            <a:rect l="0" t="0" r="0" b="0"/>
            <a:pathLst>
              <a:path w="197167" h="531496">
                <a:moveTo>
                  <a:pt x="171449" y="0"/>
                </a:moveTo>
                <a:lnTo>
                  <a:pt x="158679" y="0"/>
                </a:lnTo>
                <a:lnTo>
                  <a:pt x="156268" y="953"/>
                </a:lnTo>
                <a:lnTo>
                  <a:pt x="151050" y="4551"/>
                </a:lnTo>
                <a:lnTo>
                  <a:pt x="149277" y="6844"/>
                </a:lnTo>
                <a:lnTo>
                  <a:pt x="148096" y="9325"/>
                </a:lnTo>
                <a:lnTo>
                  <a:pt x="147307" y="11932"/>
                </a:lnTo>
                <a:lnTo>
                  <a:pt x="145830" y="13670"/>
                </a:lnTo>
                <a:lnTo>
                  <a:pt x="143892" y="14828"/>
                </a:lnTo>
                <a:lnTo>
                  <a:pt x="141647" y="15600"/>
                </a:lnTo>
                <a:lnTo>
                  <a:pt x="136614" y="18999"/>
                </a:lnTo>
                <a:lnTo>
                  <a:pt x="131201" y="23684"/>
                </a:lnTo>
                <a:lnTo>
                  <a:pt x="125621" y="28941"/>
                </a:lnTo>
                <a:lnTo>
                  <a:pt x="105721" y="48599"/>
                </a:lnTo>
                <a:lnTo>
                  <a:pt x="91439" y="62868"/>
                </a:lnTo>
                <a:lnTo>
                  <a:pt x="85724" y="71121"/>
                </a:lnTo>
                <a:lnTo>
                  <a:pt x="80009" y="80187"/>
                </a:lnTo>
                <a:lnTo>
                  <a:pt x="74294" y="87391"/>
                </a:lnTo>
                <a:lnTo>
                  <a:pt x="68579" y="93768"/>
                </a:lnTo>
                <a:lnTo>
                  <a:pt x="62864" y="100730"/>
                </a:lnTo>
                <a:lnTo>
                  <a:pt x="57148" y="110174"/>
                </a:lnTo>
                <a:lnTo>
                  <a:pt x="53973" y="118181"/>
                </a:lnTo>
                <a:lnTo>
                  <a:pt x="53127" y="121650"/>
                </a:lnTo>
                <a:lnTo>
                  <a:pt x="49647" y="128044"/>
                </a:lnTo>
                <a:lnTo>
                  <a:pt x="44925" y="135014"/>
                </a:lnTo>
                <a:lnTo>
                  <a:pt x="39651" y="144461"/>
                </a:lnTo>
                <a:lnTo>
                  <a:pt x="34132" y="152470"/>
                </a:lnTo>
                <a:lnTo>
                  <a:pt x="28504" y="160157"/>
                </a:lnTo>
                <a:lnTo>
                  <a:pt x="22828" y="169924"/>
                </a:lnTo>
                <a:lnTo>
                  <a:pt x="19670" y="180614"/>
                </a:lnTo>
                <a:lnTo>
                  <a:pt x="18829" y="186132"/>
                </a:lnTo>
                <a:lnTo>
                  <a:pt x="15352" y="194803"/>
                </a:lnTo>
                <a:lnTo>
                  <a:pt x="13092" y="198449"/>
                </a:lnTo>
                <a:lnTo>
                  <a:pt x="10581" y="207579"/>
                </a:lnTo>
                <a:lnTo>
                  <a:pt x="9911" y="212681"/>
                </a:lnTo>
                <a:lnTo>
                  <a:pt x="6627" y="220890"/>
                </a:lnTo>
                <a:lnTo>
                  <a:pt x="4417" y="224413"/>
                </a:lnTo>
                <a:lnTo>
                  <a:pt x="1963" y="233407"/>
                </a:lnTo>
                <a:lnTo>
                  <a:pt x="581" y="249180"/>
                </a:lnTo>
                <a:lnTo>
                  <a:pt x="172" y="263379"/>
                </a:lnTo>
                <a:lnTo>
                  <a:pt x="22" y="286567"/>
                </a:lnTo>
                <a:lnTo>
                  <a:pt x="0" y="335854"/>
                </a:lnTo>
                <a:lnTo>
                  <a:pt x="953" y="339155"/>
                </a:lnTo>
                <a:lnTo>
                  <a:pt x="5890" y="348352"/>
                </a:lnTo>
                <a:lnTo>
                  <a:pt x="7381" y="354213"/>
                </a:lnTo>
                <a:lnTo>
                  <a:pt x="8219" y="367419"/>
                </a:lnTo>
                <a:lnTo>
                  <a:pt x="8467" y="378846"/>
                </a:lnTo>
                <a:lnTo>
                  <a:pt x="9454" y="382104"/>
                </a:lnTo>
                <a:lnTo>
                  <a:pt x="14442" y="391240"/>
                </a:lnTo>
                <a:lnTo>
                  <a:pt x="17296" y="399980"/>
                </a:lnTo>
                <a:lnTo>
                  <a:pt x="22798" y="408602"/>
                </a:lnTo>
                <a:lnTo>
                  <a:pt x="27680" y="422588"/>
                </a:lnTo>
                <a:lnTo>
                  <a:pt x="32984" y="434312"/>
                </a:lnTo>
                <a:lnTo>
                  <a:pt x="38453" y="440893"/>
                </a:lnTo>
                <a:lnTo>
                  <a:pt x="43442" y="446143"/>
                </a:lnTo>
                <a:lnTo>
                  <a:pt x="46106" y="448876"/>
                </a:lnTo>
                <a:lnTo>
                  <a:pt x="47882" y="451651"/>
                </a:lnTo>
                <a:lnTo>
                  <a:pt x="51333" y="460107"/>
                </a:lnTo>
                <a:lnTo>
                  <a:pt x="55517" y="465794"/>
                </a:lnTo>
                <a:lnTo>
                  <a:pt x="57966" y="467692"/>
                </a:lnTo>
                <a:lnTo>
                  <a:pt x="60552" y="468957"/>
                </a:lnTo>
                <a:lnTo>
                  <a:pt x="63228" y="469801"/>
                </a:lnTo>
                <a:lnTo>
                  <a:pt x="68740" y="473278"/>
                </a:lnTo>
                <a:lnTo>
                  <a:pt x="75491" y="478720"/>
                </a:lnTo>
                <a:lnTo>
                  <a:pt x="81210" y="484214"/>
                </a:lnTo>
                <a:lnTo>
                  <a:pt x="92708" y="495626"/>
                </a:lnTo>
                <a:lnTo>
                  <a:pt x="94191" y="496152"/>
                </a:lnTo>
                <a:lnTo>
                  <a:pt x="98377" y="496737"/>
                </a:lnTo>
                <a:lnTo>
                  <a:pt x="100826" y="497846"/>
                </a:lnTo>
                <a:lnTo>
                  <a:pt x="106089" y="501617"/>
                </a:lnTo>
                <a:lnTo>
                  <a:pt x="108825" y="503004"/>
                </a:lnTo>
                <a:lnTo>
                  <a:pt x="114406" y="504545"/>
                </a:lnTo>
                <a:lnTo>
                  <a:pt x="120062" y="505230"/>
                </a:lnTo>
                <a:lnTo>
                  <a:pt x="122903" y="505412"/>
                </a:lnTo>
                <a:lnTo>
                  <a:pt x="125750" y="506486"/>
                </a:lnTo>
                <a:lnTo>
                  <a:pt x="131454" y="510220"/>
                </a:lnTo>
                <a:lnTo>
                  <a:pt x="135469" y="513126"/>
                </a:lnTo>
                <a:lnTo>
                  <a:pt x="138947" y="513806"/>
                </a:lnTo>
                <a:lnTo>
                  <a:pt x="143669" y="514108"/>
                </a:lnTo>
                <a:lnTo>
                  <a:pt x="148943" y="514243"/>
                </a:lnTo>
                <a:lnTo>
                  <a:pt x="151683" y="515231"/>
                </a:lnTo>
                <a:lnTo>
                  <a:pt x="157266" y="518869"/>
                </a:lnTo>
                <a:lnTo>
                  <a:pt x="161213" y="521722"/>
                </a:lnTo>
                <a:lnTo>
                  <a:pt x="164677" y="522389"/>
                </a:lnTo>
                <a:lnTo>
                  <a:pt x="169392" y="522685"/>
                </a:lnTo>
                <a:lnTo>
                  <a:pt x="178433" y="522891"/>
                </a:lnTo>
                <a:lnTo>
                  <a:pt x="193028" y="522922"/>
                </a:lnTo>
                <a:lnTo>
                  <a:pt x="194407" y="523875"/>
                </a:lnTo>
                <a:lnTo>
                  <a:pt x="195327" y="525463"/>
                </a:lnTo>
                <a:lnTo>
                  <a:pt x="197165" y="531486"/>
                </a:lnTo>
                <a:lnTo>
                  <a:pt x="197165" y="531489"/>
                </a:lnTo>
                <a:lnTo>
                  <a:pt x="197165" y="531491"/>
                </a:lnTo>
                <a:lnTo>
                  <a:pt x="197165" y="531492"/>
                </a:lnTo>
                <a:lnTo>
                  <a:pt x="197166" y="5314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7"/>
          <p:cNvSpPr/>
          <p:nvPr/>
        </p:nvSpPr>
        <p:spPr>
          <a:xfrm>
            <a:off x="7692390" y="3917632"/>
            <a:ext cx="214313" cy="120016"/>
          </a:xfrm>
          <a:custGeom>
            <a:avLst/>
            <a:gdLst/>
            <a:ahLst/>
            <a:cxnLst/>
            <a:rect l="0" t="0" r="0" b="0"/>
            <a:pathLst>
              <a:path w="214313" h="12001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3" y="6785"/>
                </a:lnTo>
                <a:lnTo>
                  <a:pt x="12770" y="7381"/>
                </a:lnTo>
                <a:lnTo>
                  <a:pt x="14228" y="8731"/>
                </a:lnTo>
                <a:lnTo>
                  <a:pt x="15201" y="10583"/>
                </a:lnTo>
                <a:lnTo>
                  <a:pt x="15848" y="12770"/>
                </a:lnTo>
                <a:lnTo>
                  <a:pt x="17233" y="14229"/>
                </a:lnTo>
                <a:lnTo>
                  <a:pt x="19109" y="15201"/>
                </a:lnTo>
                <a:lnTo>
                  <a:pt x="23732" y="16281"/>
                </a:lnTo>
                <a:lnTo>
                  <a:pt x="28962" y="16761"/>
                </a:lnTo>
                <a:lnTo>
                  <a:pt x="31691" y="17842"/>
                </a:lnTo>
                <a:lnTo>
                  <a:pt x="37262" y="21582"/>
                </a:lnTo>
                <a:lnTo>
                  <a:pt x="40082" y="23913"/>
                </a:lnTo>
                <a:lnTo>
                  <a:pt x="42913" y="26420"/>
                </a:lnTo>
                <a:lnTo>
                  <a:pt x="45754" y="29043"/>
                </a:lnTo>
                <a:lnTo>
                  <a:pt x="49552" y="31745"/>
                </a:lnTo>
                <a:lnTo>
                  <a:pt x="53990" y="34498"/>
                </a:lnTo>
                <a:lnTo>
                  <a:pt x="58853" y="37286"/>
                </a:lnTo>
                <a:lnTo>
                  <a:pt x="63048" y="40098"/>
                </a:lnTo>
                <a:lnTo>
                  <a:pt x="66797" y="42924"/>
                </a:lnTo>
                <a:lnTo>
                  <a:pt x="70248" y="45761"/>
                </a:lnTo>
                <a:lnTo>
                  <a:pt x="74455" y="47653"/>
                </a:lnTo>
                <a:lnTo>
                  <a:pt x="79164" y="48913"/>
                </a:lnTo>
                <a:lnTo>
                  <a:pt x="84208" y="49754"/>
                </a:lnTo>
                <a:lnTo>
                  <a:pt x="88524" y="51267"/>
                </a:lnTo>
                <a:lnTo>
                  <a:pt x="92353" y="53228"/>
                </a:lnTo>
                <a:lnTo>
                  <a:pt x="95858" y="55488"/>
                </a:lnTo>
                <a:lnTo>
                  <a:pt x="99148" y="57947"/>
                </a:lnTo>
                <a:lnTo>
                  <a:pt x="102293" y="60539"/>
                </a:lnTo>
                <a:lnTo>
                  <a:pt x="105344" y="63219"/>
                </a:lnTo>
                <a:lnTo>
                  <a:pt x="109281" y="65959"/>
                </a:lnTo>
                <a:lnTo>
                  <a:pt x="113812" y="68738"/>
                </a:lnTo>
                <a:lnTo>
                  <a:pt x="118737" y="71542"/>
                </a:lnTo>
                <a:lnTo>
                  <a:pt x="122972" y="73413"/>
                </a:lnTo>
                <a:lnTo>
                  <a:pt x="126749" y="74659"/>
                </a:lnTo>
                <a:lnTo>
                  <a:pt x="130220" y="75490"/>
                </a:lnTo>
                <a:lnTo>
                  <a:pt x="134438" y="76997"/>
                </a:lnTo>
                <a:lnTo>
                  <a:pt x="139155" y="78954"/>
                </a:lnTo>
                <a:lnTo>
                  <a:pt x="144205" y="81211"/>
                </a:lnTo>
                <a:lnTo>
                  <a:pt x="148524" y="83668"/>
                </a:lnTo>
                <a:lnTo>
                  <a:pt x="152356" y="86259"/>
                </a:lnTo>
                <a:lnTo>
                  <a:pt x="155863" y="88938"/>
                </a:lnTo>
                <a:lnTo>
                  <a:pt x="162300" y="91916"/>
                </a:lnTo>
                <a:lnTo>
                  <a:pt x="165349" y="92710"/>
                </a:lnTo>
                <a:lnTo>
                  <a:pt x="171278" y="96132"/>
                </a:lnTo>
                <a:lnTo>
                  <a:pt x="174194" y="98378"/>
                </a:lnTo>
                <a:lnTo>
                  <a:pt x="176135" y="100828"/>
                </a:lnTo>
                <a:lnTo>
                  <a:pt x="177431" y="103414"/>
                </a:lnTo>
                <a:lnTo>
                  <a:pt x="178296" y="106090"/>
                </a:lnTo>
                <a:lnTo>
                  <a:pt x="179824" y="107874"/>
                </a:lnTo>
                <a:lnTo>
                  <a:pt x="181795" y="109064"/>
                </a:lnTo>
                <a:lnTo>
                  <a:pt x="186525" y="110386"/>
                </a:lnTo>
                <a:lnTo>
                  <a:pt x="191803" y="110973"/>
                </a:lnTo>
                <a:lnTo>
                  <a:pt x="197060" y="111350"/>
                </a:lnTo>
                <a:lnTo>
                  <a:pt x="201247" y="111401"/>
                </a:lnTo>
                <a:lnTo>
                  <a:pt x="202745" y="112368"/>
                </a:lnTo>
                <a:lnTo>
                  <a:pt x="203743" y="113964"/>
                </a:lnTo>
                <a:lnTo>
                  <a:pt x="205345" y="118820"/>
                </a:lnTo>
                <a:lnTo>
                  <a:pt x="206429" y="119218"/>
                </a:lnTo>
                <a:lnTo>
                  <a:pt x="212473" y="119858"/>
                </a:lnTo>
                <a:lnTo>
                  <a:pt x="214312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8"/>
          <p:cNvSpPr/>
          <p:nvPr/>
        </p:nvSpPr>
        <p:spPr>
          <a:xfrm>
            <a:off x="7786687" y="3780507"/>
            <a:ext cx="180023" cy="128553"/>
          </a:xfrm>
          <a:custGeom>
            <a:avLst/>
            <a:gdLst/>
            <a:ahLst/>
            <a:cxnLst/>
            <a:rect l="0" t="0" r="0" b="0"/>
            <a:pathLst>
              <a:path w="180023" h="128553">
                <a:moveTo>
                  <a:pt x="0" y="77118"/>
                </a:moveTo>
                <a:lnTo>
                  <a:pt x="0" y="39929"/>
                </a:lnTo>
                <a:lnTo>
                  <a:pt x="953" y="37085"/>
                </a:lnTo>
                <a:lnTo>
                  <a:pt x="2540" y="34237"/>
                </a:lnTo>
                <a:lnTo>
                  <a:pt x="4551" y="31385"/>
                </a:lnTo>
                <a:lnTo>
                  <a:pt x="5892" y="28532"/>
                </a:lnTo>
                <a:lnTo>
                  <a:pt x="6785" y="25677"/>
                </a:lnTo>
                <a:lnTo>
                  <a:pt x="7381" y="22822"/>
                </a:lnTo>
                <a:lnTo>
                  <a:pt x="8731" y="19965"/>
                </a:lnTo>
                <a:lnTo>
                  <a:pt x="10583" y="17108"/>
                </a:lnTo>
                <a:lnTo>
                  <a:pt x="12771" y="14252"/>
                </a:lnTo>
                <a:lnTo>
                  <a:pt x="15181" y="12347"/>
                </a:lnTo>
                <a:lnTo>
                  <a:pt x="17741" y="11077"/>
                </a:lnTo>
                <a:lnTo>
                  <a:pt x="20400" y="10231"/>
                </a:lnTo>
                <a:lnTo>
                  <a:pt x="22173" y="8714"/>
                </a:lnTo>
                <a:lnTo>
                  <a:pt x="23354" y="6750"/>
                </a:lnTo>
                <a:lnTo>
                  <a:pt x="24142" y="4488"/>
                </a:lnTo>
                <a:lnTo>
                  <a:pt x="25619" y="2981"/>
                </a:lnTo>
                <a:lnTo>
                  <a:pt x="27557" y="1976"/>
                </a:lnTo>
                <a:lnTo>
                  <a:pt x="32251" y="859"/>
                </a:lnTo>
                <a:lnTo>
                  <a:pt x="37511" y="362"/>
                </a:lnTo>
                <a:lnTo>
                  <a:pt x="42758" y="44"/>
                </a:lnTo>
                <a:lnTo>
                  <a:pt x="46944" y="0"/>
                </a:lnTo>
                <a:lnTo>
                  <a:pt x="48440" y="941"/>
                </a:lnTo>
                <a:lnTo>
                  <a:pt x="49439" y="2521"/>
                </a:lnTo>
                <a:lnTo>
                  <a:pt x="50105" y="4526"/>
                </a:lnTo>
                <a:lnTo>
                  <a:pt x="51501" y="5863"/>
                </a:lnTo>
                <a:lnTo>
                  <a:pt x="53384" y="6755"/>
                </a:lnTo>
                <a:lnTo>
                  <a:pt x="55591" y="7349"/>
                </a:lnTo>
                <a:lnTo>
                  <a:pt x="60585" y="10549"/>
                </a:lnTo>
                <a:lnTo>
                  <a:pt x="63250" y="12736"/>
                </a:lnTo>
                <a:lnTo>
                  <a:pt x="65979" y="15146"/>
                </a:lnTo>
                <a:lnTo>
                  <a:pt x="71552" y="20365"/>
                </a:lnTo>
                <a:lnTo>
                  <a:pt x="73419" y="23090"/>
                </a:lnTo>
                <a:lnTo>
                  <a:pt x="74664" y="25859"/>
                </a:lnTo>
                <a:lnTo>
                  <a:pt x="75493" y="28658"/>
                </a:lnTo>
                <a:lnTo>
                  <a:pt x="76998" y="32429"/>
                </a:lnTo>
                <a:lnTo>
                  <a:pt x="78956" y="36847"/>
                </a:lnTo>
                <a:lnTo>
                  <a:pt x="81211" y="41698"/>
                </a:lnTo>
                <a:lnTo>
                  <a:pt x="82717" y="45885"/>
                </a:lnTo>
                <a:lnTo>
                  <a:pt x="83719" y="49628"/>
                </a:lnTo>
                <a:lnTo>
                  <a:pt x="84388" y="53076"/>
                </a:lnTo>
                <a:lnTo>
                  <a:pt x="85787" y="56328"/>
                </a:lnTo>
                <a:lnTo>
                  <a:pt x="87671" y="59448"/>
                </a:lnTo>
                <a:lnTo>
                  <a:pt x="89880" y="62480"/>
                </a:lnTo>
                <a:lnTo>
                  <a:pt x="91353" y="66407"/>
                </a:lnTo>
                <a:lnTo>
                  <a:pt x="92335" y="70930"/>
                </a:lnTo>
                <a:lnTo>
                  <a:pt x="92988" y="75850"/>
                </a:lnTo>
                <a:lnTo>
                  <a:pt x="93425" y="80082"/>
                </a:lnTo>
                <a:lnTo>
                  <a:pt x="93716" y="83857"/>
                </a:lnTo>
                <a:lnTo>
                  <a:pt x="93911" y="87325"/>
                </a:lnTo>
                <a:lnTo>
                  <a:pt x="94991" y="90590"/>
                </a:lnTo>
                <a:lnTo>
                  <a:pt x="96665" y="93720"/>
                </a:lnTo>
                <a:lnTo>
                  <a:pt x="98734" y="96758"/>
                </a:lnTo>
                <a:lnTo>
                  <a:pt x="100112" y="99736"/>
                </a:lnTo>
                <a:lnTo>
                  <a:pt x="101031" y="102674"/>
                </a:lnTo>
                <a:lnTo>
                  <a:pt x="101645" y="105586"/>
                </a:lnTo>
                <a:lnTo>
                  <a:pt x="102053" y="108478"/>
                </a:lnTo>
                <a:lnTo>
                  <a:pt x="102326" y="111360"/>
                </a:lnTo>
                <a:lnTo>
                  <a:pt x="102507" y="114233"/>
                </a:lnTo>
                <a:lnTo>
                  <a:pt x="103580" y="117101"/>
                </a:lnTo>
                <a:lnTo>
                  <a:pt x="105249" y="119966"/>
                </a:lnTo>
                <a:lnTo>
                  <a:pt x="111079" y="128050"/>
                </a:lnTo>
                <a:lnTo>
                  <a:pt x="115886" y="128404"/>
                </a:lnTo>
                <a:lnTo>
                  <a:pt x="120725" y="128544"/>
                </a:lnTo>
                <a:lnTo>
                  <a:pt x="127364" y="128552"/>
                </a:lnTo>
                <a:lnTo>
                  <a:pt x="127772" y="127600"/>
                </a:lnTo>
                <a:lnTo>
                  <a:pt x="128225" y="124001"/>
                </a:lnTo>
                <a:lnTo>
                  <a:pt x="128346" y="121709"/>
                </a:lnTo>
                <a:lnTo>
                  <a:pt x="128481" y="116621"/>
                </a:lnTo>
                <a:lnTo>
                  <a:pt x="129469" y="114883"/>
                </a:lnTo>
                <a:lnTo>
                  <a:pt x="131080" y="113725"/>
                </a:lnTo>
                <a:lnTo>
                  <a:pt x="133106" y="112953"/>
                </a:lnTo>
                <a:lnTo>
                  <a:pt x="137899" y="109554"/>
                </a:lnTo>
                <a:lnTo>
                  <a:pt x="140510" y="107314"/>
                </a:lnTo>
                <a:lnTo>
                  <a:pt x="142251" y="104869"/>
                </a:lnTo>
                <a:lnTo>
                  <a:pt x="143411" y="102286"/>
                </a:lnTo>
                <a:lnTo>
                  <a:pt x="144186" y="99611"/>
                </a:lnTo>
                <a:lnTo>
                  <a:pt x="145654" y="96876"/>
                </a:lnTo>
                <a:lnTo>
                  <a:pt x="147585" y="94100"/>
                </a:lnTo>
                <a:lnTo>
                  <a:pt x="149825" y="91297"/>
                </a:lnTo>
                <a:lnTo>
                  <a:pt x="151319" y="88475"/>
                </a:lnTo>
                <a:lnTo>
                  <a:pt x="152314" y="85642"/>
                </a:lnTo>
                <a:lnTo>
                  <a:pt x="152977" y="82800"/>
                </a:lnTo>
                <a:lnTo>
                  <a:pt x="154372" y="79954"/>
                </a:lnTo>
                <a:lnTo>
                  <a:pt x="156256" y="77104"/>
                </a:lnTo>
                <a:lnTo>
                  <a:pt x="158462" y="74251"/>
                </a:lnTo>
                <a:lnTo>
                  <a:pt x="159934" y="71397"/>
                </a:lnTo>
                <a:lnTo>
                  <a:pt x="160916" y="68541"/>
                </a:lnTo>
                <a:lnTo>
                  <a:pt x="161569" y="65685"/>
                </a:lnTo>
                <a:lnTo>
                  <a:pt x="162958" y="62828"/>
                </a:lnTo>
                <a:lnTo>
                  <a:pt x="164836" y="59971"/>
                </a:lnTo>
                <a:lnTo>
                  <a:pt x="167041" y="57114"/>
                </a:lnTo>
                <a:lnTo>
                  <a:pt x="168511" y="54257"/>
                </a:lnTo>
                <a:lnTo>
                  <a:pt x="169491" y="51400"/>
                </a:lnTo>
                <a:lnTo>
                  <a:pt x="170143" y="48543"/>
                </a:lnTo>
                <a:lnTo>
                  <a:pt x="171531" y="45685"/>
                </a:lnTo>
                <a:lnTo>
                  <a:pt x="173409" y="42828"/>
                </a:lnTo>
                <a:lnTo>
                  <a:pt x="175614" y="39970"/>
                </a:lnTo>
                <a:lnTo>
                  <a:pt x="177083" y="36160"/>
                </a:lnTo>
                <a:lnTo>
                  <a:pt x="178064" y="31715"/>
                </a:lnTo>
                <a:lnTo>
                  <a:pt x="180022" y="171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9"/>
          <p:cNvSpPr/>
          <p:nvPr/>
        </p:nvSpPr>
        <p:spPr>
          <a:xfrm>
            <a:off x="7898161" y="3609022"/>
            <a:ext cx="137119" cy="128223"/>
          </a:xfrm>
          <a:custGeom>
            <a:avLst/>
            <a:gdLst/>
            <a:ahLst/>
            <a:cxnLst/>
            <a:rect l="0" t="0" r="0" b="0"/>
            <a:pathLst>
              <a:path w="137119" h="128223">
                <a:moveTo>
                  <a:pt x="17114" y="34290"/>
                </a:moveTo>
                <a:lnTo>
                  <a:pt x="4095" y="47309"/>
                </a:lnTo>
                <a:lnTo>
                  <a:pt x="2720" y="49637"/>
                </a:lnTo>
                <a:lnTo>
                  <a:pt x="1803" y="52141"/>
                </a:lnTo>
                <a:lnTo>
                  <a:pt x="1192" y="54763"/>
                </a:lnTo>
                <a:lnTo>
                  <a:pt x="783" y="57464"/>
                </a:lnTo>
                <a:lnTo>
                  <a:pt x="511" y="60217"/>
                </a:lnTo>
                <a:lnTo>
                  <a:pt x="331" y="63005"/>
                </a:lnTo>
                <a:lnTo>
                  <a:pt x="210" y="65816"/>
                </a:lnTo>
                <a:lnTo>
                  <a:pt x="77" y="71479"/>
                </a:lnTo>
                <a:lnTo>
                  <a:pt x="0" y="80022"/>
                </a:lnTo>
                <a:lnTo>
                  <a:pt x="942" y="82876"/>
                </a:lnTo>
                <a:lnTo>
                  <a:pt x="2523" y="85731"/>
                </a:lnTo>
                <a:lnTo>
                  <a:pt x="4529" y="88586"/>
                </a:lnTo>
                <a:lnTo>
                  <a:pt x="5866" y="91443"/>
                </a:lnTo>
                <a:lnTo>
                  <a:pt x="6758" y="94300"/>
                </a:lnTo>
                <a:lnTo>
                  <a:pt x="7352" y="97156"/>
                </a:lnTo>
                <a:lnTo>
                  <a:pt x="8701" y="99061"/>
                </a:lnTo>
                <a:lnTo>
                  <a:pt x="10553" y="100331"/>
                </a:lnTo>
                <a:lnTo>
                  <a:pt x="12740" y="101177"/>
                </a:lnTo>
                <a:lnTo>
                  <a:pt x="14198" y="102694"/>
                </a:lnTo>
                <a:lnTo>
                  <a:pt x="15170" y="104658"/>
                </a:lnTo>
                <a:lnTo>
                  <a:pt x="15818" y="106919"/>
                </a:lnTo>
                <a:lnTo>
                  <a:pt x="17203" y="109380"/>
                </a:lnTo>
                <a:lnTo>
                  <a:pt x="19078" y="111972"/>
                </a:lnTo>
                <a:lnTo>
                  <a:pt x="24381" y="118426"/>
                </a:lnTo>
                <a:lnTo>
                  <a:pt x="25769" y="118956"/>
                </a:lnTo>
                <a:lnTo>
                  <a:pt x="29850" y="119544"/>
                </a:lnTo>
                <a:lnTo>
                  <a:pt x="32272" y="120654"/>
                </a:lnTo>
                <a:lnTo>
                  <a:pt x="34840" y="122346"/>
                </a:lnTo>
                <a:lnTo>
                  <a:pt x="37504" y="124426"/>
                </a:lnTo>
                <a:lnTo>
                  <a:pt x="40231" y="125813"/>
                </a:lnTo>
                <a:lnTo>
                  <a:pt x="43003" y="126738"/>
                </a:lnTo>
                <a:lnTo>
                  <a:pt x="45803" y="127354"/>
                </a:lnTo>
                <a:lnTo>
                  <a:pt x="48622" y="127766"/>
                </a:lnTo>
                <a:lnTo>
                  <a:pt x="51455" y="128040"/>
                </a:lnTo>
                <a:lnTo>
                  <a:pt x="54295" y="128222"/>
                </a:lnTo>
                <a:lnTo>
                  <a:pt x="57141" y="127391"/>
                </a:lnTo>
                <a:lnTo>
                  <a:pt x="59992" y="125885"/>
                </a:lnTo>
                <a:lnTo>
                  <a:pt x="62843" y="123928"/>
                </a:lnTo>
                <a:lnTo>
                  <a:pt x="65698" y="122624"/>
                </a:lnTo>
                <a:lnTo>
                  <a:pt x="68553" y="121754"/>
                </a:lnTo>
                <a:lnTo>
                  <a:pt x="71409" y="121175"/>
                </a:lnTo>
                <a:lnTo>
                  <a:pt x="74265" y="119836"/>
                </a:lnTo>
                <a:lnTo>
                  <a:pt x="77122" y="117990"/>
                </a:lnTo>
                <a:lnTo>
                  <a:pt x="79980" y="115808"/>
                </a:lnTo>
                <a:lnTo>
                  <a:pt x="82837" y="114353"/>
                </a:lnTo>
                <a:lnTo>
                  <a:pt x="85695" y="113383"/>
                </a:lnTo>
                <a:lnTo>
                  <a:pt x="88551" y="112736"/>
                </a:lnTo>
                <a:lnTo>
                  <a:pt x="91409" y="111352"/>
                </a:lnTo>
                <a:lnTo>
                  <a:pt x="94266" y="109478"/>
                </a:lnTo>
                <a:lnTo>
                  <a:pt x="97124" y="107275"/>
                </a:lnTo>
                <a:lnTo>
                  <a:pt x="99981" y="104854"/>
                </a:lnTo>
                <a:lnTo>
                  <a:pt x="102839" y="102288"/>
                </a:lnTo>
                <a:lnTo>
                  <a:pt x="109718" y="95876"/>
                </a:lnTo>
                <a:lnTo>
                  <a:pt x="123195" y="82504"/>
                </a:lnTo>
                <a:lnTo>
                  <a:pt x="124981" y="79768"/>
                </a:lnTo>
                <a:lnTo>
                  <a:pt x="126174" y="76991"/>
                </a:lnTo>
                <a:lnTo>
                  <a:pt x="126967" y="74188"/>
                </a:lnTo>
                <a:lnTo>
                  <a:pt x="128449" y="71366"/>
                </a:lnTo>
                <a:lnTo>
                  <a:pt x="130390" y="68532"/>
                </a:lnTo>
                <a:lnTo>
                  <a:pt x="132636" y="65690"/>
                </a:lnTo>
                <a:lnTo>
                  <a:pt x="134133" y="62844"/>
                </a:lnTo>
                <a:lnTo>
                  <a:pt x="135132" y="59993"/>
                </a:lnTo>
                <a:lnTo>
                  <a:pt x="135798" y="57141"/>
                </a:lnTo>
                <a:lnTo>
                  <a:pt x="136241" y="54286"/>
                </a:lnTo>
                <a:lnTo>
                  <a:pt x="136537" y="51431"/>
                </a:lnTo>
                <a:lnTo>
                  <a:pt x="136734" y="48575"/>
                </a:lnTo>
                <a:lnTo>
                  <a:pt x="136866" y="45718"/>
                </a:lnTo>
                <a:lnTo>
                  <a:pt x="137012" y="40004"/>
                </a:lnTo>
                <a:lnTo>
                  <a:pt x="137118" y="22860"/>
                </a:lnTo>
                <a:lnTo>
                  <a:pt x="136169" y="20955"/>
                </a:lnTo>
                <a:lnTo>
                  <a:pt x="134584" y="19685"/>
                </a:lnTo>
                <a:lnTo>
                  <a:pt x="132575" y="18839"/>
                </a:lnTo>
                <a:lnTo>
                  <a:pt x="131235" y="17321"/>
                </a:lnTo>
                <a:lnTo>
                  <a:pt x="130342" y="15358"/>
                </a:lnTo>
                <a:lnTo>
                  <a:pt x="129747" y="13096"/>
                </a:lnTo>
                <a:lnTo>
                  <a:pt x="128397" y="10636"/>
                </a:lnTo>
                <a:lnTo>
                  <a:pt x="126546" y="8043"/>
                </a:lnTo>
                <a:lnTo>
                  <a:pt x="124357" y="5362"/>
                </a:lnTo>
                <a:lnTo>
                  <a:pt x="121947" y="3575"/>
                </a:lnTo>
                <a:lnTo>
                  <a:pt x="119388" y="2383"/>
                </a:lnTo>
                <a:lnTo>
                  <a:pt x="112987" y="471"/>
                </a:lnTo>
                <a:lnTo>
                  <a:pt x="109571" y="210"/>
                </a:lnTo>
                <a:lnTo>
                  <a:pt x="104878" y="93"/>
                </a:lnTo>
                <a:lnTo>
                  <a:pt x="62508" y="0"/>
                </a:lnTo>
                <a:lnTo>
                  <a:pt x="60711" y="953"/>
                </a:lnTo>
                <a:lnTo>
                  <a:pt x="58561" y="2540"/>
                </a:lnTo>
                <a:lnTo>
                  <a:pt x="56175" y="4551"/>
                </a:lnTo>
                <a:lnTo>
                  <a:pt x="53632" y="5892"/>
                </a:lnTo>
                <a:lnTo>
                  <a:pt x="50985" y="6785"/>
                </a:lnTo>
                <a:lnTo>
                  <a:pt x="48267" y="7381"/>
                </a:lnTo>
                <a:lnTo>
                  <a:pt x="46455" y="8731"/>
                </a:lnTo>
                <a:lnTo>
                  <a:pt x="45247" y="10583"/>
                </a:lnTo>
                <a:lnTo>
                  <a:pt x="44441" y="12770"/>
                </a:lnTo>
                <a:lnTo>
                  <a:pt x="42952" y="15181"/>
                </a:lnTo>
                <a:lnTo>
                  <a:pt x="41007" y="17741"/>
                </a:lnTo>
                <a:lnTo>
                  <a:pt x="38757" y="20400"/>
                </a:lnTo>
                <a:lnTo>
                  <a:pt x="36305" y="22173"/>
                </a:lnTo>
                <a:lnTo>
                  <a:pt x="33719" y="23354"/>
                </a:lnTo>
                <a:lnTo>
                  <a:pt x="31041" y="24142"/>
                </a:lnTo>
                <a:lnTo>
                  <a:pt x="28304" y="25620"/>
                </a:lnTo>
                <a:lnTo>
                  <a:pt x="25526" y="27557"/>
                </a:lnTo>
                <a:lnTo>
                  <a:pt x="18775" y="32960"/>
                </a:lnTo>
                <a:lnTo>
                  <a:pt x="18222" y="34356"/>
                </a:lnTo>
                <a:lnTo>
                  <a:pt x="17852" y="36239"/>
                </a:lnTo>
                <a:lnTo>
                  <a:pt x="17114" y="428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0"/>
          <p:cNvSpPr/>
          <p:nvPr/>
        </p:nvSpPr>
        <p:spPr>
          <a:xfrm>
            <a:off x="7452714" y="2631757"/>
            <a:ext cx="141673" cy="180024"/>
          </a:xfrm>
          <a:custGeom>
            <a:avLst/>
            <a:gdLst/>
            <a:ahLst/>
            <a:cxnLst/>
            <a:rect l="0" t="0" r="0" b="0"/>
            <a:pathLst>
              <a:path w="141673" h="180024">
                <a:moveTo>
                  <a:pt x="16791" y="0"/>
                </a:moveTo>
                <a:lnTo>
                  <a:pt x="16791" y="4551"/>
                </a:lnTo>
                <a:lnTo>
                  <a:pt x="15838" y="6844"/>
                </a:lnTo>
                <a:lnTo>
                  <a:pt x="12239" y="11932"/>
                </a:lnTo>
                <a:lnTo>
                  <a:pt x="9410" y="15600"/>
                </a:lnTo>
                <a:lnTo>
                  <a:pt x="9013" y="18020"/>
                </a:lnTo>
                <a:lnTo>
                  <a:pt x="8748" y="21538"/>
                </a:lnTo>
                <a:lnTo>
                  <a:pt x="8453" y="29575"/>
                </a:lnTo>
                <a:lnTo>
                  <a:pt x="8288" y="39455"/>
                </a:lnTo>
                <a:lnTo>
                  <a:pt x="8228" y="54220"/>
                </a:lnTo>
                <a:lnTo>
                  <a:pt x="7272" y="58054"/>
                </a:lnTo>
                <a:lnTo>
                  <a:pt x="5682" y="62515"/>
                </a:lnTo>
                <a:lnTo>
                  <a:pt x="3670" y="67394"/>
                </a:lnTo>
                <a:lnTo>
                  <a:pt x="2329" y="71600"/>
                </a:lnTo>
                <a:lnTo>
                  <a:pt x="1434" y="75356"/>
                </a:lnTo>
                <a:lnTo>
                  <a:pt x="838" y="78812"/>
                </a:lnTo>
                <a:lnTo>
                  <a:pt x="441" y="82069"/>
                </a:lnTo>
                <a:lnTo>
                  <a:pt x="176" y="85193"/>
                </a:lnTo>
                <a:lnTo>
                  <a:pt x="0" y="88228"/>
                </a:lnTo>
                <a:lnTo>
                  <a:pt x="834" y="91203"/>
                </a:lnTo>
                <a:lnTo>
                  <a:pt x="2343" y="94140"/>
                </a:lnTo>
                <a:lnTo>
                  <a:pt x="4301" y="97050"/>
                </a:lnTo>
                <a:lnTo>
                  <a:pt x="5607" y="100895"/>
                </a:lnTo>
                <a:lnTo>
                  <a:pt x="6477" y="105363"/>
                </a:lnTo>
                <a:lnTo>
                  <a:pt x="7058" y="110247"/>
                </a:lnTo>
                <a:lnTo>
                  <a:pt x="8397" y="114456"/>
                </a:lnTo>
                <a:lnTo>
                  <a:pt x="10242" y="118214"/>
                </a:lnTo>
                <a:lnTo>
                  <a:pt x="12424" y="121672"/>
                </a:lnTo>
                <a:lnTo>
                  <a:pt x="13880" y="124929"/>
                </a:lnTo>
                <a:lnTo>
                  <a:pt x="14851" y="128054"/>
                </a:lnTo>
                <a:lnTo>
                  <a:pt x="15497" y="131089"/>
                </a:lnTo>
                <a:lnTo>
                  <a:pt x="16881" y="135018"/>
                </a:lnTo>
                <a:lnTo>
                  <a:pt x="18756" y="139542"/>
                </a:lnTo>
                <a:lnTo>
                  <a:pt x="20959" y="144463"/>
                </a:lnTo>
                <a:lnTo>
                  <a:pt x="23379" y="147744"/>
                </a:lnTo>
                <a:lnTo>
                  <a:pt x="25945" y="149931"/>
                </a:lnTo>
                <a:lnTo>
                  <a:pt x="28609" y="151389"/>
                </a:lnTo>
                <a:lnTo>
                  <a:pt x="30385" y="153314"/>
                </a:lnTo>
                <a:lnTo>
                  <a:pt x="31568" y="155549"/>
                </a:lnTo>
                <a:lnTo>
                  <a:pt x="32357" y="157992"/>
                </a:lnTo>
                <a:lnTo>
                  <a:pt x="35774" y="163246"/>
                </a:lnTo>
                <a:lnTo>
                  <a:pt x="38019" y="165981"/>
                </a:lnTo>
                <a:lnTo>
                  <a:pt x="40468" y="167804"/>
                </a:lnTo>
                <a:lnTo>
                  <a:pt x="43054" y="169019"/>
                </a:lnTo>
                <a:lnTo>
                  <a:pt x="45729" y="169830"/>
                </a:lnTo>
                <a:lnTo>
                  <a:pt x="48466" y="171322"/>
                </a:lnTo>
                <a:lnTo>
                  <a:pt x="51242" y="173270"/>
                </a:lnTo>
                <a:lnTo>
                  <a:pt x="54046" y="175521"/>
                </a:lnTo>
                <a:lnTo>
                  <a:pt x="57820" y="177021"/>
                </a:lnTo>
                <a:lnTo>
                  <a:pt x="62241" y="178022"/>
                </a:lnTo>
                <a:lnTo>
                  <a:pt x="73922" y="179627"/>
                </a:lnTo>
                <a:lnTo>
                  <a:pt x="78060" y="179847"/>
                </a:lnTo>
                <a:lnTo>
                  <a:pt x="84026" y="179945"/>
                </a:lnTo>
                <a:lnTo>
                  <a:pt x="93029" y="179988"/>
                </a:lnTo>
                <a:lnTo>
                  <a:pt x="97143" y="179047"/>
                </a:lnTo>
                <a:lnTo>
                  <a:pt x="100839" y="177467"/>
                </a:lnTo>
                <a:lnTo>
                  <a:pt x="104256" y="175461"/>
                </a:lnTo>
                <a:lnTo>
                  <a:pt x="107485" y="174124"/>
                </a:lnTo>
                <a:lnTo>
                  <a:pt x="110591" y="173233"/>
                </a:lnTo>
                <a:lnTo>
                  <a:pt x="113614" y="172639"/>
                </a:lnTo>
                <a:lnTo>
                  <a:pt x="116582" y="171290"/>
                </a:lnTo>
                <a:lnTo>
                  <a:pt x="119513" y="169438"/>
                </a:lnTo>
                <a:lnTo>
                  <a:pt x="122420" y="167251"/>
                </a:lnTo>
                <a:lnTo>
                  <a:pt x="124358" y="164841"/>
                </a:lnTo>
                <a:lnTo>
                  <a:pt x="125649" y="162282"/>
                </a:lnTo>
                <a:lnTo>
                  <a:pt x="127723" y="155881"/>
                </a:lnTo>
                <a:lnTo>
                  <a:pt x="130546" y="152465"/>
                </a:lnTo>
                <a:lnTo>
                  <a:pt x="132633" y="150221"/>
                </a:lnTo>
                <a:lnTo>
                  <a:pt x="134023" y="147772"/>
                </a:lnTo>
                <a:lnTo>
                  <a:pt x="135569" y="142512"/>
                </a:lnTo>
                <a:lnTo>
                  <a:pt x="136439" y="138746"/>
                </a:lnTo>
                <a:lnTo>
                  <a:pt x="139183" y="135325"/>
                </a:lnTo>
                <a:lnTo>
                  <a:pt x="141248" y="133079"/>
                </a:lnTo>
                <a:lnTo>
                  <a:pt x="141672" y="130630"/>
                </a:lnTo>
                <a:lnTo>
                  <a:pt x="141003" y="128044"/>
                </a:lnTo>
                <a:lnTo>
                  <a:pt x="139603" y="125368"/>
                </a:lnTo>
                <a:lnTo>
                  <a:pt x="138049" y="119854"/>
                </a:lnTo>
                <a:lnTo>
                  <a:pt x="137051" y="113104"/>
                </a:lnTo>
                <a:lnTo>
                  <a:pt x="136915" y="109641"/>
                </a:lnTo>
                <a:lnTo>
                  <a:pt x="136878" y="107384"/>
                </a:lnTo>
                <a:lnTo>
                  <a:pt x="135901" y="105879"/>
                </a:lnTo>
                <a:lnTo>
                  <a:pt x="134298" y="104876"/>
                </a:lnTo>
                <a:lnTo>
                  <a:pt x="129976" y="103762"/>
                </a:lnTo>
                <a:lnTo>
                  <a:pt x="127490" y="103464"/>
                </a:lnTo>
                <a:lnTo>
                  <a:pt x="120119" y="102905"/>
                </a:lnTo>
                <a:lnTo>
                  <a:pt x="115245" y="102880"/>
                </a:lnTo>
                <a:lnTo>
                  <a:pt x="113859" y="103829"/>
                </a:lnTo>
                <a:lnTo>
                  <a:pt x="112936" y="105415"/>
                </a:lnTo>
                <a:lnTo>
                  <a:pt x="112320" y="107424"/>
                </a:lnTo>
                <a:lnTo>
                  <a:pt x="109095" y="112197"/>
                </a:lnTo>
                <a:lnTo>
                  <a:pt x="106902" y="114803"/>
                </a:lnTo>
                <a:lnTo>
                  <a:pt x="105440" y="117493"/>
                </a:lnTo>
                <a:lnTo>
                  <a:pt x="103815" y="123021"/>
                </a:lnTo>
                <a:lnTo>
                  <a:pt x="102430" y="125829"/>
                </a:lnTo>
                <a:lnTo>
                  <a:pt x="100553" y="128654"/>
                </a:lnTo>
                <a:lnTo>
                  <a:pt x="95249" y="135480"/>
                </a:lnTo>
                <a:lnTo>
                  <a:pt x="94524" y="138953"/>
                </a:lnTo>
                <a:lnTo>
                  <a:pt x="94330" y="141213"/>
                </a:lnTo>
                <a:lnTo>
                  <a:pt x="93249" y="143672"/>
                </a:lnTo>
                <a:lnTo>
                  <a:pt x="89507" y="148944"/>
                </a:lnTo>
                <a:lnTo>
                  <a:pt x="87209" y="154463"/>
                </a:lnTo>
                <a:lnTo>
                  <a:pt x="86596" y="157268"/>
                </a:lnTo>
                <a:lnTo>
                  <a:pt x="86187" y="160090"/>
                </a:lnTo>
                <a:lnTo>
                  <a:pt x="85915" y="162924"/>
                </a:lnTo>
                <a:lnTo>
                  <a:pt x="85478" y="169766"/>
                </a:lnTo>
                <a:lnTo>
                  <a:pt x="85418" y="173242"/>
                </a:lnTo>
                <a:lnTo>
                  <a:pt x="85380" y="178683"/>
                </a:lnTo>
                <a:lnTo>
                  <a:pt x="86329" y="179130"/>
                </a:lnTo>
                <a:lnTo>
                  <a:pt x="89924" y="179626"/>
                </a:lnTo>
                <a:lnTo>
                  <a:pt x="93943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1"/>
          <p:cNvSpPr/>
          <p:nvPr/>
        </p:nvSpPr>
        <p:spPr>
          <a:xfrm>
            <a:off x="7580947" y="2614621"/>
            <a:ext cx="102754" cy="107722"/>
          </a:xfrm>
          <a:custGeom>
            <a:avLst/>
            <a:gdLst/>
            <a:ahLst/>
            <a:cxnLst/>
            <a:rect l="0" t="0" r="0" b="0"/>
            <a:pathLst>
              <a:path w="102754" h="107722">
                <a:moveTo>
                  <a:pt x="8572" y="17136"/>
                </a:moveTo>
                <a:lnTo>
                  <a:pt x="31" y="17136"/>
                </a:lnTo>
                <a:lnTo>
                  <a:pt x="3" y="24517"/>
                </a:lnTo>
                <a:lnTo>
                  <a:pt x="2542" y="27719"/>
                </a:lnTo>
                <a:lnTo>
                  <a:pt x="4552" y="29906"/>
                </a:lnTo>
                <a:lnTo>
                  <a:pt x="5892" y="32317"/>
                </a:lnTo>
                <a:lnTo>
                  <a:pt x="6785" y="34877"/>
                </a:lnTo>
                <a:lnTo>
                  <a:pt x="7381" y="37536"/>
                </a:lnTo>
                <a:lnTo>
                  <a:pt x="7778" y="40261"/>
                </a:lnTo>
                <a:lnTo>
                  <a:pt x="8043" y="43030"/>
                </a:lnTo>
                <a:lnTo>
                  <a:pt x="8219" y="45829"/>
                </a:lnTo>
                <a:lnTo>
                  <a:pt x="8416" y="51478"/>
                </a:lnTo>
                <a:lnTo>
                  <a:pt x="8542" y="62866"/>
                </a:lnTo>
                <a:lnTo>
                  <a:pt x="9505" y="65721"/>
                </a:lnTo>
                <a:lnTo>
                  <a:pt x="11098" y="68576"/>
                </a:lnTo>
                <a:lnTo>
                  <a:pt x="13114" y="71432"/>
                </a:lnTo>
                <a:lnTo>
                  <a:pt x="14458" y="74288"/>
                </a:lnTo>
                <a:lnTo>
                  <a:pt x="15353" y="77145"/>
                </a:lnTo>
                <a:lnTo>
                  <a:pt x="15951" y="80002"/>
                </a:lnTo>
                <a:lnTo>
                  <a:pt x="16348" y="82859"/>
                </a:lnTo>
                <a:lnTo>
                  <a:pt x="16614" y="85717"/>
                </a:lnTo>
                <a:lnTo>
                  <a:pt x="16791" y="88574"/>
                </a:lnTo>
                <a:lnTo>
                  <a:pt x="17862" y="90479"/>
                </a:lnTo>
                <a:lnTo>
                  <a:pt x="19528" y="91749"/>
                </a:lnTo>
                <a:lnTo>
                  <a:pt x="21592" y="92595"/>
                </a:lnTo>
                <a:lnTo>
                  <a:pt x="22967" y="94112"/>
                </a:lnTo>
                <a:lnTo>
                  <a:pt x="23884" y="96076"/>
                </a:lnTo>
                <a:lnTo>
                  <a:pt x="24495" y="98338"/>
                </a:lnTo>
                <a:lnTo>
                  <a:pt x="25855" y="99845"/>
                </a:lnTo>
                <a:lnTo>
                  <a:pt x="27714" y="100851"/>
                </a:lnTo>
                <a:lnTo>
                  <a:pt x="29907" y="101521"/>
                </a:lnTo>
                <a:lnTo>
                  <a:pt x="32320" y="101968"/>
                </a:lnTo>
                <a:lnTo>
                  <a:pt x="34881" y="102265"/>
                </a:lnTo>
                <a:lnTo>
                  <a:pt x="37542" y="102464"/>
                </a:lnTo>
                <a:lnTo>
                  <a:pt x="39315" y="103549"/>
                </a:lnTo>
                <a:lnTo>
                  <a:pt x="40498" y="105225"/>
                </a:lnTo>
                <a:lnTo>
                  <a:pt x="41286" y="107294"/>
                </a:lnTo>
                <a:lnTo>
                  <a:pt x="42764" y="107721"/>
                </a:lnTo>
                <a:lnTo>
                  <a:pt x="44703" y="107054"/>
                </a:lnTo>
                <a:lnTo>
                  <a:pt x="46947" y="105656"/>
                </a:lnTo>
                <a:lnTo>
                  <a:pt x="49395" y="104725"/>
                </a:lnTo>
                <a:lnTo>
                  <a:pt x="51980" y="104103"/>
                </a:lnTo>
                <a:lnTo>
                  <a:pt x="58422" y="103106"/>
                </a:lnTo>
                <a:lnTo>
                  <a:pt x="59903" y="102072"/>
                </a:lnTo>
                <a:lnTo>
                  <a:pt x="61843" y="100430"/>
                </a:lnTo>
                <a:lnTo>
                  <a:pt x="64089" y="98383"/>
                </a:lnTo>
                <a:lnTo>
                  <a:pt x="66538" y="97018"/>
                </a:lnTo>
                <a:lnTo>
                  <a:pt x="69124" y="96108"/>
                </a:lnTo>
                <a:lnTo>
                  <a:pt x="71800" y="95502"/>
                </a:lnTo>
                <a:lnTo>
                  <a:pt x="73585" y="94145"/>
                </a:lnTo>
                <a:lnTo>
                  <a:pt x="74774" y="92288"/>
                </a:lnTo>
                <a:lnTo>
                  <a:pt x="75567" y="90097"/>
                </a:lnTo>
                <a:lnTo>
                  <a:pt x="77048" y="87684"/>
                </a:lnTo>
                <a:lnTo>
                  <a:pt x="78988" y="85123"/>
                </a:lnTo>
                <a:lnTo>
                  <a:pt x="81234" y="82463"/>
                </a:lnTo>
                <a:lnTo>
                  <a:pt x="83683" y="79738"/>
                </a:lnTo>
                <a:lnTo>
                  <a:pt x="88946" y="74169"/>
                </a:lnTo>
                <a:lnTo>
                  <a:pt x="90730" y="71350"/>
                </a:lnTo>
                <a:lnTo>
                  <a:pt x="91919" y="68519"/>
                </a:lnTo>
                <a:lnTo>
                  <a:pt x="92712" y="65679"/>
                </a:lnTo>
                <a:lnTo>
                  <a:pt x="94193" y="62833"/>
                </a:lnTo>
                <a:lnTo>
                  <a:pt x="96133" y="59983"/>
                </a:lnTo>
                <a:lnTo>
                  <a:pt x="98378" y="57131"/>
                </a:lnTo>
                <a:lnTo>
                  <a:pt x="99876" y="54277"/>
                </a:lnTo>
                <a:lnTo>
                  <a:pt x="100874" y="51422"/>
                </a:lnTo>
                <a:lnTo>
                  <a:pt x="102476" y="44546"/>
                </a:lnTo>
                <a:lnTo>
                  <a:pt x="102608" y="43029"/>
                </a:lnTo>
                <a:lnTo>
                  <a:pt x="102695" y="41066"/>
                </a:lnTo>
                <a:lnTo>
                  <a:pt x="102753" y="38804"/>
                </a:lnTo>
                <a:lnTo>
                  <a:pt x="101840" y="36344"/>
                </a:lnTo>
                <a:lnTo>
                  <a:pt x="100278" y="33751"/>
                </a:lnTo>
                <a:lnTo>
                  <a:pt x="98285" y="31070"/>
                </a:lnTo>
                <a:lnTo>
                  <a:pt x="96956" y="28331"/>
                </a:lnTo>
                <a:lnTo>
                  <a:pt x="96070" y="25552"/>
                </a:lnTo>
                <a:lnTo>
                  <a:pt x="95479" y="22746"/>
                </a:lnTo>
                <a:lnTo>
                  <a:pt x="94133" y="19924"/>
                </a:lnTo>
                <a:lnTo>
                  <a:pt x="92283" y="17090"/>
                </a:lnTo>
                <a:lnTo>
                  <a:pt x="87021" y="10248"/>
                </a:lnTo>
                <a:lnTo>
                  <a:pt x="85636" y="9686"/>
                </a:lnTo>
                <a:lnTo>
                  <a:pt x="83761" y="9312"/>
                </a:lnTo>
                <a:lnTo>
                  <a:pt x="81558" y="9063"/>
                </a:lnTo>
                <a:lnTo>
                  <a:pt x="79137" y="7944"/>
                </a:lnTo>
                <a:lnTo>
                  <a:pt x="76570" y="6245"/>
                </a:lnTo>
                <a:lnTo>
                  <a:pt x="73907" y="4161"/>
                </a:lnTo>
                <a:lnTo>
                  <a:pt x="71179" y="2771"/>
                </a:lnTo>
                <a:lnTo>
                  <a:pt x="68407" y="1844"/>
                </a:lnTo>
                <a:lnTo>
                  <a:pt x="65608" y="1226"/>
                </a:lnTo>
                <a:lnTo>
                  <a:pt x="62788" y="815"/>
                </a:lnTo>
                <a:lnTo>
                  <a:pt x="59957" y="540"/>
                </a:lnTo>
                <a:lnTo>
                  <a:pt x="57117" y="357"/>
                </a:lnTo>
                <a:lnTo>
                  <a:pt x="54270" y="235"/>
                </a:lnTo>
                <a:lnTo>
                  <a:pt x="48567" y="100"/>
                </a:lnTo>
                <a:lnTo>
                  <a:pt x="35982" y="0"/>
                </a:lnTo>
                <a:lnTo>
                  <a:pt x="33513" y="950"/>
                </a:lnTo>
                <a:lnTo>
                  <a:pt x="29962" y="2535"/>
                </a:lnTo>
                <a:lnTo>
                  <a:pt x="25690" y="4545"/>
                </a:lnTo>
                <a:lnTo>
                  <a:pt x="21889" y="5884"/>
                </a:lnTo>
                <a:lnTo>
                  <a:pt x="18403" y="6778"/>
                </a:lnTo>
                <a:lnTo>
                  <a:pt x="15126" y="7373"/>
                </a:lnTo>
                <a:lnTo>
                  <a:pt x="11989" y="8722"/>
                </a:lnTo>
                <a:lnTo>
                  <a:pt x="8945" y="10574"/>
                </a:lnTo>
                <a:lnTo>
                  <a:pt x="0" y="1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2"/>
          <p:cNvSpPr/>
          <p:nvPr/>
        </p:nvSpPr>
        <p:spPr>
          <a:xfrm>
            <a:off x="7169467" y="5152072"/>
            <a:ext cx="145733" cy="128589"/>
          </a:xfrm>
          <a:custGeom>
            <a:avLst/>
            <a:gdLst/>
            <a:ahLst/>
            <a:cxnLst/>
            <a:rect l="0" t="0" r="0" b="0"/>
            <a:pathLst>
              <a:path w="145733" h="128589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5181"/>
                </a:lnTo>
                <a:lnTo>
                  <a:pt x="6785" y="17741"/>
                </a:lnTo>
                <a:lnTo>
                  <a:pt x="8220" y="24142"/>
                </a:lnTo>
                <a:lnTo>
                  <a:pt x="8416" y="27557"/>
                </a:lnTo>
                <a:lnTo>
                  <a:pt x="8503" y="32251"/>
                </a:lnTo>
                <a:lnTo>
                  <a:pt x="8570" y="54324"/>
                </a:lnTo>
                <a:lnTo>
                  <a:pt x="9523" y="56219"/>
                </a:lnTo>
                <a:lnTo>
                  <a:pt x="11112" y="57482"/>
                </a:lnTo>
                <a:lnTo>
                  <a:pt x="13123" y="58324"/>
                </a:lnTo>
                <a:lnTo>
                  <a:pt x="14464" y="59838"/>
                </a:lnTo>
                <a:lnTo>
                  <a:pt x="15358" y="61799"/>
                </a:lnTo>
                <a:lnTo>
                  <a:pt x="15953" y="64060"/>
                </a:lnTo>
                <a:lnTo>
                  <a:pt x="16350" y="66519"/>
                </a:lnTo>
                <a:lnTo>
                  <a:pt x="16616" y="69111"/>
                </a:lnTo>
                <a:lnTo>
                  <a:pt x="16792" y="71792"/>
                </a:lnTo>
                <a:lnTo>
                  <a:pt x="17862" y="74531"/>
                </a:lnTo>
                <a:lnTo>
                  <a:pt x="19529" y="77310"/>
                </a:lnTo>
                <a:lnTo>
                  <a:pt x="21591" y="80115"/>
                </a:lnTo>
                <a:lnTo>
                  <a:pt x="22967" y="82937"/>
                </a:lnTo>
                <a:lnTo>
                  <a:pt x="23883" y="85772"/>
                </a:lnTo>
                <a:lnTo>
                  <a:pt x="24495" y="88614"/>
                </a:lnTo>
                <a:lnTo>
                  <a:pt x="25855" y="91461"/>
                </a:lnTo>
                <a:lnTo>
                  <a:pt x="27715" y="94311"/>
                </a:lnTo>
                <a:lnTo>
                  <a:pt x="32991" y="101180"/>
                </a:lnTo>
                <a:lnTo>
                  <a:pt x="36253" y="104659"/>
                </a:lnTo>
                <a:lnTo>
                  <a:pt x="38456" y="106920"/>
                </a:lnTo>
                <a:lnTo>
                  <a:pt x="40878" y="108428"/>
                </a:lnTo>
                <a:lnTo>
                  <a:pt x="43444" y="109433"/>
                </a:lnTo>
                <a:lnTo>
                  <a:pt x="46108" y="110102"/>
                </a:lnTo>
                <a:lnTo>
                  <a:pt x="48836" y="111502"/>
                </a:lnTo>
                <a:lnTo>
                  <a:pt x="51607" y="113387"/>
                </a:lnTo>
                <a:lnTo>
                  <a:pt x="54407" y="115596"/>
                </a:lnTo>
                <a:lnTo>
                  <a:pt x="57226" y="117069"/>
                </a:lnTo>
                <a:lnTo>
                  <a:pt x="60059" y="118052"/>
                </a:lnTo>
                <a:lnTo>
                  <a:pt x="62900" y="118706"/>
                </a:lnTo>
                <a:lnTo>
                  <a:pt x="65745" y="119142"/>
                </a:lnTo>
                <a:lnTo>
                  <a:pt x="68595" y="119433"/>
                </a:lnTo>
                <a:lnTo>
                  <a:pt x="71447" y="119627"/>
                </a:lnTo>
                <a:lnTo>
                  <a:pt x="74301" y="119756"/>
                </a:lnTo>
                <a:lnTo>
                  <a:pt x="80013" y="119900"/>
                </a:lnTo>
                <a:lnTo>
                  <a:pt x="82870" y="120891"/>
                </a:lnTo>
                <a:lnTo>
                  <a:pt x="85727" y="122504"/>
                </a:lnTo>
                <a:lnTo>
                  <a:pt x="88584" y="124531"/>
                </a:lnTo>
                <a:lnTo>
                  <a:pt x="91440" y="125884"/>
                </a:lnTo>
                <a:lnTo>
                  <a:pt x="94298" y="126785"/>
                </a:lnTo>
                <a:lnTo>
                  <a:pt x="97156" y="127386"/>
                </a:lnTo>
                <a:lnTo>
                  <a:pt x="100014" y="126834"/>
                </a:lnTo>
                <a:lnTo>
                  <a:pt x="102871" y="125514"/>
                </a:lnTo>
                <a:lnTo>
                  <a:pt x="105727" y="123681"/>
                </a:lnTo>
                <a:lnTo>
                  <a:pt x="108585" y="122459"/>
                </a:lnTo>
                <a:lnTo>
                  <a:pt x="111442" y="121644"/>
                </a:lnTo>
                <a:lnTo>
                  <a:pt x="118321" y="120337"/>
                </a:lnTo>
                <a:lnTo>
                  <a:pt x="121802" y="117618"/>
                </a:lnTo>
                <a:lnTo>
                  <a:pt x="124064" y="115560"/>
                </a:lnTo>
                <a:lnTo>
                  <a:pt x="126524" y="114187"/>
                </a:lnTo>
                <a:lnTo>
                  <a:pt x="129117" y="113272"/>
                </a:lnTo>
                <a:lnTo>
                  <a:pt x="131798" y="112662"/>
                </a:lnTo>
                <a:lnTo>
                  <a:pt x="133586" y="111304"/>
                </a:lnTo>
                <a:lnTo>
                  <a:pt x="134777" y="109445"/>
                </a:lnTo>
                <a:lnTo>
                  <a:pt x="135572" y="107253"/>
                </a:lnTo>
                <a:lnTo>
                  <a:pt x="137053" y="105792"/>
                </a:lnTo>
                <a:lnTo>
                  <a:pt x="138994" y="104818"/>
                </a:lnTo>
                <a:lnTo>
                  <a:pt x="141241" y="104169"/>
                </a:lnTo>
                <a:lnTo>
                  <a:pt x="142737" y="102784"/>
                </a:lnTo>
                <a:lnTo>
                  <a:pt x="143736" y="100908"/>
                </a:lnTo>
                <a:lnTo>
                  <a:pt x="144402" y="98704"/>
                </a:lnTo>
                <a:lnTo>
                  <a:pt x="144846" y="96283"/>
                </a:lnTo>
                <a:lnTo>
                  <a:pt x="145141" y="93716"/>
                </a:lnTo>
                <a:lnTo>
                  <a:pt x="145338" y="91052"/>
                </a:lnTo>
                <a:lnTo>
                  <a:pt x="145470" y="88324"/>
                </a:lnTo>
                <a:lnTo>
                  <a:pt x="145616" y="82753"/>
                </a:lnTo>
                <a:lnTo>
                  <a:pt x="145732" y="61347"/>
                </a:lnTo>
                <a:lnTo>
                  <a:pt x="143192" y="58063"/>
                </a:lnTo>
                <a:lnTo>
                  <a:pt x="138352" y="52745"/>
                </a:lnTo>
                <a:lnTo>
                  <a:pt x="132963" y="47272"/>
                </a:lnTo>
                <a:lnTo>
                  <a:pt x="130552" y="45802"/>
                </a:lnTo>
                <a:lnTo>
                  <a:pt x="127992" y="44823"/>
                </a:lnTo>
                <a:lnTo>
                  <a:pt x="125333" y="44169"/>
                </a:lnTo>
                <a:lnTo>
                  <a:pt x="123560" y="42781"/>
                </a:lnTo>
                <a:lnTo>
                  <a:pt x="122379" y="40903"/>
                </a:lnTo>
                <a:lnTo>
                  <a:pt x="121591" y="38699"/>
                </a:lnTo>
                <a:lnTo>
                  <a:pt x="120113" y="37229"/>
                </a:lnTo>
                <a:lnTo>
                  <a:pt x="118175" y="36250"/>
                </a:lnTo>
                <a:lnTo>
                  <a:pt x="112772" y="34677"/>
                </a:lnTo>
                <a:lnTo>
                  <a:pt x="109494" y="34462"/>
                </a:lnTo>
                <a:lnTo>
                  <a:pt x="107286" y="34405"/>
                </a:lnTo>
                <a:lnTo>
                  <a:pt x="105814" y="35319"/>
                </a:lnTo>
                <a:lnTo>
                  <a:pt x="104833" y="36881"/>
                </a:lnTo>
                <a:lnTo>
                  <a:pt x="104178" y="38875"/>
                </a:lnTo>
                <a:lnTo>
                  <a:pt x="102790" y="40204"/>
                </a:lnTo>
                <a:lnTo>
                  <a:pt x="100912" y="41090"/>
                </a:lnTo>
                <a:lnTo>
                  <a:pt x="98707" y="41681"/>
                </a:lnTo>
                <a:lnTo>
                  <a:pt x="97238" y="43027"/>
                </a:lnTo>
                <a:lnTo>
                  <a:pt x="96257" y="44877"/>
                </a:lnTo>
                <a:lnTo>
                  <a:pt x="94684" y="50139"/>
                </a:lnTo>
                <a:lnTo>
                  <a:pt x="91930" y="53399"/>
                </a:lnTo>
                <a:lnTo>
                  <a:pt x="89861" y="55602"/>
                </a:lnTo>
                <a:lnTo>
                  <a:pt x="88483" y="58023"/>
                </a:lnTo>
                <a:lnTo>
                  <a:pt x="87564" y="60590"/>
                </a:lnTo>
                <a:lnTo>
                  <a:pt x="86950" y="63253"/>
                </a:lnTo>
                <a:lnTo>
                  <a:pt x="86542" y="65981"/>
                </a:lnTo>
                <a:lnTo>
                  <a:pt x="86269" y="68753"/>
                </a:lnTo>
                <a:lnTo>
                  <a:pt x="86089" y="71552"/>
                </a:lnTo>
                <a:lnTo>
                  <a:pt x="85967" y="74372"/>
                </a:lnTo>
                <a:lnTo>
                  <a:pt x="85833" y="80045"/>
                </a:lnTo>
                <a:lnTo>
                  <a:pt x="85728" y="105728"/>
                </a:lnTo>
                <a:lnTo>
                  <a:pt x="86680" y="107633"/>
                </a:lnTo>
                <a:lnTo>
                  <a:pt x="88266" y="108903"/>
                </a:lnTo>
                <a:lnTo>
                  <a:pt x="90276" y="109750"/>
                </a:lnTo>
                <a:lnTo>
                  <a:pt x="91617" y="111266"/>
                </a:lnTo>
                <a:lnTo>
                  <a:pt x="92511" y="113231"/>
                </a:lnTo>
                <a:lnTo>
                  <a:pt x="93106" y="115492"/>
                </a:lnTo>
                <a:lnTo>
                  <a:pt x="93503" y="117952"/>
                </a:lnTo>
                <a:lnTo>
                  <a:pt x="93768" y="120545"/>
                </a:lnTo>
                <a:lnTo>
                  <a:pt x="93945" y="123226"/>
                </a:lnTo>
                <a:lnTo>
                  <a:pt x="95015" y="125013"/>
                </a:lnTo>
                <a:lnTo>
                  <a:pt x="96680" y="126205"/>
                </a:lnTo>
                <a:lnTo>
                  <a:pt x="102763" y="128546"/>
                </a:lnTo>
                <a:lnTo>
                  <a:pt x="111442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3"/>
          <p:cNvSpPr/>
          <p:nvPr/>
        </p:nvSpPr>
        <p:spPr>
          <a:xfrm>
            <a:off x="7263765" y="5049202"/>
            <a:ext cx="102839" cy="111440"/>
          </a:xfrm>
          <a:custGeom>
            <a:avLst/>
            <a:gdLst/>
            <a:ahLst/>
            <a:cxnLst/>
            <a:rect l="0" t="0" r="0" b="0"/>
            <a:pathLst>
              <a:path w="102839" h="111440">
                <a:moveTo>
                  <a:pt x="8572" y="25718"/>
                </a:moveTo>
                <a:lnTo>
                  <a:pt x="8572" y="80020"/>
                </a:lnTo>
                <a:lnTo>
                  <a:pt x="9525" y="82875"/>
                </a:lnTo>
                <a:lnTo>
                  <a:pt x="11112" y="85730"/>
                </a:lnTo>
                <a:lnTo>
                  <a:pt x="13123" y="88585"/>
                </a:lnTo>
                <a:lnTo>
                  <a:pt x="15417" y="90490"/>
                </a:lnTo>
                <a:lnTo>
                  <a:pt x="17898" y="91759"/>
                </a:lnTo>
                <a:lnTo>
                  <a:pt x="20504" y="92605"/>
                </a:lnTo>
                <a:lnTo>
                  <a:pt x="22242" y="94122"/>
                </a:lnTo>
                <a:lnTo>
                  <a:pt x="23401" y="96085"/>
                </a:lnTo>
                <a:lnTo>
                  <a:pt x="24173" y="98347"/>
                </a:lnTo>
                <a:lnTo>
                  <a:pt x="25640" y="99855"/>
                </a:lnTo>
                <a:lnTo>
                  <a:pt x="27571" y="100860"/>
                </a:lnTo>
                <a:lnTo>
                  <a:pt x="29811" y="101530"/>
                </a:lnTo>
                <a:lnTo>
                  <a:pt x="31303" y="102929"/>
                </a:lnTo>
                <a:lnTo>
                  <a:pt x="32299" y="104814"/>
                </a:lnTo>
                <a:lnTo>
                  <a:pt x="32963" y="107024"/>
                </a:lnTo>
                <a:lnTo>
                  <a:pt x="34357" y="108497"/>
                </a:lnTo>
                <a:lnTo>
                  <a:pt x="36240" y="109479"/>
                </a:lnTo>
                <a:lnTo>
                  <a:pt x="38448" y="110133"/>
                </a:lnTo>
                <a:lnTo>
                  <a:pt x="40872" y="110570"/>
                </a:lnTo>
                <a:lnTo>
                  <a:pt x="43440" y="110861"/>
                </a:lnTo>
                <a:lnTo>
                  <a:pt x="49855" y="111327"/>
                </a:lnTo>
                <a:lnTo>
                  <a:pt x="53272" y="111391"/>
                </a:lnTo>
                <a:lnTo>
                  <a:pt x="64163" y="111439"/>
                </a:lnTo>
                <a:lnTo>
                  <a:pt x="65636" y="110488"/>
                </a:lnTo>
                <a:lnTo>
                  <a:pt x="66617" y="108901"/>
                </a:lnTo>
                <a:lnTo>
                  <a:pt x="67271" y="106891"/>
                </a:lnTo>
                <a:lnTo>
                  <a:pt x="68660" y="105551"/>
                </a:lnTo>
                <a:lnTo>
                  <a:pt x="70538" y="104657"/>
                </a:lnTo>
                <a:lnTo>
                  <a:pt x="72743" y="104062"/>
                </a:lnTo>
                <a:lnTo>
                  <a:pt x="75166" y="102712"/>
                </a:lnTo>
                <a:lnTo>
                  <a:pt x="77733" y="100860"/>
                </a:lnTo>
                <a:lnTo>
                  <a:pt x="84146" y="95594"/>
                </a:lnTo>
                <a:lnTo>
                  <a:pt x="85625" y="94209"/>
                </a:lnTo>
                <a:lnTo>
                  <a:pt x="89807" y="90131"/>
                </a:lnTo>
                <a:lnTo>
                  <a:pt x="91304" y="87710"/>
                </a:lnTo>
                <a:lnTo>
                  <a:pt x="92302" y="85143"/>
                </a:lnTo>
                <a:lnTo>
                  <a:pt x="93903" y="78731"/>
                </a:lnTo>
                <a:lnTo>
                  <a:pt x="96662" y="75314"/>
                </a:lnTo>
                <a:lnTo>
                  <a:pt x="98732" y="73069"/>
                </a:lnTo>
                <a:lnTo>
                  <a:pt x="100111" y="70621"/>
                </a:lnTo>
                <a:lnTo>
                  <a:pt x="101031" y="68036"/>
                </a:lnTo>
                <a:lnTo>
                  <a:pt x="101644" y="65360"/>
                </a:lnTo>
                <a:lnTo>
                  <a:pt x="102052" y="62623"/>
                </a:lnTo>
                <a:lnTo>
                  <a:pt x="102325" y="59847"/>
                </a:lnTo>
                <a:lnTo>
                  <a:pt x="102507" y="57042"/>
                </a:lnTo>
                <a:lnTo>
                  <a:pt x="102627" y="54221"/>
                </a:lnTo>
                <a:lnTo>
                  <a:pt x="102762" y="48546"/>
                </a:lnTo>
                <a:lnTo>
                  <a:pt x="102838" y="39996"/>
                </a:lnTo>
                <a:lnTo>
                  <a:pt x="101896" y="38094"/>
                </a:lnTo>
                <a:lnTo>
                  <a:pt x="100316" y="36826"/>
                </a:lnTo>
                <a:lnTo>
                  <a:pt x="98309" y="35981"/>
                </a:lnTo>
                <a:lnTo>
                  <a:pt x="96972" y="34465"/>
                </a:lnTo>
                <a:lnTo>
                  <a:pt x="96080" y="32502"/>
                </a:lnTo>
                <a:lnTo>
                  <a:pt x="95486" y="30240"/>
                </a:lnTo>
                <a:lnTo>
                  <a:pt x="95090" y="27780"/>
                </a:lnTo>
                <a:lnTo>
                  <a:pt x="94826" y="25187"/>
                </a:lnTo>
                <a:lnTo>
                  <a:pt x="94649" y="22507"/>
                </a:lnTo>
                <a:lnTo>
                  <a:pt x="93579" y="20720"/>
                </a:lnTo>
                <a:lnTo>
                  <a:pt x="91913" y="19528"/>
                </a:lnTo>
                <a:lnTo>
                  <a:pt x="89851" y="18734"/>
                </a:lnTo>
                <a:lnTo>
                  <a:pt x="88476" y="17252"/>
                </a:lnTo>
                <a:lnTo>
                  <a:pt x="87559" y="15311"/>
                </a:lnTo>
                <a:lnTo>
                  <a:pt x="86087" y="9904"/>
                </a:lnTo>
                <a:lnTo>
                  <a:pt x="83346" y="6624"/>
                </a:lnTo>
                <a:lnTo>
                  <a:pt x="78375" y="1309"/>
                </a:lnTo>
                <a:lnTo>
                  <a:pt x="77015" y="872"/>
                </a:lnTo>
                <a:lnTo>
                  <a:pt x="75156" y="582"/>
                </a:lnTo>
                <a:lnTo>
                  <a:pt x="72963" y="388"/>
                </a:lnTo>
                <a:lnTo>
                  <a:pt x="70550" y="259"/>
                </a:lnTo>
                <a:lnTo>
                  <a:pt x="65327" y="114"/>
                </a:lnTo>
                <a:lnTo>
                  <a:pt x="22498" y="0"/>
                </a:lnTo>
                <a:lnTo>
                  <a:pt x="19760" y="953"/>
                </a:lnTo>
                <a:lnTo>
                  <a:pt x="16984" y="2540"/>
                </a:lnTo>
                <a:lnTo>
                  <a:pt x="10233" y="7381"/>
                </a:lnTo>
                <a:lnTo>
                  <a:pt x="8727" y="7778"/>
                </a:lnTo>
                <a:lnTo>
                  <a:pt x="6771" y="8043"/>
                </a:lnTo>
                <a:lnTo>
                  <a:pt x="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4"/>
          <p:cNvSpPr/>
          <p:nvPr/>
        </p:nvSpPr>
        <p:spPr>
          <a:xfrm>
            <a:off x="6689407" y="4235171"/>
            <a:ext cx="128577" cy="171094"/>
          </a:xfrm>
          <a:custGeom>
            <a:avLst/>
            <a:gdLst/>
            <a:ahLst/>
            <a:cxnLst/>
            <a:rect l="0" t="0" r="0" b="0"/>
            <a:pathLst>
              <a:path w="128577" h="171094">
                <a:moveTo>
                  <a:pt x="0" y="42506"/>
                </a:moveTo>
                <a:lnTo>
                  <a:pt x="0" y="34287"/>
                </a:lnTo>
                <a:lnTo>
                  <a:pt x="2541" y="31551"/>
                </a:lnTo>
                <a:lnTo>
                  <a:pt x="7381" y="26583"/>
                </a:lnTo>
                <a:lnTo>
                  <a:pt x="8043" y="23364"/>
                </a:lnTo>
                <a:lnTo>
                  <a:pt x="8219" y="21173"/>
                </a:lnTo>
                <a:lnTo>
                  <a:pt x="9290" y="19711"/>
                </a:lnTo>
                <a:lnTo>
                  <a:pt x="10956" y="18737"/>
                </a:lnTo>
                <a:lnTo>
                  <a:pt x="13019" y="18087"/>
                </a:lnTo>
                <a:lnTo>
                  <a:pt x="14394" y="16702"/>
                </a:lnTo>
                <a:lnTo>
                  <a:pt x="15311" y="14826"/>
                </a:lnTo>
                <a:lnTo>
                  <a:pt x="15923" y="12623"/>
                </a:lnTo>
                <a:lnTo>
                  <a:pt x="17282" y="11154"/>
                </a:lnTo>
                <a:lnTo>
                  <a:pt x="19142" y="10174"/>
                </a:lnTo>
                <a:lnTo>
                  <a:pt x="24419" y="8603"/>
                </a:lnTo>
                <a:lnTo>
                  <a:pt x="27680" y="8388"/>
                </a:lnTo>
                <a:lnTo>
                  <a:pt x="29883" y="8331"/>
                </a:lnTo>
                <a:lnTo>
                  <a:pt x="31352" y="7340"/>
                </a:lnTo>
                <a:lnTo>
                  <a:pt x="32332" y="5727"/>
                </a:lnTo>
                <a:lnTo>
                  <a:pt x="32984" y="3699"/>
                </a:lnTo>
                <a:lnTo>
                  <a:pt x="34372" y="2347"/>
                </a:lnTo>
                <a:lnTo>
                  <a:pt x="36250" y="1446"/>
                </a:lnTo>
                <a:lnTo>
                  <a:pt x="38455" y="846"/>
                </a:lnTo>
                <a:lnTo>
                  <a:pt x="40876" y="445"/>
                </a:lnTo>
                <a:lnTo>
                  <a:pt x="43444" y="178"/>
                </a:lnTo>
                <a:lnTo>
                  <a:pt x="46108" y="0"/>
                </a:lnTo>
                <a:lnTo>
                  <a:pt x="47884" y="834"/>
                </a:lnTo>
                <a:lnTo>
                  <a:pt x="49067" y="2342"/>
                </a:lnTo>
                <a:lnTo>
                  <a:pt x="50967" y="7056"/>
                </a:lnTo>
                <a:lnTo>
                  <a:pt x="53768" y="10240"/>
                </a:lnTo>
                <a:lnTo>
                  <a:pt x="58775" y="15495"/>
                </a:lnTo>
                <a:lnTo>
                  <a:pt x="59460" y="18754"/>
                </a:lnTo>
                <a:lnTo>
                  <a:pt x="59643" y="20956"/>
                </a:lnTo>
                <a:lnTo>
                  <a:pt x="59764" y="24329"/>
                </a:lnTo>
                <a:lnTo>
                  <a:pt x="59960" y="40892"/>
                </a:lnTo>
                <a:lnTo>
                  <a:pt x="60008" y="72264"/>
                </a:lnTo>
                <a:lnTo>
                  <a:pt x="59055" y="74727"/>
                </a:lnTo>
                <a:lnTo>
                  <a:pt x="55457" y="80004"/>
                </a:lnTo>
                <a:lnTo>
                  <a:pt x="54116" y="82745"/>
                </a:lnTo>
                <a:lnTo>
                  <a:pt x="53222" y="85524"/>
                </a:lnTo>
                <a:lnTo>
                  <a:pt x="52627" y="88330"/>
                </a:lnTo>
                <a:lnTo>
                  <a:pt x="51277" y="90200"/>
                </a:lnTo>
                <a:lnTo>
                  <a:pt x="49425" y="91447"/>
                </a:lnTo>
                <a:lnTo>
                  <a:pt x="44159" y="93448"/>
                </a:lnTo>
                <a:lnTo>
                  <a:pt x="43727" y="94565"/>
                </a:lnTo>
                <a:lnTo>
                  <a:pt x="43119" y="99735"/>
                </a:lnTo>
                <a:lnTo>
                  <a:pt x="42865" y="102482"/>
                </a:lnTo>
                <a:lnTo>
                  <a:pt x="42863" y="95130"/>
                </a:lnTo>
                <a:lnTo>
                  <a:pt x="43816" y="94734"/>
                </a:lnTo>
                <a:lnTo>
                  <a:pt x="47414" y="94293"/>
                </a:lnTo>
                <a:lnTo>
                  <a:pt x="48754" y="93224"/>
                </a:lnTo>
                <a:lnTo>
                  <a:pt x="49648" y="91558"/>
                </a:lnTo>
                <a:lnTo>
                  <a:pt x="50244" y="89494"/>
                </a:lnTo>
                <a:lnTo>
                  <a:pt x="51593" y="88119"/>
                </a:lnTo>
                <a:lnTo>
                  <a:pt x="53446" y="87203"/>
                </a:lnTo>
                <a:lnTo>
                  <a:pt x="55633" y="86591"/>
                </a:lnTo>
                <a:lnTo>
                  <a:pt x="58044" y="86184"/>
                </a:lnTo>
                <a:lnTo>
                  <a:pt x="60604" y="85912"/>
                </a:lnTo>
                <a:lnTo>
                  <a:pt x="67005" y="85476"/>
                </a:lnTo>
                <a:lnTo>
                  <a:pt x="70419" y="85416"/>
                </a:lnTo>
                <a:lnTo>
                  <a:pt x="105737" y="85369"/>
                </a:lnTo>
                <a:lnTo>
                  <a:pt x="107639" y="86321"/>
                </a:lnTo>
                <a:lnTo>
                  <a:pt x="108907" y="87909"/>
                </a:lnTo>
                <a:lnTo>
                  <a:pt x="109752" y="89920"/>
                </a:lnTo>
                <a:lnTo>
                  <a:pt x="111268" y="91260"/>
                </a:lnTo>
                <a:lnTo>
                  <a:pt x="113232" y="92154"/>
                </a:lnTo>
                <a:lnTo>
                  <a:pt x="115493" y="92750"/>
                </a:lnTo>
                <a:lnTo>
                  <a:pt x="117952" y="94100"/>
                </a:lnTo>
                <a:lnTo>
                  <a:pt x="120545" y="95952"/>
                </a:lnTo>
                <a:lnTo>
                  <a:pt x="123226" y="98139"/>
                </a:lnTo>
                <a:lnTo>
                  <a:pt x="125013" y="100550"/>
                </a:lnTo>
                <a:lnTo>
                  <a:pt x="126999" y="105768"/>
                </a:lnTo>
                <a:lnTo>
                  <a:pt x="127528" y="108494"/>
                </a:lnTo>
                <a:lnTo>
                  <a:pt x="127882" y="111263"/>
                </a:lnTo>
                <a:lnTo>
                  <a:pt x="128117" y="114061"/>
                </a:lnTo>
                <a:lnTo>
                  <a:pt x="128273" y="116880"/>
                </a:lnTo>
                <a:lnTo>
                  <a:pt x="128448" y="122551"/>
                </a:lnTo>
                <a:lnTo>
                  <a:pt x="128569" y="136808"/>
                </a:lnTo>
                <a:lnTo>
                  <a:pt x="128576" y="139664"/>
                </a:lnTo>
                <a:lnTo>
                  <a:pt x="127627" y="142521"/>
                </a:lnTo>
                <a:lnTo>
                  <a:pt x="126042" y="145378"/>
                </a:lnTo>
                <a:lnTo>
                  <a:pt x="124033" y="148235"/>
                </a:lnTo>
                <a:lnTo>
                  <a:pt x="122694" y="151092"/>
                </a:lnTo>
                <a:lnTo>
                  <a:pt x="121801" y="153949"/>
                </a:lnTo>
                <a:lnTo>
                  <a:pt x="120368" y="160828"/>
                </a:lnTo>
                <a:lnTo>
                  <a:pt x="117632" y="164308"/>
                </a:lnTo>
                <a:lnTo>
                  <a:pt x="112665" y="169753"/>
                </a:lnTo>
                <a:lnTo>
                  <a:pt x="111305" y="170200"/>
                </a:lnTo>
                <a:lnTo>
                  <a:pt x="109446" y="170498"/>
                </a:lnTo>
                <a:lnTo>
                  <a:pt x="104169" y="170976"/>
                </a:lnTo>
                <a:lnTo>
                  <a:pt x="100907" y="171041"/>
                </a:lnTo>
                <a:lnTo>
                  <a:pt x="78482" y="171093"/>
                </a:lnTo>
                <a:lnTo>
                  <a:pt x="78039" y="170141"/>
                </a:lnTo>
                <a:lnTo>
                  <a:pt x="77546" y="166543"/>
                </a:lnTo>
                <a:lnTo>
                  <a:pt x="76463" y="165202"/>
                </a:lnTo>
                <a:lnTo>
                  <a:pt x="74787" y="164308"/>
                </a:lnTo>
                <a:lnTo>
                  <a:pt x="68580" y="1625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5"/>
          <p:cNvSpPr/>
          <p:nvPr/>
        </p:nvSpPr>
        <p:spPr>
          <a:xfrm>
            <a:off x="6783705" y="4200525"/>
            <a:ext cx="102861" cy="111434"/>
          </a:xfrm>
          <a:custGeom>
            <a:avLst/>
            <a:gdLst/>
            <a:ahLst/>
            <a:cxnLst/>
            <a:rect l="0" t="0" r="0" b="0"/>
            <a:pathLst>
              <a:path w="102861" h="111434">
                <a:moveTo>
                  <a:pt x="17145" y="0"/>
                </a:moveTo>
                <a:lnTo>
                  <a:pt x="17145" y="32631"/>
                </a:lnTo>
                <a:lnTo>
                  <a:pt x="14605" y="36093"/>
                </a:lnTo>
                <a:lnTo>
                  <a:pt x="12594" y="38349"/>
                </a:lnTo>
                <a:lnTo>
                  <a:pt x="11253" y="40806"/>
                </a:lnTo>
                <a:lnTo>
                  <a:pt x="10360" y="43396"/>
                </a:lnTo>
                <a:lnTo>
                  <a:pt x="9764" y="46076"/>
                </a:lnTo>
                <a:lnTo>
                  <a:pt x="9366" y="48814"/>
                </a:lnTo>
                <a:lnTo>
                  <a:pt x="9102" y="51593"/>
                </a:lnTo>
                <a:lnTo>
                  <a:pt x="8677" y="58345"/>
                </a:lnTo>
                <a:lnTo>
                  <a:pt x="8619" y="61809"/>
                </a:lnTo>
                <a:lnTo>
                  <a:pt x="8573" y="84062"/>
                </a:lnTo>
                <a:lnTo>
                  <a:pt x="11113" y="87526"/>
                </a:lnTo>
                <a:lnTo>
                  <a:pt x="15953" y="92959"/>
                </a:lnTo>
                <a:lnTo>
                  <a:pt x="16615" y="96243"/>
                </a:lnTo>
                <a:lnTo>
                  <a:pt x="16791" y="98452"/>
                </a:lnTo>
                <a:lnTo>
                  <a:pt x="17862" y="99924"/>
                </a:lnTo>
                <a:lnTo>
                  <a:pt x="19528" y="100906"/>
                </a:lnTo>
                <a:lnTo>
                  <a:pt x="24494" y="102482"/>
                </a:lnTo>
                <a:lnTo>
                  <a:pt x="25855" y="103564"/>
                </a:lnTo>
                <a:lnTo>
                  <a:pt x="27714" y="105237"/>
                </a:lnTo>
                <a:lnTo>
                  <a:pt x="32991" y="110216"/>
                </a:lnTo>
                <a:lnTo>
                  <a:pt x="34376" y="110625"/>
                </a:lnTo>
                <a:lnTo>
                  <a:pt x="36252" y="110897"/>
                </a:lnTo>
                <a:lnTo>
                  <a:pt x="41556" y="111335"/>
                </a:lnTo>
                <a:lnTo>
                  <a:pt x="44822" y="111394"/>
                </a:lnTo>
                <a:lnTo>
                  <a:pt x="54679" y="111433"/>
                </a:lnTo>
                <a:lnTo>
                  <a:pt x="56455" y="110483"/>
                </a:lnTo>
                <a:lnTo>
                  <a:pt x="57640" y="108898"/>
                </a:lnTo>
                <a:lnTo>
                  <a:pt x="58429" y="106888"/>
                </a:lnTo>
                <a:lnTo>
                  <a:pt x="59907" y="105549"/>
                </a:lnTo>
                <a:lnTo>
                  <a:pt x="61846" y="104656"/>
                </a:lnTo>
                <a:lnTo>
                  <a:pt x="64090" y="104061"/>
                </a:lnTo>
                <a:lnTo>
                  <a:pt x="65587" y="102711"/>
                </a:lnTo>
                <a:lnTo>
                  <a:pt x="66584" y="100859"/>
                </a:lnTo>
                <a:lnTo>
                  <a:pt x="67249" y="98672"/>
                </a:lnTo>
                <a:lnTo>
                  <a:pt x="68645" y="97213"/>
                </a:lnTo>
                <a:lnTo>
                  <a:pt x="70529" y="96241"/>
                </a:lnTo>
                <a:lnTo>
                  <a:pt x="75843" y="94681"/>
                </a:lnTo>
                <a:lnTo>
                  <a:pt x="77232" y="93601"/>
                </a:lnTo>
                <a:lnTo>
                  <a:pt x="79110" y="91928"/>
                </a:lnTo>
                <a:lnTo>
                  <a:pt x="84418" y="86950"/>
                </a:lnTo>
                <a:lnTo>
                  <a:pt x="101644" y="69805"/>
                </a:lnTo>
                <a:lnTo>
                  <a:pt x="102325" y="66584"/>
                </a:lnTo>
                <a:lnTo>
                  <a:pt x="102838" y="60392"/>
                </a:lnTo>
                <a:lnTo>
                  <a:pt x="102860" y="55571"/>
                </a:lnTo>
                <a:lnTo>
                  <a:pt x="101911" y="53239"/>
                </a:lnTo>
                <a:lnTo>
                  <a:pt x="100325" y="50733"/>
                </a:lnTo>
                <a:lnTo>
                  <a:pt x="95488" y="44417"/>
                </a:lnTo>
                <a:lnTo>
                  <a:pt x="94827" y="41013"/>
                </a:lnTo>
                <a:lnTo>
                  <a:pt x="94650" y="38772"/>
                </a:lnTo>
                <a:lnTo>
                  <a:pt x="93579" y="36325"/>
                </a:lnTo>
                <a:lnTo>
                  <a:pt x="91914" y="33742"/>
                </a:lnTo>
                <a:lnTo>
                  <a:pt x="86947" y="27302"/>
                </a:lnTo>
                <a:lnTo>
                  <a:pt x="85587" y="25821"/>
                </a:lnTo>
                <a:lnTo>
                  <a:pt x="81536" y="21636"/>
                </a:lnTo>
                <a:lnTo>
                  <a:pt x="79122" y="20139"/>
                </a:lnTo>
                <a:lnTo>
                  <a:pt x="76561" y="19141"/>
                </a:lnTo>
                <a:lnTo>
                  <a:pt x="73900" y="18476"/>
                </a:lnTo>
                <a:lnTo>
                  <a:pt x="71175" y="18032"/>
                </a:lnTo>
                <a:lnTo>
                  <a:pt x="68404" y="17736"/>
                </a:lnTo>
                <a:lnTo>
                  <a:pt x="61666" y="17262"/>
                </a:lnTo>
                <a:lnTo>
                  <a:pt x="58205" y="17197"/>
                </a:lnTo>
                <a:lnTo>
                  <a:pt x="22850" y="17145"/>
                </a:lnTo>
                <a:lnTo>
                  <a:pt x="19996" y="18097"/>
                </a:lnTo>
                <a:lnTo>
                  <a:pt x="17141" y="19685"/>
                </a:lnTo>
                <a:lnTo>
                  <a:pt x="10264" y="24526"/>
                </a:lnTo>
                <a:lnTo>
                  <a:pt x="8748" y="24923"/>
                </a:lnTo>
                <a:lnTo>
                  <a:pt x="6784" y="25187"/>
                </a:lnTo>
                <a:lnTo>
                  <a:pt x="0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6"/>
          <p:cNvSpPr/>
          <p:nvPr/>
        </p:nvSpPr>
        <p:spPr>
          <a:xfrm>
            <a:off x="4657725" y="4637722"/>
            <a:ext cx="42863" cy="342901"/>
          </a:xfrm>
          <a:custGeom>
            <a:avLst/>
            <a:gdLst/>
            <a:ahLst/>
            <a:cxnLst/>
            <a:rect l="0" t="0" r="0" b="0"/>
            <a:pathLst>
              <a:path w="42863" h="342901">
                <a:moveTo>
                  <a:pt x="0" y="0"/>
                </a:moveTo>
                <a:lnTo>
                  <a:pt x="0" y="91911"/>
                </a:lnTo>
                <a:lnTo>
                  <a:pt x="952" y="97469"/>
                </a:lnTo>
                <a:lnTo>
                  <a:pt x="2540" y="103079"/>
                </a:lnTo>
                <a:lnTo>
                  <a:pt x="4550" y="108725"/>
                </a:lnTo>
                <a:lnTo>
                  <a:pt x="5891" y="114393"/>
                </a:lnTo>
                <a:lnTo>
                  <a:pt x="6785" y="120077"/>
                </a:lnTo>
                <a:lnTo>
                  <a:pt x="7380" y="125772"/>
                </a:lnTo>
                <a:lnTo>
                  <a:pt x="7778" y="131473"/>
                </a:lnTo>
                <a:lnTo>
                  <a:pt x="8042" y="137178"/>
                </a:lnTo>
                <a:lnTo>
                  <a:pt x="8337" y="148598"/>
                </a:lnTo>
                <a:lnTo>
                  <a:pt x="8563" y="194310"/>
                </a:lnTo>
                <a:lnTo>
                  <a:pt x="9518" y="199073"/>
                </a:lnTo>
                <a:lnTo>
                  <a:pt x="11108" y="203200"/>
                </a:lnTo>
                <a:lnTo>
                  <a:pt x="13120" y="206904"/>
                </a:lnTo>
                <a:lnTo>
                  <a:pt x="14462" y="211279"/>
                </a:lnTo>
                <a:lnTo>
                  <a:pt x="15356" y="216100"/>
                </a:lnTo>
                <a:lnTo>
                  <a:pt x="15952" y="221219"/>
                </a:lnTo>
                <a:lnTo>
                  <a:pt x="17302" y="226537"/>
                </a:lnTo>
                <a:lnTo>
                  <a:pt x="19155" y="231987"/>
                </a:lnTo>
                <a:lnTo>
                  <a:pt x="21342" y="237526"/>
                </a:lnTo>
                <a:lnTo>
                  <a:pt x="22800" y="243123"/>
                </a:lnTo>
                <a:lnTo>
                  <a:pt x="23773" y="248759"/>
                </a:lnTo>
                <a:lnTo>
                  <a:pt x="24853" y="259150"/>
                </a:lnTo>
                <a:lnTo>
                  <a:pt x="25333" y="266943"/>
                </a:lnTo>
                <a:lnTo>
                  <a:pt x="25546" y="276121"/>
                </a:lnTo>
                <a:lnTo>
                  <a:pt x="25603" y="281236"/>
                </a:lnTo>
                <a:lnTo>
                  <a:pt x="26594" y="285598"/>
                </a:lnTo>
                <a:lnTo>
                  <a:pt x="28206" y="289459"/>
                </a:lnTo>
                <a:lnTo>
                  <a:pt x="30234" y="292985"/>
                </a:lnTo>
                <a:lnTo>
                  <a:pt x="31586" y="296288"/>
                </a:lnTo>
                <a:lnTo>
                  <a:pt x="32487" y="299443"/>
                </a:lnTo>
                <a:lnTo>
                  <a:pt x="33756" y="308434"/>
                </a:lnTo>
                <a:lnTo>
                  <a:pt x="34132" y="317130"/>
                </a:lnTo>
                <a:lnTo>
                  <a:pt x="34280" y="332631"/>
                </a:lnTo>
                <a:lnTo>
                  <a:pt x="34287" y="338376"/>
                </a:lnTo>
                <a:lnTo>
                  <a:pt x="35240" y="339884"/>
                </a:lnTo>
                <a:lnTo>
                  <a:pt x="36828" y="340890"/>
                </a:lnTo>
                <a:lnTo>
                  <a:pt x="42862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7"/>
          <p:cNvSpPr/>
          <p:nvPr/>
        </p:nvSpPr>
        <p:spPr>
          <a:xfrm>
            <a:off x="4794917" y="4637722"/>
            <a:ext cx="299643" cy="308248"/>
          </a:xfrm>
          <a:custGeom>
            <a:avLst/>
            <a:gdLst/>
            <a:ahLst/>
            <a:cxnLst/>
            <a:rect l="0" t="0" r="0" b="0"/>
            <a:pathLst>
              <a:path w="299643" h="308248">
                <a:moveTo>
                  <a:pt x="51403" y="0"/>
                </a:moveTo>
                <a:lnTo>
                  <a:pt x="44021" y="7381"/>
                </a:lnTo>
                <a:lnTo>
                  <a:pt x="43360" y="10583"/>
                </a:lnTo>
                <a:lnTo>
                  <a:pt x="43183" y="12770"/>
                </a:lnTo>
                <a:lnTo>
                  <a:pt x="42113" y="15181"/>
                </a:lnTo>
                <a:lnTo>
                  <a:pt x="38384" y="20400"/>
                </a:lnTo>
                <a:lnTo>
                  <a:pt x="37008" y="24077"/>
                </a:lnTo>
                <a:lnTo>
                  <a:pt x="35480" y="33244"/>
                </a:lnTo>
                <a:lnTo>
                  <a:pt x="32261" y="41128"/>
                </a:lnTo>
                <a:lnTo>
                  <a:pt x="27655" y="48759"/>
                </a:lnTo>
                <a:lnTo>
                  <a:pt x="22433" y="58501"/>
                </a:lnTo>
                <a:lnTo>
                  <a:pt x="19477" y="66640"/>
                </a:lnTo>
                <a:lnTo>
                  <a:pt x="17211" y="74385"/>
                </a:lnTo>
                <a:lnTo>
                  <a:pt x="15273" y="79118"/>
                </a:lnTo>
                <a:lnTo>
                  <a:pt x="13029" y="84178"/>
                </a:lnTo>
                <a:lnTo>
                  <a:pt x="11532" y="89456"/>
                </a:lnTo>
                <a:lnTo>
                  <a:pt x="10535" y="94880"/>
                </a:lnTo>
                <a:lnTo>
                  <a:pt x="9870" y="100401"/>
                </a:lnTo>
                <a:lnTo>
                  <a:pt x="9427" y="105986"/>
                </a:lnTo>
                <a:lnTo>
                  <a:pt x="9131" y="111615"/>
                </a:lnTo>
                <a:lnTo>
                  <a:pt x="8934" y="117273"/>
                </a:lnTo>
                <a:lnTo>
                  <a:pt x="7850" y="122949"/>
                </a:lnTo>
                <a:lnTo>
                  <a:pt x="6175" y="128639"/>
                </a:lnTo>
                <a:lnTo>
                  <a:pt x="4105" y="134337"/>
                </a:lnTo>
                <a:lnTo>
                  <a:pt x="1807" y="143208"/>
                </a:lnTo>
                <a:lnTo>
                  <a:pt x="785" y="151278"/>
                </a:lnTo>
                <a:lnTo>
                  <a:pt x="513" y="156097"/>
                </a:lnTo>
                <a:lnTo>
                  <a:pt x="210" y="166532"/>
                </a:lnTo>
                <a:lnTo>
                  <a:pt x="0" y="189865"/>
                </a:lnTo>
                <a:lnTo>
                  <a:pt x="2522" y="199002"/>
                </a:lnTo>
                <a:lnTo>
                  <a:pt x="4528" y="204105"/>
                </a:lnTo>
                <a:lnTo>
                  <a:pt x="5865" y="209413"/>
                </a:lnTo>
                <a:lnTo>
                  <a:pt x="6757" y="214856"/>
                </a:lnTo>
                <a:lnTo>
                  <a:pt x="7351" y="220390"/>
                </a:lnTo>
                <a:lnTo>
                  <a:pt x="10552" y="229078"/>
                </a:lnTo>
                <a:lnTo>
                  <a:pt x="14197" y="236115"/>
                </a:lnTo>
                <a:lnTo>
                  <a:pt x="15816" y="242418"/>
                </a:lnTo>
                <a:lnTo>
                  <a:pt x="19077" y="250934"/>
                </a:lnTo>
                <a:lnTo>
                  <a:pt x="23700" y="260116"/>
                </a:lnTo>
                <a:lnTo>
                  <a:pt x="28931" y="267372"/>
                </a:lnTo>
                <a:lnTo>
                  <a:pt x="37230" y="276812"/>
                </a:lnTo>
                <a:lnTo>
                  <a:pt x="45722" y="285642"/>
                </a:lnTo>
                <a:lnTo>
                  <a:pt x="48567" y="287583"/>
                </a:lnTo>
                <a:lnTo>
                  <a:pt x="57124" y="291267"/>
                </a:lnTo>
                <a:lnTo>
                  <a:pt x="65692" y="297016"/>
                </a:lnTo>
                <a:lnTo>
                  <a:pt x="71406" y="298695"/>
                </a:lnTo>
                <a:lnTo>
                  <a:pt x="79660" y="299440"/>
                </a:lnTo>
                <a:lnTo>
                  <a:pt x="84528" y="299640"/>
                </a:lnTo>
                <a:lnTo>
                  <a:pt x="88727" y="300725"/>
                </a:lnTo>
                <a:lnTo>
                  <a:pt x="95931" y="304470"/>
                </a:lnTo>
                <a:lnTo>
                  <a:pt x="104848" y="306770"/>
                </a:lnTo>
                <a:lnTo>
                  <a:pt x="114209" y="307792"/>
                </a:lnTo>
                <a:lnTo>
                  <a:pt x="121544" y="308247"/>
                </a:lnTo>
                <a:lnTo>
                  <a:pt x="130519" y="305909"/>
                </a:lnTo>
                <a:lnTo>
                  <a:pt x="135579" y="303951"/>
                </a:lnTo>
                <a:lnTo>
                  <a:pt x="143742" y="301777"/>
                </a:lnTo>
                <a:lnTo>
                  <a:pt x="151497" y="300811"/>
                </a:lnTo>
                <a:lnTo>
                  <a:pt x="156233" y="300553"/>
                </a:lnTo>
                <a:lnTo>
                  <a:pt x="161294" y="300382"/>
                </a:lnTo>
                <a:lnTo>
                  <a:pt x="165621" y="299314"/>
                </a:lnTo>
                <a:lnTo>
                  <a:pt x="172969" y="295589"/>
                </a:lnTo>
                <a:lnTo>
                  <a:pt x="181949" y="290758"/>
                </a:lnTo>
                <a:lnTo>
                  <a:pt x="187011" y="288136"/>
                </a:lnTo>
                <a:lnTo>
                  <a:pt x="195176" y="285223"/>
                </a:lnTo>
                <a:lnTo>
                  <a:pt x="198686" y="284446"/>
                </a:lnTo>
                <a:lnTo>
                  <a:pt x="205127" y="281043"/>
                </a:lnTo>
                <a:lnTo>
                  <a:pt x="212117" y="276355"/>
                </a:lnTo>
                <a:lnTo>
                  <a:pt x="216648" y="273772"/>
                </a:lnTo>
                <a:lnTo>
                  <a:pt x="225810" y="268362"/>
                </a:lnTo>
                <a:lnTo>
                  <a:pt x="233057" y="262782"/>
                </a:lnTo>
                <a:lnTo>
                  <a:pt x="239453" y="257127"/>
                </a:lnTo>
                <a:lnTo>
                  <a:pt x="248409" y="248589"/>
                </a:lnTo>
                <a:lnTo>
                  <a:pt x="277142" y="220027"/>
                </a:lnTo>
                <a:lnTo>
                  <a:pt x="279048" y="217170"/>
                </a:lnTo>
                <a:lnTo>
                  <a:pt x="282683" y="208598"/>
                </a:lnTo>
                <a:lnTo>
                  <a:pt x="288417" y="200025"/>
                </a:lnTo>
                <a:lnTo>
                  <a:pt x="290092" y="194310"/>
                </a:lnTo>
                <a:lnTo>
                  <a:pt x="291035" y="185738"/>
                </a:lnTo>
                <a:lnTo>
                  <a:pt x="292120" y="182880"/>
                </a:lnTo>
                <a:lnTo>
                  <a:pt x="297245" y="174307"/>
                </a:lnTo>
                <a:lnTo>
                  <a:pt x="298779" y="168593"/>
                </a:lnTo>
                <a:lnTo>
                  <a:pt x="299460" y="160338"/>
                </a:lnTo>
                <a:lnTo>
                  <a:pt x="299642" y="155469"/>
                </a:lnTo>
                <a:lnTo>
                  <a:pt x="298810" y="151272"/>
                </a:lnTo>
                <a:lnTo>
                  <a:pt x="294042" y="140812"/>
                </a:lnTo>
                <a:lnTo>
                  <a:pt x="292206" y="131680"/>
                </a:lnTo>
                <a:lnTo>
                  <a:pt x="291776" y="125835"/>
                </a:lnTo>
                <a:lnTo>
                  <a:pt x="291585" y="117522"/>
                </a:lnTo>
                <a:lnTo>
                  <a:pt x="291534" y="112638"/>
                </a:lnTo>
                <a:lnTo>
                  <a:pt x="290548" y="108429"/>
                </a:lnTo>
                <a:lnTo>
                  <a:pt x="286912" y="101213"/>
                </a:lnTo>
                <a:lnTo>
                  <a:pt x="279510" y="91796"/>
                </a:lnTo>
                <a:lnTo>
                  <a:pt x="277769" y="88820"/>
                </a:lnTo>
                <a:lnTo>
                  <a:pt x="275835" y="82973"/>
                </a:lnTo>
                <a:lnTo>
                  <a:pt x="274366" y="81033"/>
                </a:lnTo>
                <a:lnTo>
                  <a:pt x="272435" y="79740"/>
                </a:lnTo>
                <a:lnTo>
                  <a:pt x="270195" y="78877"/>
                </a:lnTo>
                <a:lnTo>
                  <a:pt x="262491" y="73113"/>
                </a:lnTo>
                <a:lnTo>
                  <a:pt x="254176" y="65372"/>
                </a:lnTo>
                <a:lnTo>
                  <a:pt x="252308" y="62632"/>
                </a:lnTo>
                <a:lnTo>
                  <a:pt x="250231" y="57046"/>
                </a:lnTo>
                <a:lnTo>
                  <a:pt x="247773" y="54223"/>
                </a:lnTo>
                <a:lnTo>
                  <a:pt x="239961" y="48547"/>
                </a:lnTo>
                <a:lnTo>
                  <a:pt x="232679" y="45389"/>
                </a:lnTo>
                <a:lnTo>
                  <a:pt x="229403" y="44547"/>
                </a:lnTo>
                <a:lnTo>
                  <a:pt x="223224" y="41071"/>
                </a:lnTo>
                <a:lnTo>
                  <a:pt x="220243" y="38811"/>
                </a:lnTo>
                <a:lnTo>
                  <a:pt x="214390" y="36299"/>
                </a:lnTo>
                <a:lnTo>
                  <a:pt x="211496" y="35629"/>
                </a:lnTo>
                <a:lnTo>
                  <a:pt x="209566" y="34230"/>
                </a:lnTo>
                <a:lnTo>
                  <a:pt x="208280" y="32345"/>
                </a:lnTo>
                <a:lnTo>
                  <a:pt x="207423" y="30136"/>
                </a:lnTo>
                <a:lnTo>
                  <a:pt x="204946" y="28663"/>
                </a:lnTo>
                <a:lnTo>
                  <a:pt x="197114" y="27027"/>
                </a:lnTo>
                <a:lnTo>
                  <a:pt x="194264" y="25638"/>
                </a:lnTo>
                <a:lnTo>
                  <a:pt x="192363" y="23760"/>
                </a:lnTo>
                <a:lnTo>
                  <a:pt x="191096" y="21555"/>
                </a:lnTo>
                <a:lnTo>
                  <a:pt x="189299" y="20085"/>
                </a:lnTo>
                <a:lnTo>
                  <a:pt x="187149" y="19105"/>
                </a:lnTo>
                <a:lnTo>
                  <a:pt x="181267" y="18016"/>
                </a:lnTo>
                <a:lnTo>
                  <a:pt x="172302" y="17532"/>
                </a:lnTo>
                <a:lnTo>
                  <a:pt x="169150" y="16451"/>
                </a:lnTo>
                <a:lnTo>
                  <a:pt x="167049" y="14778"/>
                </a:lnTo>
                <a:lnTo>
                  <a:pt x="165648" y="12709"/>
                </a:lnTo>
                <a:lnTo>
                  <a:pt x="163760" y="11331"/>
                </a:lnTo>
                <a:lnTo>
                  <a:pt x="159125" y="9798"/>
                </a:lnTo>
                <a:lnTo>
                  <a:pt x="151159" y="8936"/>
                </a:lnTo>
                <a:lnTo>
                  <a:pt x="142767" y="8680"/>
                </a:lnTo>
                <a:lnTo>
                  <a:pt x="105473" y="8574"/>
                </a:lnTo>
                <a:lnTo>
                  <a:pt x="103642" y="9526"/>
                </a:lnTo>
                <a:lnTo>
                  <a:pt x="99067" y="13123"/>
                </a:lnTo>
                <a:lnTo>
                  <a:pt x="96514" y="14464"/>
                </a:lnTo>
                <a:lnTo>
                  <a:pt x="91137" y="15954"/>
                </a:lnTo>
                <a:lnTo>
                  <a:pt x="82755" y="16792"/>
                </a:lnTo>
                <a:lnTo>
                  <a:pt x="79924" y="17862"/>
                </a:lnTo>
                <a:lnTo>
                  <a:pt x="71389" y="22967"/>
                </a:lnTo>
                <a:lnTo>
                  <a:pt x="65683" y="24495"/>
                </a:lnTo>
                <a:lnTo>
                  <a:pt x="57115" y="25356"/>
                </a:lnTo>
                <a:lnTo>
                  <a:pt x="53095" y="25610"/>
                </a:lnTo>
                <a:lnTo>
                  <a:pt x="49615" y="28210"/>
                </a:lnTo>
                <a:lnTo>
                  <a:pt x="44170" y="33089"/>
                </a:lnTo>
                <a:lnTo>
                  <a:pt x="40886" y="33756"/>
                </a:lnTo>
                <a:lnTo>
                  <a:pt x="34258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8"/>
          <p:cNvSpPr/>
          <p:nvPr/>
        </p:nvSpPr>
        <p:spPr>
          <a:xfrm>
            <a:off x="6046470" y="4483417"/>
            <a:ext cx="102871" cy="111444"/>
          </a:xfrm>
          <a:custGeom>
            <a:avLst/>
            <a:gdLst/>
            <a:ahLst/>
            <a:cxnLst/>
            <a:rect l="0" t="0" r="0" b="0"/>
            <a:pathLst>
              <a:path w="102871" h="111444">
                <a:moveTo>
                  <a:pt x="0" y="0"/>
                </a:moveTo>
                <a:lnTo>
                  <a:pt x="0" y="7381"/>
                </a:lnTo>
                <a:lnTo>
                  <a:pt x="952" y="7779"/>
                </a:lnTo>
                <a:lnTo>
                  <a:pt x="2540" y="8043"/>
                </a:lnTo>
                <a:lnTo>
                  <a:pt x="4550" y="8220"/>
                </a:lnTo>
                <a:lnTo>
                  <a:pt x="5891" y="9290"/>
                </a:lnTo>
                <a:lnTo>
                  <a:pt x="6785" y="10956"/>
                </a:lnTo>
                <a:lnTo>
                  <a:pt x="7381" y="13019"/>
                </a:lnTo>
                <a:lnTo>
                  <a:pt x="8730" y="14394"/>
                </a:lnTo>
                <a:lnTo>
                  <a:pt x="10583" y="15311"/>
                </a:lnTo>
                <a:lnTo>
                  <a:pt x="12770" y="15922"/>
                </a:lnTo>
                <a:lnTo>
                  <a:pt x="14228" y="17283"/>
                </a:lnTo>
                <a:lnTo>
                  <a:pt x="15200" y="19142"/>
                </a:lnTo>
                <a:lnTo>
                  <a:pt x="15849" y="21334"/>
                </a:lnTo>
                <a:lnTo>
                  <a:pt x="17233" y="23748"/>
                </a:lnTo>
                <a:lnTo>
                  <a:pt x="19108" y="26309"/>
                </a:lnTo>
                <a:lnTo>
                  <a:pt x="21311" y="28969"/>
                </a:lnTo>
                <a:lnTo>
                  <a:pt x="23732" y="31695"/>
                </a:lnTo>
                <a:lnTo>
                  <a:pt x="28963" y="37265"/>
                </a:lnTo>
                <a:lnTo>
                  <a:pt x="42913" y="51451"/>
                </a:lnTo>
                <a:lnTo>
                  <a:pt x="62867" y="71439"/>
                </a:lnTo>
                <a:lnTo>
                  <a:pt x="64772" y="74296"/>
                </a:lnTo>
                <a:lnTo>
                  <a:pt x="66041" y="77153"/>
                </a:lnTo>
                <a:lnTo>
                  <a:pt x="66887" y="80011"/>
                </a:lnTo>
                <a:lnTo>
                  <a:pt x="68404" y="81915"/>
                </a:lnTo>
                <a:lnTo>
                  <a:pt x="70367" y="83186"/>
                </a:lnTo>
                <a:lnTo>
                  <a:pt x="72629" y="84032"/>
                </a:lnTo>
                <a:lnTo>
                  <a:pt x="74137" y="85549"/>
                </a:lnTo>
                <a:lnTo>
                  <a:pt x="75142" y="87512"/>
                </a:lnTo>
                <a:lnTo>
                  <a:pt x="75812" y="89774"/>
                </a:lnTo>
                <a:lnTo>
                  <a:pt x="77211" y="91282"/>
                </a:lnTo>
                <a:lnTo>
                  <a:pt x="79096" y="92287"/>
                </a:lnTo>
                <a:lnTo>
                  <a:pt x="81306" y="92957"/>
                </a:lnTo>
                <a:lnTo>
                  <a:pt x="82779" y="94357"/>
                </a:lnTo>
                <a:lnTo>
                  <a:pt x="83761" y="96242"/>
                </a:lnTo>
                <a:lnTo>
                  <a:pt x="85337" y="101561"/>
                </a:lnTo>
                <a:lnTo>
                  <a:pt x="85552" y="104828"/>
                </a:lnTo>
                <a:lnTo>
                  <a:pt x="85609" y="107033"/>
                </a:lnTo>
                <a:lnTo>
                  <a:pt x="86600" y="108503"/>
                </a:lnTo>
                <a:lnTo>
                  <a:pt x="88214" y="109483"/>
                </a:lnTo>
                <a:lnTo>
                  <a:pt x="93096" y="111056"/>
                </a:lnTo>
                <a:lnTo>
                  <a:pt x="96303" y="111270"/>
                </a:lnTo>
                <a:lnTo>
                  <a:pt x="102870" y="11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39"/>
          <p:cNvSpPr/>
          <p:nvPr/>
        </p:nvSpPr>
        <p:spPr>
          <a:xfrm>
            <a:off x="6149340" y="4397693"/>
            <a:ext cx="135925" cy="120005"/>
          </a:xfrm>
          <a:custGeom>
            <a:avLst/>
            <a:gdLst/>
            <a:ahLst/>
            <a:cxnLst/>
            <a:rect l="0" t="0" r="0" b="0"/>
            <a:pathLst>
              <a:path w="135925" h="120005">
                <a:moveTo>
                  <a:pt x="8572" y="17144"/>
                </a:moveTo>
                <a:lnTo>
                  <a:pt x="8572" y="21695"/>
                </a:lnTo>
                <a:lnTo>
                  <a:pt x="7620" y="23036"/>
                </a:lnTo>
                <a:lnTo>
                  <a:pt x="6032" y="23929"/>
                </a:lnTo>
                <a:lnTo>
                  <a:pt x="4022" y="24525"/>
                </a:lnTo>
                <a:lnTo>
                  <a:pt x="2680" y="25874"/>
                </a:lnTo>
                <a:lnTo>
                  <a:pt x="1787" y="27727"/>
                </a:lnTo>
                <a:lnTo>
                  <a:pt x="1191" y="29915"/>
                </a:lnTo>
                <a:lnTo>
                  <a:pt x="794" y="32325"/>
                </a:lnTo>
                <a:lnTo>
                  <a:pt x="529" y="34885"/>
                </a:lnTo>
                <a:lnTo>
                  <a:pt x="104" y="41286"/>
                </a:lnTo>
                <a:lnTo>
                  <a:pt x="46" y="44701"/>
                </a:lnTo>
                <a:lnTo>
                  <a:pt x="0" y="88585"/>
                </a:lnTo>
                <a:lnTo>
                  <a:pt x="952" y="90489"/>
                </a:lnTo>
                <a:lnTo>
                  <a:pt x="2540" y="91758"/>
                </a:lnTo>
                <a:lnTo>
                  <a:pt x="4551" y="92604"/>
                </a:lnTo>
                <a:lnTo>
                  <a:pt x="5891" y="94121"/>
                </a:lnTo>
                <a:lnTo>
                  <a:pt x="6785" y="96085"/>
                </a:lnTo>
                <a:lnTo>
                  <a:pt x="7381" y="98346"/>
                </a:lnTo>
                <a:lnTo>
                  <a:pt x="8730" y="99854"/>
                </a:lnTo>
                <a:lnTo>
                  <a:pt x="10583" y="100859"/>
                </a:lnTo>
                <a:lnTo>
                  <a:pt x="12770" y="101529"/>
                </a:lnTo>
                <a:lnTo>
                  <a:pt x="14228" y="102928"/>
                </a:lnTo>
                <a:lnTo>
                  <a:pt x="15200" y="104813"/>
                </a:lnTo>
                <a:lnTo>
                  <a:pt x="15848" y="107023"/>
                </a:lnTo>
                <a:lnTo>
                  <a:pt x="17233" y="108496"/>
                </a:lnTo>
                <a:lnTo>
                  <a:pt x="19109" y="109478"/>
                </a:lnTo>
                <a:lnTo>
                  <a:pt x="21312" y="110133"/>
                </a:lnTo>
                <a:lnTo>
                  <a:pt x="23732" y="111522"/>
                </a:lnTo>
                <a:lnTo>
                  <a:pt x="26299" y="113400"/>
                </a:lnTo>
                <a:lnTo>
                  <a:pt x="28963" y="115604"/>
                </a:lnTo>
                <a:lnTo>
                  <a:pt x="31691" y="117074"/>
                </a:lnTo>
                <a:lnTo>
                  <a:pt x="34462" y="118054"/>
                </a:lnTo>
                <a:lnTo>
                  <a:pt x="37262" y="118708"/>
                </a:lnTo>
                <a:lnTo>
                  <a:pt x="40081" y="119143"/>
                </a:lnTo>
                <a:lnTo>
                  <a:pt x="42913" y="119433"/>
                </a:lnTo>
                <a:lnTo>
                  <a:pt x="45754" y="119627"/>
                </a:lnTo>
                <a:lnTo>
                  <a:pt x="48600" y="119756"/>
                </a:lnTo>
                <a:lnTo>
                  <a:pt x="54302" y="119899"/>
                </a:lnTo>
                <a:lnTo>
                  <a:pt x="75989" y="120004"/>
                </a:lnTo>
                <a:lnTo>
                  <a:pt x="80187" y="119055"/>
                </a:lnTo>
                <a:lnTo>
                  <a:pt x="83938" y="117470"/>
                </a:lnTo>
                <a:lnTo>
                  <a:pt x="92251" y="112632"/>
                </a:lnTo>
                <a:lnTo>
                  <a:pt x="95928" y="109431"/>
                </a:lnTo>
                <a:lnTo>
                  <a:pt x="98242" y="107244"/>
                </a:lnTo>
                <a:lnTo>
                  <a:pt x="100737" y="105785"/>
                </a:lnTo>
                <a:lnTo>
                  <a:pt x="103353" y="104813"/>
                </a:lnTo>
                <a:lnTo>
                  <a:pt x="106049" y="104166"/>
                </a:lnTo>
                <a:lnTo>
                  <a:pt x="108799" y="102781"/>
                </a:lnTo>
                <a:lnTo>
                  <a:pt x="111585" y="100906"/>
                </a:lnTo>
                <a:lnTo>
                  <a:pt x="114395" y="98703"/>
                </a:lnTo>
                <a:lnTo>
                  <a:pt x="117220" y="97234"/>
                </a:lnTo>
                <a:lnTo>
                  <a:pt x="120057" y="96255"/>
                </a:lnTo>
                <a:lnTo>
                  <a:pt x="122900" y="95602"/>
                </a:lnTo>
                <a:lnTo>
                  <a:pt x="124796" y="94214"/>
                </a:lnTo>
                <a:lnTo>
                  <a:pt x="126060" y="92337"/>
                </a:lnTo>
                <a:lnTo>
                  <a:pt x="126902" y="90133"/>
                </a:lnTo>
                <a:lnTo>
                  <a:pt x="127464" y="87711"/>
                </a:lnTo>
                <a:lnTo>
                  <a:pt x="127838" y="85143"/>
                </a:lnTo>
                <a:lnTo>
                  <a:pt x="128088" y="82480"/>
                </a:lnTo>
                <a:lnTo>
                  <a:pt x="129206" y="79751"/>
                </a:lnTo>
                <a:lnTo>
                  <a:pt x="130905" y="76979"/>
                </a:lnTo>
                <a:lnTo>
                  <a:pt x="132990" y="74179"/>
                </a:lnTo>
                <a:lnTo>
                  <a:pt x="134379" y="71360"/>
                </a:lnTo>
                <a:lnTo>
                  <a:pt x="135306" y="68528"/>
                </a:lnTo>
                <a:lnTo>
                  <a:pt x="135924" y="65688"/>
                </a:lnTo>
                <a:lnTo>
                  <a:pt x="135384" y="62842"/>
                </a:lnTo>
                <a:lnTo>
                  <a:pt x="134071" y="59991"/>
                </a:lnTo>
                <a:lnTo>
                  <a:pt x="132243" y="57139"/>
                </a:lnTo>
                <a:lnTo>
                  <a:pt x="131024" y="54285"/>
                </a:lnTo>
                <a:lnTo>
                  <a:pt x="130211" y="51430"/>
                </a:lnTo>
                <a:lnTo>
                  <a:pt x="128908" y="44554"/>
                </a:lnTo>
                <a:lnTo>
                  <a:pt x="126190" y="41074"/>
                </a:lnTo>
                <a:lnTo>
                  <a:pt x="124131" y="38812"/>
                </a:lnTo>
                <a:lnTo>
                  <a:pt x="122759" y="36352"/>
                </a:lnTo>
                <a:lnTo>
                  <a:pt x="121844" y="33760"/>
                </a:lnTo>
                <a:lnTo>
                  <a:pt x="121234" y="31078"/>
                </a:lnTo>
                <a:lnTo>
                  <a:pt x="120828" y="28338"/>
                </a:lnTo>
                <a:lnTo>
                  <a:pt x="120557" y="25560"/>
                </a:lnTo>
                <a:lnTo>
                  <a:pt x="120122" y="18807"/>
                </a:lnTo>
                <a:lnTo>
                  <a:pt x="119133" y="18252"/>
                </a:lnTo>
                <a:lnTo>
                  <a:pt x="115495" y="17637"/>
                </a:lnTo>
                <a:lnTo>
                  <a:pt x="113192" y="16520"/>
                </a:lnTo>
                <a:lnTo>
                  <a:pt x="110704" y="14823"/>
                </a:lnTo>
                <a:lnTo>
                  <a:pt x="104417" y="9806"/>
                </a:lnTo>
                <a:lnTo>
                  <a:pt x="101017" y="6581"/>
                </a:lnTo>
                <a:lnTo>
                  <a:pt x="95625" y="1299"/>
                </a:lnTo>
                <a:lnTo>
                  <a:pt x="94230" y="866"/>
                </a:lnTo>
                <a:lnTo>
                  <a:pt x="90140" y="384"/>
                </a:lnTo>
                <a:lnTo>
                  <a:pt x="87715" y="256"/>
                </a:lnTo>
                <a:lnTo>
                  <a:pt x="78731" y="33"/>
                </a:lnTo>
                <a:lnTo>
                  <a:pt x="48823" y="0"/>
                </a:lnTo>
                <a:lnTo>
                  <a:pt x="45883" y="952"/>
                </a:lnTo>
                <a:lnTo>
                  <a:pt x="42971" y="2539"/>
                </a:lnTo>
                <a:lnTo>
                  <a:pt x="40077" y="4550"/>
                </a:lnTo>
                <a:lnTo>
                  <a:pt x="37195" y="6843"/>
                </a:lnTo>
                <a:lnTo>
                  <a:pt x="34322" y="9324"/>
                </a:lnTo>
                <a:lnTo>
                  <a:pt x="31454" y="11931"/>
                </a:lnTo>
                <a:lnTo>
                  <a:pt x="28589" y="13668"/>
                </a:lnTo>
                <a:lnTo>
                  <a:pt x="25727" y="14827"/>
                </a:lnTo>
                <a:lnTo>
                  <a:pt x="22866" y="15600"/>
                </a:lnTo>
                <a:lnTo>
                  <a:pt x="20007" y="17066"/>
                </a:lnTo>
                <a:lnTo>
                  <a:pt x="17147" y="18998"/>
                </a:lnTo>
                <a:lnTo>
                  <a:pt x="14289" y="21237"/>
                </a:lnTo>
                <a:lnTo>
                  <a:pt x="11431" y="22730"/>
                </a:lnTo>
                <a:lnTo>
                  <a:pt x="8573" y="23726"/>
                </a:lnTo>
                <a:lnTo>
                  <a:pt x="0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5815012" y="5263632"/>
            <a:ext cx="745700" cy="437081"/>
            <a:chOff x="5815012" y="5263632"/>
            <a:chExt cx="745700" cy="437081"/>
          </a:xfrm>
        </p:grpSpPr>
        <p:sp>
          <p:nvSpPr>
            <p:cNvPr id="24" name="SMARTPenAnnotation240"/>
            <p:cNvSpPr/>
            <p:nvPr/>
          </p:nvSpPr>
          <p:spPr>
            <a:xfrm>
              <a:off x="5815012" y="5263632"/>
              <a:ext cx="745700" cy="136677"/>
            </a:xfrm>
            <a:custGeom>
              <a:avLst/>
              <a:gdLst/>
              <a:ahLst/>
              <a:cxnLst/>
              <a:rect l="0" t="0" r="0" b="0"/>
              <a:pathLst>
                <a:path w="745700" h="136677">
                  <a:moveTo>
                    <a:pt x="0" y="59890"/>
                  </a:moveTo>
                  <a:lnTo>
                    <a:pt x="0" y="55340"/>
                  </a:lnTo>
                  <a:lnTo>
                    <a:pt x="953" y="53999"/>
                  </a:lnTo>
                  <a:lnTo>
                    <a:pt x="2540" y="53105"/>
                  </a:lnTo>
                  <a:lnTo>
                    <a:pt x="8219" y="51422"/>
                  </a:lnTo>
                  <a:lnTo>
                    <a:pt x="10956" y="53905"/>
                  </a:lnTo>
                  <a:lnTo>
                    <a:pt x="16783" y="59539"/>
                  </a:lnTo>
                  <a:lnTo>
                    <a:pt x="21589" y="64338"/>
                  </a:lnTo>
                  <a:lnTo>
                    <a:pt x="22965" y="66665"/>
                  </a:lnTo>
                  <a:lnTo>
                    <a:pt x="23883" y="69169"/>
                  </a:lnTo>
                  <a:lnTo>
                    <a:pt x="24494" y="71791"/>
                  </a:lnTo>
                  <a:lnTo>
                    <a:pt x="24902" y="74492"/>
                  </a:lnTo>
                  <a:lnTo>
                    <a:pt x="25174" y="77244"/>
                  </a:lnTo>
                  <a:lnTo>
                    <a:pt x="25355" y="80032"/>
                  </a:lnTo>
                  <a:lnTo>
                    <a:pt x="26429" y="82843"/>
                  </a:lnTo>
                  <a:lnTo>
                    <a:pt x="28097" y="85670"/>
                  </a:lnTo>
                  <a:lnTo>
                    <a:pt x="30161" y="88506"/>
                  </a:lnTo>
                  <a:lnTo>
                    <a:pt x="31537" y="91350"/>
                  </a:lnTo>
                  <a:lnTo>
                    <a:pt x="32455" y="94198"/>
                  </a:lnTo>
                  <a:lnTo>
                    <a:pt x="33927" y="101063"/>
                  </a:lnTo>
                  <a:lnTo>
                    <a:pt x="36669" y="104541"/>
                  </a:lnTo>
                  <a:lnTo>
                    <a:pt x="41639" y="109985"/>
                  </a:lnTo>
                  <a:lnTo>
                    <a:pt x="42319" y="113270"/>
                  </a:lnTo>
                  <a:lnTo>
                    <a:pt x="42831" y="119510"/>
                  </a:lnTo>
                  <a:lnTo>
                    <a:pt x="45389" y="117185"/>
                  </a:lnTo>
                  <a:lnTo>
                    <a:pt x="53444" y="109300"/>
                  </a:lnTo>
                  <a:lnTo>
                    <a:pt x="64174" y="98585"/>
                  </a:lnTo>
                  <a:lnTo>
                    <a:pt x="65643" y="96164"/>
                  </a:lnTo>
                  <a:lnTo>
                    <a:pt x="66622" y="93598"/>
                  </a:lnTo>
                  <a:lnTo>
                    <a:pt x="67275" y="90934"/>
                  </a:lnTo>
                  <a:lnTo>
                    <a:pt x="69615" y="88206"/>
                  </a:lnTo>
                  <a:lnTo>
                    <a:pt x="73080" y="85435"/>
                  </a:lnTo>
                  <a:lnTo>
                    <a:pt x="77295" y="82635"/>
                  </a:lnTo>
                  <a:lnTo>
                    <a:pt x="80105" y="79816"/>
                  </a:lnTo>
                  <a:lnTo>
                    <a:pt x="81978" y="76984"/>
                  </a:lnTo>
                  <a:lnTo>
                    <a:pt x="83227" y="74144"/>
                  </a:lnTo>
                  <a:lnTo>
                    <a:pt x="85012" y="71297"/>
                  </a:lnTo>
                  <a:lnTo>
                    <a:pt x="87155" y="68447"/>
                  </a:lnTo>
                  <a:lnTo>
                    <a:pt x="89536" y="65595"/>
                  </a:lnTo>
                  <a:lnTo>
                    <a:pt x="92075" y="62740"/>
                  </a:lnTo>
                  <a:lnTo>
                    <a:pt x="97437" y="57030"/>
                  </a:lnTo>
                  <a:lnTo>
                    <a:pt x="100201" y="55126"/>
                  </a:lnTo>
                  <a:lnTo>
                    <a:pt x="108641" y="51493"/>
                  </a:lnTo>
                  <a:lnTo>
                    <a:pt x="114325" y="47269"/>
                  </a:lnTo>
                  <a:lnTo>
                    <a:pt x="117174" y="45760"/>
                  </a:lnTo>
                  <a:lnTo>
                    <a:pt x="126897" y="43142"/>
                  </a:lnTo>
                  <a:lnTo>
                    <a:pt x="140371" y="42780"/>
                  </a:lnTo>
                  <a:lnTo>
                    <a:pt x="143111" y="43721"/>
                  </a:lnTo>
                  <a:lnTo>
                    <a:pt x="148695" y="47307"/>
                  </a:lnTo>
                  <a:lnTo>
                    <a:pt x="154150" y="51478"/>
                  </a:lnTo>
                  <a:lnTo>
                    <a:pt x="158364" y="55516"/>
                  </a:lnTo>
                  <a:lnTo>
                    <a:pt x="160821" y="56974"/>
                  </a:lnTo>
                  <a:lnTo>
                    <a:pt x="166091" y="58595"/>
                  </a:lnTo>
                  <a:lnTo>
                    <a:pt x="167877" y="59979"/>
                  </a:lnTo>
                  <a:lnTo>
                    <a:pt x="169068" y="61854"/>
                  </a:lnTo>
                  <a:lnTo>
                    <a:pt x="169862" y="64057"/>
                  </a:lnTo>
                  <a:lnTo>
                    <a:pt x="171344" y="66478"/>
                  </a:lnTo>
                  <a:lnTo>
                    <a:pt x="173284" y="69044"/>
                  </a:lnTo>
                  <a:lnTo>
                    <a:pt x="175531" y="71708"/>
                  </a:lnTo>
                  <a:lnTo>
                    <a:pt x="177980" y="74436"/>
                  </a:lnTo>
                  <a:lnTo>
                    <a:pt x="183242" y="80008"/>
                  </a:lnTo>
                  <a:lnTo>
                    <a:pt x="185979" y="81875"/>
                  </a:lnTo>
                  <a:lnTo>
                    <a:pt x="195506" y="85116"/>
                  </a:lnTo>
                  <a:lnTo>
                    <a:pt x="198969" y="87929"/>
                  </a:lnTo>
                  <a:lnTo>
                    <a:pt x="201226" y="90013"/>
                  </a:lnTo>
                  <a:lnTo>
                    <a:pt x="203683" y="91402"/>
                  </a:lnTo>
                  <a:lnTo>
                    <a:pt x="213842" y="94072"/>
                  </a:lnTo>
                  <a:lnTo>
                    <a:pt x="236311" y="94178"/>
                  </a:lnTo>
                  <a:lnTo>
                    <a:pt x="247266" y="94180"/>
                  </a:lnTo>
                  <a:lnTo>
                    <a:pt x="250548" y="91640"/>
                  </a:lnTo>
                  <a:lnTo>
                    <a:pt x="252757" y="89630"/>
                  </a:lnTo>
                  <a:lnTo>
                    <a:pt x="254230" y="87336"/>
                  </a:lnTo>
                  <a:lnTo>
                    <a:pt x="255212" y="84855"/>
                  </a:lnTo>
                  <a:lnTo>
                    <a:pt x="255866" y="82249"/>
                  </a:lnTo>
                  <a:lnTo>
                    <a:pt x="257255" y="79558"/>
                  </a:lnTo>
                  <a:lnTo>
                    <a:pt x="259133" y="76812"/>
                  </a:lnTo>
                  <a:lnTo>
                    <a:pt x="261338" y="74029"/>
                  </a:lnTo>
                  <a:lnTo>
                    <a:pt x="263760" y="72174"/>
                  </a:lnTo>
                  <a:lnTo>
                    <a:pt x="266328" y="70937"/>
                  </a:lnTo>
                  <a:lnTo>
                    <a:pt x="268992" y="70112"/>
                  </a:lnTo>
                  <a:lnTo>
                    <a:pt x="271721" y="67657"/>
                  </a:lnTo>
                  <a:lnTo>
                    <a:pt x="274492" y="64116"/>
                  </a:lnTo>
                  <a:lnTo>
                    <a:pt x="277292" y="59849"/>
                  </a:lnTo>
                  <a:lnTo>
                    <a:pt x="280112" y="56053"/>
                  </a:lnTo>
                  <a:lnTo>
                    <a:pt x="282944" y="52570"/>
                  </a:lnTo>
                  <a:lnTo>
                    <a:pt x="285784" y="49295"/>
                  </a:lnTo>
                  <a:lnTo>
                    <a:pt x="288630" y="46159"/>
                  </a:lnTo>
                  <a:lnTo>
                    <a:pt x="294333" y="40135"/>
                  </a:lnTo>
                  <a:lnTo>
                    <a:pt x="317183" y="17037"/>
                  </a:lnTo>
                  <a:lnTo>
                    <a:pt x="324062" y="10150"/>
                  </a:lnTo>
                  <a:lnTo>
                    <a:pt x="330083" y="6669"/>
                  </a:lnTo>
                  <a:lnTo>
                    <a:pt x="340368" y="1223"/>
                  </a:lnTo>
                  <a:lnTo>
                    <a:pt x="344315" y="478"/>
                  </a:lnTo>
                  <a:lnTo>
                    <a:pt x="354609" y="0"/>
                  </a:lnTo>
                  <a:lnTo>
                    <a:pt x="357374" y="914"/>
                  </a:lnTo>
                  <a:lnTo>
                    <a:pt x="362986" y="4469"/>
                  </a:lnTo>
                  <a:lnTo>
                    <a:pt x="368457" y="8620"/>
                  </a:lnTo>
                  <a:lnTo>
                    <a:pt x="372674" y="12656"/>
                  </a:lnTo>
                  <a:lnTo>
                    <a:pt x="380403" y="20283"/>
                  </a:lnTo>
                  <a:lnTo>
                    <a:pt x="382189" y="23008"/>
                  </a:lnTo>
                  <a:lnTo>
                    <a:pt x="383381" y="25777"/>
                  </a:lnTo>
                  <a:lnTo>
                    <a:pt x="384175" y="28575"/>
                  </a:lnTo>
                  <a:lnTo>
                    <a:pt x="385656" y="31394"/>
                  </a:lnTo>
                  <a:lnTo>
                    <a:pt x="387597" y="34225"/>
                  </a:lnTo>
                  <a:lnTo>
                    <a:pt x="389843" y="37065"/>
                  </a:lnTo>
                  <a:lnTo>
                    <a:pt x="392293" y="40863"/>
                  </a:lnTo>
                  <a:lnTo>
                    <a:pt x="394879" y="45300"/>
                  </a:lnTo>
                  <a:lnTo>
                    <a:pt x="397555" y="50164"/>
                  </a:lnTo>
                  <a:lnTo>
                    <a:pt x="399339" y="55311"/>
                  </a:lnTo>
                  <a:lnTo>
                    <a:pt x="400529" y="60647"/>
                  </a:lnTo>
                  <a:lnTo>
                    <a:pt x="401322" y="66110"/>
                  </a:lnTo>
                  <a:lnTo>
                    <a:pt x="402803" y="70704"/>
                  </a:lnTo>
                  <a:lnTo>
                    <a:pt x="404743" y="74719"/>
                  </a:lnTo>
                  <a:lnTo>
                    <a:pt x="406989" y="78349"/>
                  </a:lnTo>
                  <a:lnTo>
                    <a:pt x="408486" y="81721"/>
                  </a:lnTo>
                  <a:lnTo>
                    <a:pt x="409484" y="84922"/>
                  </a:lnTo>
                  <a:lnTo>
                    <a:pt x="410149" y="88008"/>
                  </a:lnTo>
                  <a:lnTo>
                    <a:pt x="410593" y="91018"/>
                  </a:lnTo>
                  <a:lnTo>
                    <a:pt x="410889" y="93977"/>
                  </a:lnTo>
                  <a:lnTo>
                    <a:pt x="411085" y="96902"/>
                  </a:lnTo>
                  <a:lnTo>
                    <a:pt x="411218" y="99805"/>
                  </a:lnTo>
                  <a:lnTo>
                    <a:pt x="411363" y="105570"/>
                  </a:lnTo>
                  <a:lnTo>
                    <a:pt x="412355" y="108441"/>
                  </a:lnTo>
                  <a:lnTo>
                    <a:pt x="413968" y="111307"/>
                  </a:lnTo>
                  <a:lnTo>
                    <a:pt x="415996" y="114171"/>
                  </a:lnTo>
                  <a:lnTo>
                    <a:pt x="417349" y="117032"/>
                  </a:lnTo>
                  <a:lnTo>
                    <a:pt x="418250" y="119892"/>
                  </a:lnTo>
                  <a:lnTo>
                    <a:pt x="418851" y="122752"/>
                  </a:lnTo>
                  <a:lnTo>
                    <a:pt x="420204" y="124658"/>
                  </a:lnTo>
                  <a:lnTo>
                    <a:pt x="422059" y="125929"/>
                  </a:lnTo>
                  <a:lnTo>
                    <a:pt x="427328" y="127968"/>
                  </a:lnTo>
                  <a:lnTo>
                    <a:pt x="427761" y="129088"/>
                  </a:lnTo>
                  <a:lnTo>
                    <a:pt x="428241" y="132873"/>
                  </a:lnTo>
                  <a:lnTo>
                    <a:pt x="428592" y="136676"/>
                  </a:lnTo>
                  <a:lnTo>
                    <a:pt x="431150" y="134340"/>
                  </a:lnTo>
                  <a:lnTo>
                    <a:pt x="436003" y="129629"/>
                  </a:lnTo>
                  <a:lnTo>
                    <a:pt x="439207" y="128986"/>
                  </a:lnTo>
                  <a:lnTo>
                    <a:pt x="441394" y="128814"/>
                  </a:lnTo>
                  <a:lnTo>
                    <a:pt x="443805" y="127747"/>
                  </a:lnTo>
                  <a:lnTo>
                    <a:pt x="449025" y="124021"/>
                  </a:lnTo>
                  <a:lnTo>
                    <a:pt x="451750" y="121694"/>
                  </a:lnTo>
                  <a:lnTo>
                    <a:pt x="454519" y="119190"/>
                  </a:lnTo>
                  <a:lnTo>
                    <a:pt x="460135" y="113868"/>
                  </a:lnTo>
                  <a:lnTo>
                    <a:pt x="465807" y="108328"/>
                  </a:lnTo>
                  <a:lnTo>
                    <a:pt x="467701" y="105517"/>
                  </a:lnTo>
                  <a:lnTo>
                    <a:pt x="468963" y="102690"/>
                  </a:lnTo>
                  <a:lnTo>
                    <a:pt x="469805" y="99853"/>
                  </a:lnTo>
                  <a:lnTo>
                    <a:pt x="471318" y="97010"/>
                  </a:lnTo>
                  <a:lnTo>
                    <a:pt x="473280" y="94162"/>
                  </a:lnTo>
                  <a:lnTo>
                    <a:pt x="475540" y="91310"/>
                  </a:lnTo>
                  <a:lnTo>
                    <a:pt x="477999" y="88457"/>
                  </a:lnTo>
                  <a:lnTo>
                    <a:pt x="480591" y="85602"/>
                  </a:lnTo>
                  <a:lnTo>
                    <a:pt x="483272" y="82747"/>
                  </a:lnTo>
                  <a:lnTo>
                    <a:pt x="486011" y="78938"/>
                  </a:lnTo>
                  <a:lnTo>
                    <a:pt x="488790" y="74493"/>
                  </a:lnTo>
                  <a:lnTo>
                    <a:pt x="491595" y="69626"/>
                  </a:lnTo>
                  <a:lnTo>
                    <a:pt x="495370" y="65428"/>
                  </a:lnTo>
                  <a:lnTo>
                    <a:pt x="499792" y="61677"/>
                  </a:lnTo>
                  <a:lnTo>
                    <a:pt x="504645" y="58224"/>
                  </a:lnTo>
                  <a:lnTo>
                    <a:pt x="507880" y="54969"/>
                  </a:lnTo>
                  <a:lnTo>
                    <a:pt x="510037" y="51847"/>
                  </a:lnTo>
                  <a:lnTo>
                    <a:pt x="511474" y="48813"/>
                  </a:lnTo>
                  <a:lnTo>
                    <a:pt x="513385" y="46790"/>
                  </a:lnTo>
                  <a:lnTo>
                    <a:pt x="515612" y="45442"/>
                  </a:lnTo>
                  <a:lnTo>
                    <a:pt x="518049" y="44543"/>
                  </a:lnTo>
                  <a:lnTo>
                    <a:pt x="523297" y="41004"/>
                  </a:lnTo>
                  <a:lnTo>
                    <a:pt x="526030" y="38727"/>
                  </a:lnTo>
                  <a:lnTo>
                    <a:pt x="528803" y="37209"/>
                  </a:lnTo>
                  <a:lnTo>
                    <a:pt x="538396" y="34573"/>
                  </a:lnTo>
                  <a:lnTo>
                    <a:pt x="544123" y="34291"/>
                  </a:lnTo>
                  <a:lnTo>
                    <a:pt x="546581" y="35204"/>
                  </a:lnTo>
                  <a:lnTo>
                    <a:pt x="551853" y="38759"/>
                  </a:lnTo>
                  <a:lnTo>
                    <a:pt x="557371" y="40974"/>
                  </a:lnTo>
                  <a:lnTo>
                    <a:pt x="560175" y="41564"/>
                  </a:lnTo>
                  <a:lnTo>
                    <a:pt x="562045" y="42910"/>
                  </a:lnTo>
                  <a:lnTo>
                    <a:pt x="563292" y="44760"/>
                  </a:lnTo>
                  <a:lnTo>
                    <a:pt x="564123" y="46946"/>
                  </a:lnTo>
                  <a:lnTo>
                    <a:pt x="565629" y="49356"/>
                  </a:lnTo>
                  <a:lnTo>
                    <a:pt x="567586" y="51915"/>
                  </a:lnTo>
                  <a:lnTo>
                    <a:pt x="569844" y="54573"/>
                  </a:lnTo>
                  <a:lnTo>
                    <a:pt x="572301" y="57298"/>
                  </a:lnTo>
                  <a:lnTo>
                    <a:pt x="577571" y="62866"/>
                  </a:lnTo>
                  <a:lnTo>
                    <a:pt x="579357" y="65684"/>
                  </a:lnTo>
                  <a:lnTo>
                    <a:pt x="580548" y="68515"/>
                  </a:lnTo>
                  <a:lnTo>
                    <a:pt x="581342" y="71355"/>
                  </a:lnTo>
                  <a:lnTo>
                    <a:pt x="582824" y="74201"/>
                  </a:lnTo>
                  <a:lnTo>
                    <a:pt x="584764" y="77051"/>
                  </a:lnTo>
                  <a:lnTo>
                    <a:pt x="587011" y="79903"/>
                  </a:lnTo>
                  <a:lnTo>
                    <a:pt x="588507" y="82757"/>
                  </a:lnTo>
                  <a:lnTo>
                    <a:pt x="589506" y="85612"/>
                  </a:lnTo>
                  <a:lnTo>
                    <a:pt x="590171" y="88468"/>
                  </a:lnTo>
                  <a:lnTo>
                    <a:pt x="591568" y="90372"/>
                  </a:lnTo>
                  <a:lnTo>
                    <a:pt x="593451" y="91641"/>
                  </a:lnTo>
                  <a:lnTo>
                    <a:pt x="595659" y="92488"/>
                  </a:lnTo>
                  <a:lnTo>
                    <a:pt x="597131" y="94004"/>
                  </a:lnTo>
                  <a:lnTo>
                    <a:pt x="598112" y="95968"/>
                  </a:lnTo>
                  <a:lnTo>
                    <a:pt x="599687" y="101413"/>
                  </a:lnTo>
                  <a:lnTo>
                    <a:pt x="599903" y="104697"/>
                  </a:lnTo>
                  <a:lnTo>
                    <a:pt x="599960" y="106906"/>
                  </a:lnTo>
                  <a:lnTo>
                    <a:pt x="600951" y="108380"/>
                  </a:lnTo>
                  <a:lnTo>
                    <a:pt x="602564" y="109361"/>
                  </a:lnTo>
                  <a:lnTo>
                    <a:pt x="604592" y="110016"/>
                  </a:lnTo>
                  <a:lnTo>
                    <a:pt x="606896" y="109500"/>
                  </a:lnTo>
                  <a:lnTo>
                    <a:pt x="611997" y="106386"/>
                  </a:lnTo>
                  <a:lnTo>
                    <a:pt x="615672" y="103829"/>
                  </a:lnTo>
                  <a:lnTo>
                    <a:pt x="619072" y="103231"/>
                  </a:lnTo>
                  <a:lnTo>
                    <a:pt x="621313" y="103072"/>
                  </a:lnTo>
                  <a:lnTo>
                    <a:pt x="623758" y="102013"/>
                  </a:lnTo>
                  <a:lnTo>
                    <a:pt x="629016" y="98296"/>
                  </a:lnTo>
                  <a:lnTo>
                    <a:pt x="631751" y="95972"/>
                  </a:lnTo>
                  <a:lnTo>
                    <a:pt x="634528" y="93470"/>
                  </a:lnTo>
                  <a:lnTo>
                    <a:pt x="637331" y="90849"/>
                  </a:lnTo>
                  <a:lnTo>
                    <a:pt x="639200" y="88149"/>
                  </a:lnTo>
                  <a:lnTo>
                    <a:pt x="640446" y="85397"/>
                  </a:lnTo>
                  <a:lnTo>
                    <a:pt x="641276" y="82609"/>
                  </a:lnTo>
                  <a:lnTo>
                    <a:pt x="642782" y="78846"/>
                  </a:lnTo>
                  <a:lnTo>
                    <a:pt x="644739" y="74433"/>
                  </a:lnTo>
                  <a:lnTo>
                    <a:pt x="646996" y="69585"/>
                  </a:lnTo>
                  <a:lnTo>
                    <a:pt x="650406" y="65401"/>
                  </a:lnTo>
                  <a:lnTo>
                    <a:pt x="654584" y="61659"/>
                  </a:lnTo>
                  <a:lnTo>
                    <a:pt x="659274" y="58212"/>
                  </a:lnTo>
                  <a:lnTo>
                    <a:pt x="663354" y="54009"/>
                  </a:lnTo>
                  <a:lnTo>
                    <a:pt x="667026" y="49302"/>
                  </a:lnTo>
                  <a:lnTo>
                    <a:pt x="670427" y="44259"/>
                  </a:lnTo>
                  <a:lnTo>
                    <a:pt x="673646" y="39944"/>
                  </a:lnTo>
                  <a:lnTo>
                    <a:pt x="676745" y="36115"/>
                  </a:lnTo>
                  <a:lnTo>
                    <a:pt x="679763" y="32610"/>
                  </a:lnTo>
                  <a:lnTo>
                    <a:pt x="682728" y="29321"/>
                  </a:lnTo>
                  <a:lnTo>
                    <a:pt x="688563" y="23126"/>
                  </a:lnTo>
                  <a:lnTo>
                    <a:pt x="697202" y="14284"/>
                  </a:lnTo>
                  <a:lnTo>
                    <a:pt x="700069" y="12341"/>
                  </a:lnTo>
                  <a:lnTo>
                    <a:pt x="708654" y="8654"/>
                  </a:lnTo>
                  <a:lnTo>
                    <a:pt x="714373" y="4416"/>
                  </a:lnTo>
                  <a:lnTo>
                    <a:pt x="717231" y="2905"/>
                  </a:lnTo>
                  <a:lnTo>
                    <a:pt x="722947" y="1226"/>
                  </a:lnTo>
                  <a:lnTo>
                    <a:pt x="725805" y="1731"/>
                  </a:lnTo>
                  <a:lnTo>
                    <a:pt x="731520" y="4831"/>
                  </a:lnTo>
                  <a:lnTo>
                    <a:pt x="735542" y="7381"/>
                  </a:lnTo>
                  <a:lnTo>
                    <a:pt x="736106" y="8691"/>
                  </a:lnTo>
                  <a:lnTo>
                    <a:pt x="736733" y="12688"/>
                  </a:lnTo>
                  <a:lnTo>
                    <a:pt x="737853" y="15087"/>
                  </a:lnTo>
                  <a:lnTo>
                    <a:pt x="739553" y="17639"/>
                  </a:lnTo>
                  <a:lnTo>
                    <a:pt x="741638" y="20293"/>
                  </a:lnTo>
                  <a:lnTo>
                    <a:pt x="743028" y="23014"/>
                  </a:lnTo>
                  <a:lnTo>
                    <a:pt x="743955" y="25781"/>
                  </a:lnTo>
                  <a:lnTo>
                    <a:pt x="744572" y="28578"/>
                  </a:lnTo>
                  <a:lnTo>
                    <a:pt x="744984" y="31395"/>
                  </a:lnTo>
                  <a:lnTo>
                    <a:pt x="745258" y="34226"/>
                  </a:lnTo>
                  <a:lnTo>
                    <a:pt x="745441" y="37066"/>
                  </a:lnTo>
                  <a:lnTo>
                    <a:pt x="745564" y="39911"/>
                  </a:lnTo>
                  <a:lnTo>
                    <a:pt x="745699" y="45614"/>
                  </a:lnTo>
                  <a:lnTo>
                    <a:pt x="744782" y="48467"/>
                  </a:lnTo>
                  <a:lnTo>
                    <a:pt x="743220" y="51322"/>
                  </a:lnTo>
                  <a:lnTo>
                    <a:pt x="738418" y="58198"/>
                  </a:lnTo>
                  <a:lnTo>
                    <a:pt x="737760" y="61678"/>
                  </a:lnTo>
                  <a:lnTo>
                    <a:pt x="737585" y="63939"/>
                  </a:lnTo>
                  <a:lnTo>
                    <a:pt x="736516" y="65447"/>
                  </a:lnTo>
                  <a:lnTo>
                    <a:pt x="734850" y="66452"/>
                  </a:lnTo>
                  <a:lnTo>
                    <a:pt x="732788" y="67123"/>
                  </a:lnTo>
                  <a:lnTo>
                    <a:pt x="731413" y="68522"/>
                  </a:lnTo>
                  <a:lnTo>
                    <a:pt x="730496" y="70407"/>
                  </a:lnTo>
                  <a:lnTo>
                    <a:pt x="728663" y="770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41"/>
            <p:cNvSpPr/>
            <p:nvPr/>
          </p:nvSpPr>
          <p:spPr>
            <a:xfrm>
              <a:off x="6072190" y="5460682"/>
              <a:ext cx="171448" cy="240031"/>
            </a:xfrm>
            <a:custGeom>
              <a:avLst/>
              <a:gdLst/>
              <a:ahLst/>
              <a:cxnLst/>
              <a:rect l="0" t="0" r="0" b="0"/>
              <a:pathLst>
                <a:path w="171448" h="240031">
                  <a:moveTo>
                    <a:pt x="171447" y="0"/>
                  </a:moveTo>
                  <a:lnTo>
                    <a:pt x="83209" y="0"/>
                  </a:lnTo>
                  <a:lnTo>
                    <a:pt x="80237" y="953"/>
                  </a:lnTo>
                  <a:lnTo>
                    <a:pt x="77302" y="2540"/>
                  </a:lnTo>
                  <a:lnTo>
                    <a:pt x="74394" y="4551"/>
                  </a:lnTo>
                  <a:lnTo>
                    <a:pt x="71502" y="5892"/>
                  </a:lnTo>
                  <a:lnTo>
                    <a:pt x="68623" y="6785"/>
                  </a:lnTo>
                  <a:lnTo>
                    <a:pt x="65750" y="7381"/>
                  </a:lnTo>
                  <a:lnTo>
                    <a:pt x="62882" y="7778"/>
                  </a:lnTo>
                  <a:lnTo>
                    <a:pt x="60018" y="8043"/>
                  </a:lnTo>
                  <a:lnTo>
                    <a:pt x="57156" y="8219"/>
                  </a:lnTo>
                  <a:lnTo>
                    <a:pt x="51436" y="8415"/>
                  </a:lnTo>
                  <a:lnTo>
                    <a:pt x="40003" y="8542"/>
                  </a:lnTo>
                  <a:lnTo>
                    <a:pt x="8709" y="8572"/>
                  </a:lnTo>
                  <a:lnTo>
                    <a:pt x="8611" y="13124"/>
                  </a:lnTo>
                  <a:lnTo>
                    <a:pt x="7645" y="14464"/>
                  </a:lnTo>
                  <a:lnTo>
                    <a:pt x="6048" y="15358"/>
                  </a:lnTo>
                  <a:lnTo>
                    <a:pt x="351" y="17041"/>
                  </a:lnTo>
                  <a:lnTo>
                    <a:pt x="28" y="24517"/>
                  </a:lnTo>
                  <a:lnTo>
                    <a:pt x="0" y="32993"/>
                  </a:lnTo>
                  <a:lnTo>
                    <a:pt x="4549" y="38457"/>
                  </a:lnTo>
                  <a:lnTo>
                    <a:pt x="5889" y="40878"/>
                  </a:lnTo>
                  <a:lnTo>
                    <a:pt x="7378" y="46108"/>
                  </a:lnTo>
                  <a:lnTo>
                    <a:pt x="8040" y="51608"/>
                  </a:lnTo>
                  <a:lnTo>
                    <a:pt x="8539" y="59516"/>
                  </a:lnTo>
                  <a:lnTo>
                    <a:pt x="8560" y="64413"/>
                  </a:lnTo>
                  <a:lnTo>
                    <a:pt x="9516" y="65802"/>
                  </a:lnTo>
                  <a:lnTo>
                    <a:pt x="11106" y="66728"/>
                  </a:lnTo>
                  <a:lnTo>
                    <a:pt x="15950" y="68215"/>
                  </a:lnTo>
                  <a:lnTo>
                    <a:pt x="19152" y="68417"/>
                  </a:lnTo>
                  <a:lnTo>
                    <a:pt x="21340" y="68472"/>
                  </a:lnTo>
                  <a:lnTo>
                    <a:pt x="22798" y="69460"/>
                  </a:lnTo>
                  <a:lnTo>
                    <a:pt x="23770" y="71072"/>
                  </a:lnTo>
                  <a:lnTo>
                    <a:pt x="25330" y="75951"/>
                  </a:lnTo>
                  <a:lnTo>
                    <a:pt x="26411" y="76352"/>
                  </a:lnTo>
                  <a:lnTo>
                    <a:pt x="30151" y="76797"/>
                  </a:lnTo>
                  <a:lnTo>
                    <a:pt x="34989" y="76995"/>
                  </a:lnTo>
                  <a:lnTo>
                    <a:pt x="37613" y="77047"/>
                  </a:lnTo>
                  <a:lnTo>
                    <a:pt x="40314" y="76130"/>
                  </a:lnTo>
                  <a:lnTo>
                    <a:pt x="43068" y="74566"/>
                  </a:lnTo>
                  <a:lnTo>
                    <a:pt x="45855" y="72571"/>
                  </a:lnTo>
                  <a:lnTo>
                    <a:pt x="48667" y="71241"/>
                  </a:lnTo>
                  <a:lnTo>
                    <a:pt x="51494" y="70354"/>
                  </a:lnTo>
                  <a:lnTo>
                    <a:pt x="54331" y="69762"/>
                  </a:lnTo>
                  <a:lnTo>
                    <a:pt x="57175" y="69368"/>
                  </a:lnTo>
                  <a:lnTo>
                    <a:pt x="60023" y="69106"/>
                  </a:lnTo>
                  <a:lnTo>
                    <a:pt x="62875" y="68931"/>
                  </a:lnTo>
                  <a:lnTo>
                    <a:pt x="65728" y="67861"/>
                  </a:lnTo>
                  <a:lnTo>
                    <a:pt x="68583" y="66196"/>
                  </a:lnTo>
                  <a:lnTo>
                    <a:pt x="71438" y="64133"/>
                  </a:lnTo>
                  <a:lnTo>
                    <a:pt x="74295" y="62758"/>
                  </a:lnTo>
                  <a:lnTo>
                    <a:pt x="77151" y="61842"/>
                  </a:lnTo>
                  <a:lnTo>
                    <a:pt x="80008" y="61230"/>
                  </a:lnTo>
                  <a:lnTo>
                    <a:pt x="82865" y="60823"/>
                  </a:lnTo>
                  <a:lnTo>
                    <a:pt x="85722" y="60551"/>
                  </a:lnTo>
                  <a:lnTo>
                    <a:pt x="88580" y="60370"/>
                  </a:lnTo>
                  <a:lnTo>
                    <a:pt x="94294" y="60169"/>
                  </a:lnTo>
                  <a:lnTo>
                    <a:pt x="109747" y="60017"/>
                  </a:lnTo>
                  <a:lnTo>
                    <a:pt x="115489" y="60010"/>
                  </a:lnTo>
                  <a:lnTo>
                    <a:pt x="116997" y="60962"/>
                  </a:lnTo>
                  <a:lnTo>
                    <a:pt x="118002" y="62549"/>
                  </a:lnTo>
                  <a:lnTo>
                    <a:pt x="118672" y="64559"/>
                  </a:lnTo>
                  <a:lnTo>
                    <a:pt x="120071" y="65900"/>
                  </a:lnTo>
                  <a:lnTo>
                    <a:pt x="121956" y="66793"/>
                  </a:lnTo>
                  <a:lnTo>
                    <a:pt x="124166" y="67389"/>
                  </a:lnTo>
                  <a:lnTo>
                    <a:pt x="129160" y="70591"/>
                  </a:lnTo>
                  <a:lnTo>
                    <a:pt x="135577" y="75857"/>
                  </a:lnTo>
                  <a:lnTo>
                    <a:pt x="138995" y="81656"/>
                  </a:lnTo>
                  <a:lnTo>
                    <a:pt x="141240" y="85870"/>
                  </a:lnTo>
                  <a:lnTo>
                    <a:pt x="146274" y="93092"/>
                  </a:lnTo>
                  <a:lnTo>
                    <a:pt x="148950" y="96351"/>
                  </a:lnTo>
                  <a:lnTo>
                    <a:pt x="151923" y="102513"/>
                  </a:lnTo>
                  <a:lnTo>
                    <a:pt x="153245" y="109379"/>
                  </a:lnTo>
                  <a:lnTo>
                    <a:pt x="153597" y="113876"/>
                  </a:lnTo>
                  <a:lnTo>
                    <a:pt x="153832" y="118780"/>
                  </a:lnTo>
                  <a:lnTo>
                    <a:pt x="154093" y="129309"/>
                  </a:lnTo>
                  <a:lnTo>
                    <a:pt x="154290" y="168635"/>
                  </a:lnTo>
                  <a:lnTo>
                    <a:pt x="153342" y="173383"/>
                  </a:lnTo>
                  <a:lnTo>
                    <a:pt x="151756" y="177501"/>
                  </a:lnTo>
                  <a:lnTo>
                    <a:pt x="148408" y="184617"/>
                  </a:lnTo>
                  <a:lnTo>
                    <a:pt x="146920" y="190955"/>
                  </a:lnTo>
                  <a:lnTo>
                    <a:pt x="143719" y="196946"/>
                  </a:lnTo>
                  <a:lnTo>
                    <a:pt x="139121" y="203737"/>
                  </a:lnTo>
                  <a:lnTo>
                    <a:pt x="136562" y="208215"/>
                  </a:lnTo>
                  <a:lnTo>
                    <a:pt x="133902" y="213105"/>
                  </a:lnTo>
                  <a:lnTo>
                    <a:pt x="131177" y="216365"/>
                  </a:lnTo>
                  <a:lnTo>
                    <a:pt x="128408" y="218538"/>
                  </a:lnTo>
                  <a:lnTo>
                    <a:pt x="125609" y="219987"/>
                  </a:lnTo>
                  <a:lnTo>
                    <a:pt x="122791" y="221906"/>
                  </a:lnTo>
                  <a:lnTo>
                    <a:pt x="119960" y="224137"/>
                  </a:lnTo>
                  <a:lnTo>
                    <a:pt x="117120" y="226577"/>
                  </a:lnTo>
                  <a:lnTo>
                    <a:pt x="113321" y="228204"/>
                  </a:lnTo>
                  <a:lnTo>
                    <a:pt x="108884" y="229289"/>
                  </a:lnTo>
                  <a:lnTo>
                    <a:pt x="104021" y="230011"/>
                  </a:lnTo>
                  <a:lnTo>
                    <a:pt x="99827" y="231446"/>
                  </a:lnTo>
                  <a:lnTo>
                    <a:pt x="96078" y="233355"/>
                  </a:lnTo>
                  <a:lnTo>
                    <a:pt x="92626" y="235580"/>
                  </a:lnTo>
                  <a:lnTo>
                    <a:pt x="89372" y="237064"/>
                  </a:lnTo>
                  <a:lnTo>
                    <a:pt x="86250" y="238052"/>
                  </a:lnTo>
                  <a:lnTo>
                    <a:pt x="83217" y="238711"/>
                  </a:lnTo>
                  <a:lnTo>
                    <a:pt x="79289" y="239151"/>
                  </a:lnTo>
                  <a:lnTo>
                    <a:pt x="74766" y="239444"/>
                  </a:lnTo>
                  <a:lnTo>
                    <a:pt x="65613" y="239770"/>
                  </a:lnTo>
                  <a:lnTo>
                    <a:pt x="55104" y="239953"/>
                  </a:lnTo>
                  <a:lnTo>
                    <a:pt x="17142" y="24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87963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 the area of a regular polygon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area of a regular polygon is equal to half the product of the apothem </a:t>
            </a:r>
            <a:r>
              <a:rPr lang="en-US" dirty="0" smtClean="0"/>
              <a:t>and the </a:t>
            </a:r>
            <a:r>
              <a:rPr lang="en-US" dirty="0"/>
              <a:t>perimeter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A= (1/2)(a)(P)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515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 one - square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226" y="1600200"/>
            <a:ext cx="427555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MARTPenAnnotation122"/>
          <p:cNvSpPr/>
          <p:nvPr/>
        </p:nvSpPr>
        <p:spPr>
          <a:xfrm>
            <a:off x="4666297" y="5580698"/>
            <a:ext cx="1911669" cy="94254"/>
          </a:xfrm>
          <a:custGeom>
            <a:avLst/>
            <a:gdLst/>
            <a:ahLst/>
            <a:cxnLst/>
            <a:rect l="0" t="0" r="0" b="0"/>
            <a:pathLst>
              <a:path w="1911669" h="94254">
                <a:moveTo>
                  <a:pt x="0" y="25717"/>
                </a:moveTo>
                <a:lnTo>
                  <a:pt x="0" y="21166"/>
                </a:lnTo>
                <a:lnTo>
                  <a:pt x="953" y="19825"/>
                </a:lnTo>
                <a:lnTo>
                  <a:pt x="2540" y="18931"/>
                </a:lnTo>
                <a:lnTo>
                  <a:pt x="7381" y="17497"/>
                </a:lnTo>
                <a:lnTo>
                  <a:pt x="12770" y="17249"/>
                </a:lnTo>
                <a:lnTo>
                  <a:pt x="14228" y="18166"/>
                </a:lnTo>
                <a:lnTo>
                  <a:pt x="15201" y="19731"/>
                </a:lnTo>
                <a:lnTo>
                  <a:pt x="15849" y="21726"/>
                </a:lnTo>
                <a:lnTo>
                  <a:pt x="17233" y="23056"/>
                </a:lnTo>
                <a:lnTo>
                  <a:pt x="19109" y="23944"/>
                </a:lnTo>
                <a:lnTo>
                  <a:pt x="21312" y="24535"/>
                </a:lnTo>
                <a:lnTo>
                  <a:pt x="22781" y="25881"/>
                </a:lnTo>
                <a:lnTo>
                  <a:pt x="23760" y="27731"/>
                </a:lnTo>
                <a:lnTo>
                  <a:pt x="24412" y="29918"/>
                </a:lnTo>
                <a:lnTo>
                  <a:pt x="24847" y="32327"/>
                </a:lnTo>
                <a:lnTo>
                  <a:pt x="25137" y="34886"/>
                </a:lnTo>
                <a:lnTo>
                  <a:pt x="25331" y="37545"/>
                </a:lnTo>
                <a:lnTo>
                  <a:pt x="26412" y="40270"/>
                </a:lnTo>
                <a:lnTo>
                  <a:pt x="28086" y="43038"/>
                </a:lnTo>
                <a:lnTo>
                  <a:pt x="30154" y="45837"/>
                </a:lnTo>
                <a:lnTo>
                  <a:pt x="31532" y="48655"/>
                </a:lnTo>
                <a:lnTo>
                  <a:pt x="32452" y="51487"/>
                </a:lnTo>
                <a:lnTo>
                  <a:pt x="33064" y="54327"/>
                </a:lnTo>
                <a:lnTo>
                  <a:pt x="33473" y="57172"/>
                </a:lnTo>
                <a:lnTo>
                  <a:pt x="33745" y="60022"/>
                </a:lnTo>
                <a:lnTo>
                  <a:pt x="33927" y="62875"/>
                </a:lnTo>
                <a:lnTo>
                  <a:pt x="35000" y="64776"/>
                </a:lnTo>
                <a:lnTo>
                  <a:pt x="36669" y="66044"/>
                </a:lnTo>
                <a:lnTo>
                  <a:pt x="38733" y="66889"/>
                </a:lnTo>
                <a:lnTo>
                  <a:pt x="40110" y="68405"/>
                </a:lnTo>
                <a:lnTo>
                  <a:pt x="41028" y="70368"/>
                </a:lnTo>
                <a:lnTo>
                  <a:pt x="42500" y="75812"/>
                </a:lnTo>
                <a:lnTo>
                  <a:pt x="43574" y="77211"/>
                </a:lnTo>
                <a:lnTo>
                  <a:pt x="45242" y="79096"/>
                </a:lnTo>
                <a:lnTo>
                  <a:pt x="50212" y="84415"/>
                </a:lnTo>
                <a:lnTo>
                  <a:pt x="51572" y="84851"/>
                </a:lnTo>
                <a:lnTo>
                  <a:pt x="58708" y="85609"/>
                </a:lnTo>
                <a:lnTo>
                  <a:pt x="61970" y="83133"/>
                </a:lnTo>
                <a:lnTo>
                  <a:pt x="64173" y="81139"/>
                </a:lnTo>
                <a:lnTo>
                  <a:pt x="65642" y="78858"/>
                </a:lnTo>
                <a:lnTo>
                  <a:pt x="66621" y="76384"/>
                </a:lnTo>
                <a:lnTo>
                  <a:pt x="67274" y="73782"/>
                </a:lnTo>
                <a:lnTo>
                  <a:pt x="68662" y="72048"/>
                </a:lnTo>
                <a:lnTo>
                  <a:pt x="70540" y="70892"/>
                </a:lnTo>
                <a:lnTo>
                  <a:pt x="72744" y="70121"/>
                </a:lnTo>
                <a:lnTo>
                  <a:pt x="75166" y="68654"/>
                </a:lnTo>
                <a:lnTo>
                  <a:pt x="77733" y="66724"/>
                </a:lnTo>
                <a:lnTo>
                  <a:pt x="80398" y="64485"/>
                </a:lnTo>
                <a:lnTo>
                  <a:pt x="83126" y="62040"/>
                </a:lnTo>
                <a:lnTo>
                  <a:pt x="88698" y="56783"/>
                </a:lnTo>
                <a:lnTo>
                  <a:pt x="97189" y="48468"/>
                </a:lnTo>
                <a:lnTo>
                  <a:pt x="99083" y="44695"/>
                </a:lnTo>
                <a:lnTo>
                  <a:pt x="100345" y="40273"/>
                </a:lnTo>
                <a:lnTo>
                  <a:pt x="101187" y="35421"/>
                </a:lnTo>
                <a:lnTo>
                  <a:pt x="102701" y="32186"/>
                </a:lnTo>
                <a:lnTo>
                  <a:pt x="104662" y="30030"/>
                </a:lnTo>
                <a:lnTo>
                  <a:pt x="106922" y="28592"/>
                </a:lnTo>
                <a:lnTo>
                  <a:pt x="109382" y="26681"/>
                </a:lnTo>
                <a:lnTo>
                  <a:pt x="111974" y="24455"/>
                </a:lnTo>
                <a:lnTo>
                  <a:pt x="114654" y="22018"/>
                </a:lnTo>
                <a:lnTo>
                  <a:pt x="117393" y="20393"/>
                </a:lnTo>
                <a:lnTo>
                  <a:pt x="122978" y="18588"/>
                </a:lnTo>
                <a:lnTo>
                  <a:pt x="125800" y="17154"/>
                </a:lnTo>
                <a:lnTo>
                  <a:pt x="128634" y="15246"/>
                </a:lnTo>
                <a:lnTo>
                  <a:pt x="131476" y="13021"/>
                </a:lnTo>
                <a:lnTo>
                  <a:pt x="137174" y="10549"/>
                </a:lnTo>
                <a:lnTo>
                  <a:pt x="145737" y="9158"/>
                </a:lnTo>
                <a:lnTo>
                  <a:pt x="161185" y="8606"/>
                </a:lnTo>
                <a:lnTo>
                  <a:pt x="164665" y="11127"/>
                </a:lnTo>
                <a:lnTo>
                  <a:pt x="166927" y="13133"/>
                </a:lnTo>
                <a:lnTo>
                  <a:pt x="171980" y="17901"/>
                </a:lnTo>
                <a:lnTo>
                  <a:pt x="174661" y="20507"/>
                </a:lnTo>
                <a:lnTo>
                  <a:pt x="177401" y="22243"/>
                </a:lnTo>
                <a:lnTo>
                  <a:pt x="182985" y="24173"/>
                </a:lnTo>
                <a:lnTo>
                  <a:pt x="185807" y="25640"/>
                </a:lnTo>
                <a:lnTo>
                  <a:pt x="188641" y="27570"/>
                </a:lnTo>
                <a:lnTo>
                  <a:pt x="191484" y="29810"/>
                </a:lnTo>
                <a:lnTo>
                  <a:pt x="194331" y="32255"/>
                </a:lnTo>
                <a:lnTo>
                  <a:pt x="197182" y="34839"/>
                </a:lnTo>
                <a:lnTo>
                  <a:pt x="200034" y="37513"/>
                </a:lnTo>
                <a:lnTo>
                  <a:pt x="201936" y="40248"/>
                </a:lnTo>
                <a:lnTo>
                  <a:pt x="203204" y="43025"/>
                </a:lnTo>
                <a:lnTo>
                  <a:pt x="204049" y="45828"/>
                </a:lnTo>
                <a:lnTo>
                  <a:pt x="205566" y="48649"/>
                </a:lnTo>
                <a:lnTo>
                  <a:pt x="207529" y="51482"/>
                </a:lnTo>
                <a:lnTo>
                  <a:pt x="209790" y="54324"/>
                </a:lnTo>
                <a:lnTo>
                  <a:pt x="212250" y="56218"/>
                </a:lnTo>
                <a:lnTo>
                  <a:pt x="214843" y="57481"/>
                </a:lnTo>
                <a:lnTo>
                  <a:pt x="220263" y="58884"/>
                </a:lnTo>
                <a:lnTo>
                  <a:pt x="225847" y="59508"/>
                </a:lnTo>
                <a:lnTo>
                  <a:pt x="228670" y="60627"/>
                </a:lnTo>
                <a:lnTo>
                  <a:pt x="231504" y="62325"/>
                </a:lnTo>
                <a:lnTo>
                  <a:pt x="238346" y="67344"/>
                </a:lnTo>
                <a:lnTo>
                  <a:pt x="241822" y="68030"/>
                </a:lnTo>
                <a:lnTo>
                  <a:pt x="255587" y="68547"/>
                </a:lnTo>
                <a:lnTo>
                  <a:pt x="261549" y="66025"/>
                </a:lnTo>
                <a:lnTo>
                  <a:pt x="271798" y="61195"/>
                </a:lnTo>
                <a:lnTo>
                  <a:pt x="273591" y="59846"/>
                </a:lnTo>
                <a:lnTo>
                  <a:pt x="275739" y="57995"/>
                </a:lnTo>
                <a:lnTo>
                  <a:pt x="278123" y="55808"/>
                </a:lnTo>
                <a:lnTo>
                  <a:pt x="283313" y="50838"/>
                </a:lnTo>
                <a:lnTo>
                  <a:pt x="294406" y="39887"/>
                </a:lnTo>
                <a:lnTo>
                  <a:pt x="298188" y="37068"/>
                </a:lnTo>
                <a:lnTo>
                  <a:pt x="302614" y="34237"/>
                </a:lnTo>
                <a:lnTo>
                  <a:pt x="307470" y="31397"/>
                </a:lnTo>
                <a:lnTo>
                  <a:pt x="311660" y="28551"/>
                </a:lnTo>
                <a:lnTo>
                  <a:pt x="315406" y="25702"/>
                </a:lnTo>
                <a:lnTo>
                  <a:pt x="318856" y="22849"/>
                </a:lnTo>
                <a:lnTo>
                  <a:pt x="322108" y="20948"/>
                </a:lnTo>
                <a:lnTo>
                  <a:pt x="328262" y="18835"/>
                </a:lnTo>
                <a:lnTo>
                  <a:pt x="331236" y="17319"/>
                </a:lnTo>
                <a:lnTo>
                  <a:pt x="334172" y="15356"/>
                </a:lnTo>
                <a:lnTo>
                  <a:pt x="337081" y="13094"/>
                </a:lnTo>
                <a:lnTo>
                  <a:pt x="339973" y="10634"/>
                </a:lnTo>
                <a:lnTo>
                  <a:pt x="342854" y="8042"/>
                </a:lnTo>
                <a:lnTo>
                  <a:pt x="345727" y="5361"/>
                </a:lnTo>
                <a:lnTo>
                  <a:pt x="348595" y="3574"/>
                </a:lnTo>
                <a:lnTo>
                  <a:pt x="354321" y="1588"/>
                </a:lnTo>
                <a:lnTo>
                  <a:pt x="362900" y="470"/>
                </a:lnTo>
                <a:lnTo>
                  <a:pt x="365759" y="1265"/>
                </a:lnTo>
                <a:lnTo>
                  <a:pt x="368616" y="2748"/>
                </a:lnTo>
                <a:lnTo>
                  <a:pt x="371474" y="4689"/>
                </a:lnTo>
                <a:lnTo>
                  <a:pt x="374332" y="6936"/>
                </a:lnTo>
                <a:lnTo>
                  <a:pt x="377190" y="9386"/>
                </a:lnTo>
                <a:lnTo>
                  <a:pt x="380047" y="11972"/>
                </a:lnTo>
                <a:lnTo>
                  <a:pt x="385762" y="17385"/>
                </a:lnTo>
                <a:lnTo>
                  <a:pt x="397192" y="28622"/>
                </a:lnTo>
                <a:lnTo>
                  <a:pt x="400050" y="32416"/>
                </a:lnTo>
                <a:lnTo>
                  <a:pt x="402907" y="36850"/>
                </a:lnTo>
                <a:lnTo>
                  <a:pt x="405765" y="41711"/>
                </a:lnTo>
                <a:lnTo>
                  <a:pt x="408623" y="45905"/>
                </a:lnTo>
                <a:lnTo>
                  <a:pt x="411480" y="49653"/>
                </a:lnTo>
                <a:lnTo>
                  <a:pt x="418359" y="57961"/>
                </a:lnTo>
                <a:lnTo>
                  <a:pt x="419876" y="59596"/>
                </a:lnTo>
                <a:lnTo>
                  <a:pt x="424102" y="63952"/>
                </a:lnTo>
                <a:lnTo>
                  <a:pt x="426562" y="65494"/>
                </a:lnTo>
                <a:lnTo>
                  <a:pt x="431836" y="67208"/>
                </a:lnTo>
                <a:lnTo>
                  <a:pt x="434576" y="68618"/>
                </a:lnTo>
                <a:lnTo>
                  <a:pt x="437355" y="70510"/>
                </a:lnTo>
                <a:lnTo>
                  <a:pt x="440160" y="72723"/>
                </a:lnTo>
                <a:lnTo>
                  <a:pt x="442982" y="74200"/>
                </a:lnTo>
                <a:lnTo>
                  <a:pt x="448659" y="75840"/>
                </a:lnTo>
                <a:lnTo>
                  <a:pt x="450553" y="75324"/>
                </a:lnTo>
                <a:lnTo>
                  <a:pt x="451816" y="74028"/>
                </a:lnTo>
                <a:lnTo>
                  <a:pt x="452658" y="72212"/>
                </a:lnTo>
                <a:lnTo>
                  <a:pt x="454173" y="71001"/>
                </a:lnTo>
                <a:lnTo>
                  <a:pt x="456134" y="70194"/>
                </a:lnTo>
                <a:lnTo>
                  <a:pt x="463446" y="69058"/>
                </a:lnTo>
                <a:lnTo>
                  <a:pt x="466126" y="68898"/>
                </a:lnTo>
                <a:lnTo>
                  <a:pt x="468866" y="67839"/>
                </a:lnTo>
                <a:lnTo>
                  <a:pt x="471645" y="66181"/>
                </a:lnTo>
                <a:lnTo>
                  <a:pt x="474450" y="64123"/>
                </a:lnTo>
                <a:lnTo>
                  <a:pt x="480107" y="61836"/>
                </a:lnTo>
                <a:lnTo>
                  <a:pt x="482949" y="61226"/>
                </a:lnTo>
                <a:lnTo>
                  <a:pt x="485795" y="59867"/>
                </a:lnTo>
                <a:lnTo>
                  <a:pt x="488647" y="58009"/>
                </a:lnTo>
                <a:lnTo>
                  <a:pt x="491499" y="55817"/>
                </a:lnTo>
                <a:lnTo>
                  <a:pt x="493401" y="53403"/>
                </a:lnTo>
                <a:lnTo>
                  <a:pt x="494669" y="50842"/>
                </a:lnTo>
                <a:lnTo>
                  <a:pt x="495515" y="48182"/>
                </a:lnTo>
                <a:lnTo>
                  <a:pt x="497983" y="46408"/>
                </a:lnTo>
                <a:lnTo>
                  <a:pt x="505806" y="44438"/>
                </a:lnTo>
                <a:lnTo>
                  <a:pt x="509606" y="42960"/>
                </a:lnTo>
                <a:lnTo>
                  <a:pt x="513093" y="41022"/>
                </a:lnTo>
                <a:lnTo>
                  <a:pt x="516369" y="38778"/>
                </a:lnTo>
                <a:lnTo>
                  <a:pt x="522550" y="36284"/>
                </a:lnTo>
                <a:lnTo>
                  <a:pt x="531384" y="34880"/>
                </a:lnTo>
                <a:lnTo>
                  <a:pt x="585683" y="34290"/>
                </a:lnTo>
                <a:lnTo>
                  <a:pt x="588575" y="35242"/>
                </a:lnTo>
                <a:lnTo>
                  <a:pt x="591456" y="36830"/>
                </a:lnTo>
                <a:lnTo>
                  <a:pt x="594329" y="38840"/>
                </a:lnTo>
                <a:lnTo>
                  <a:pt x="602601" y="41074"/>
                </a:lnTo>
                <a:lnTo>
                  <a:pt x="623745" y="42757"/>
                </a:lnTo>
                <a:lnTo>
                  <a:pt x="627423" y="40275"/>
                </a:lnTo>
                <a:lnTo>
                  <a:pt x="629737" y="38280"/>
                </a:lnTo>
                <a:lnTo>
                  <a:pt x="633184" y="36950"/>
                </a:lnTo>
                <a:lnTo>
                  <a:pt x="649866" y="34815"/>
                </a:lnTo>
                <a:lnTo>
                  <a:pt x="662616" y="34393"/>
                </a:lnTo>
                <a:lnTo>
                  <a:pt x="665581" y="33406"/>
                </a:lnTo>
                <a:lnTo>
                  <a:pt x="668511" y="31795"/>
                </a:lnTo>
                <a:lnTo>
                  <a:pt x="671417" y="29769"/>
                </a:lnTo>
                <a:lnTo>
                  <a:pt x="677185" y="27518"/>
                </a:lnTo>
                <a:lnTo>
                  <a:pt x="688327" y="26250"/>
                </a:lnTo>
                <a:lnTo>
                  <a:pt x="737253" y="25718"/>
                </a:lnTo>
                <a:lnTo>
                  <a:pt x="741057" y="26670"/>
                </a:lnTo>
                <a:lnTo>
                  <a:pt x="744545" y="28257"/>
                </a:lnTo>
                <a:lnTo>
                  <a:pt x="747824" y="30268"/>
                </a:lnTo>
                <a:lnTo>
                  <a:pt x="750009" y="32561"/>
                </a:lnTo>
                <a:lnTo>
                  <a:pt x="751466" y="35042"/>
                </a:lnTo>
                <a:lnTo>
                  <a:pt x="752437" y="37648"/>
                </a:lnTo>
                <a:lnTo>
                  <a:pt x="754037" y="39386"/>
                </a:lnTo>
                <a:lnTo>
                  <a:pt x="756057" y="40545"/>
                </a:lnTo>
                <a:lnTo>
                  <a:pt x="758355" y="41317"/>
                </a:lnTo>
                <a:lnTo>
                  <a:pt x="760840" y="42784"/>
                </a:lnTo>
                <a:lnTo>
                  <a:pt x="763449" y="44715"/>
                </a:lnTo>
                <a:lnTo>
                  <a:pt x="769930" y="50107"/>
                </a:lnTo>
                <a:lnTo>
                  <a:pt x="771414" y="51502"/>
                </a:lnTo>
                <a:lnTo>
                  <a:pt x="775603" y="55592"/>
                </a:lnTo>
                <a:lnTo>
                  <a:pt x="778054" y="57064"/>
                </a:lnTo>
                <a:lnTo>
                  <a:pt x="787084" y="59619"/>
                </a:lnTo>
                <a:lnTo>
                  <a:pt x="800462" y="59973"/>
                </a:lnTo>
                <a:lnTo>
                  <a:pt x="802247" y="59031"/>
                </a:lnTo>
                <a:lnTo>
                  <a:pt x="803436" y="57452"/>
                </a:lnTo>
                <a:lnTo>
                  <a:pt x="804229" y="55446"/>
                </a:lnTo>
                <a:lnTo>
                  <a:pt x="805710" y="54108"/>
                </a:lnTo>
                <a:lnTo>
                  <a:pt x="807651" y="53217"/>
                </a:lnTo>
                <a:lnTo>
                  <a:pt x="809896" y="52623"/>
                </a:lnTo>
                <a:lnTo>
                  <a:pt x="812346" y="51274"/>
                </a:lnTo>
                <a:lnTo>
                  <a:pt x="814931" y="49422"/>
                </a:lnTo>
                <a:lnTo>
                  <a:pt x="817607" y="47236"/>
                </a:lnTo>
                <a:lnTo>
                  <a:pt x="820344" y="45777"/>
                </a:lnTo>
                <a:lnTo>
                  <a:pt x="825925" y="44158"/>
                </a:lnTo>
                <a:lnTo>
                  <a:pt x="827794" y="42773"/>
                </a:lnTo>
                <a:lnTo>
                  <a:pt x="829040" y="40898"/>
                </a:lnTo>
                <a:lnTo>
                  <a:pt x="829871" y="38695"/>
                </a:lnTo>
                <a:lnTo>
                  <a:pt x="831377" y="36274"/>
                </a:lnTo>
                <a:lnTo>
                  <a:pt x="833334" y="33707"/>
                </a:lnTo>
                <a:lnTo>
                  <a:pt x="835591" y="31043"/>
                </a:lnTo>
                <a:lnTo>
                  <a:pt x="838048" y="29268"/>
                </a:lnTo>
                <a:lnTo>
                  <a:pt x="843319" y="27295"/>
                </a:lnTo>
                <a:lnTo>
                  <a:pt x="845105" y="25817"/>
                </a:lnTo>
                <a:lnTo>
                  <a:pt x="846296" y="23878"/>
                </a:lnTo>
                <a:lnTo>
                  <a:pt x="847090" y="21633"/>
                </a:lnTo>
                <a:lnTo>
                  <a:pt x="848571" y="20137"/>
                </a:lnTo>
                <a:lnTo>
                  <a:pt x="850512" y="19140"/>
                </a:lnTo>
                <a:lnTo>
                  <a:pt x="852758" y="18474"/>
                </a:lnTo>
                <a:lnTo>
                  <a:pt x="856160" y="18983"/>
                </a:lnTo>
                <a:lnTo>
                  <a:pt x="860333" y="20276"/>
                </a:lnTo>
                <a:lnTo>
                  <a:pt x="871618" y="24642"/>
                </a:lnTo>
                <a:lnTo>
                  <a:pt x="873496" y="25953"/>
                </a:lnTo>
                <a:lnTo>
                  <a:pt x="875700" y="27779"/>
                </a:lnTo>
                <a:lnTo>
                  <a:pt x="878123" y="29949"/>
                </a:lnTo>
                <a:lnTo>
                  <a:pt x="883354" y="34900"/>
                </a:lnTo>
                <a:lnTo>
                  <a:pt x="895612" y="46946"/>
                </a:lnTo>
                <a:lnTo>
                  <a:pt x="898064" y="48442"/>
                </a:lnTo>
                <a:lnTo>
                  <a:pt x="903330" y="50105"/>
                </a:lnTo>
                <a:lnTo>
                  <a:pt x="924146" y="51400"/>
                </a:lnTo>
                <a:lnTo>
                  <a:pt x="929882" y="51424"/>
                </a:lnTo>
                <a:lnTo>
                  <a:pt x="932341" y="50475"/>
                </a:lnTo>
                <a:lnTo>
                  <a:pt x="934933" y="48890"/>
                </a:lnTo>
                <a:lnTo>
                  <a:pt x="941387" y="44052"/>
                </a:lnTo>
                <a:lnTo>
                  <a:pt x="944809" y="43391"/>
                </a:lnTo>
                <a:lnTo>
                  <a:pt x="947056" y="43214"/>
                </a:lnTo>
                <a:lnTo>
                  <a:pt x="949505" y="42144"/>
                </a:lnTo>
                <a:lnTo>
                  <a:pt x="952091" y="40478"/>
                </a:lnTo>
                <a:lnTo>
                  <a:pt x="954768" y="38415"/>
                </a:lnTo>
                <a:lnTo>
                  <a:pt x="960281" y="36123"/>
                </a:lnTo>
                <a:lnTo>
                  <a:pt x="963084" y="35512"/>
                </a:lnTo>
                <a:lnTo>
                  <a:pt x="965906" y="36057"/>
                </a:lnTo>
                <a:lnTo>
                  <a:pt x="968740" y="37373"/>
                </a:lnTo>
                <a:lnTo>
                  <a:pt x="975581" y="41777"/>
                </a:lnTo>
                <a:lnTo>
                  <a:pt x="979056" y="42380"/>
                </a:lnTo>
                <a:lnTo>
                  <a:pt x="981317" y="42540"/>
                </a:lnTo>
                <a:lnTo>
                  <a:pt x="983777" y="43600"/>
                </a:lnTo>
                <a:lnTo>
                  <a:pt x="986369" y="45259"/>
                </a:lnTo>
                <a:lnTo>
                  <a:pt x="989049" y="47317"/>
                </a:lnTo>
                <a:lnTo>
                  <a:pt x="994567" y="49604"/>
                </a:lnTo>
                <a:lnTo>
                  <a:pt x="997372" y="50214"/>
                </a:lnTo>
                <a:lnTo>
                  <a:pt x="999242" y="51573"/>
                </a:lnTo>
                <a:lnTo>
                  <a:pt x="1000489" y="53432"/>
                </a:lnTo>
                <a:lnTo>
                  <a:pt x="1001320" y="55624"/>
                </a:lnTo>
                <a:lnTo>
                  <a:pt x="1002827" y="57085"/>
                </a:lnTo>
                <a:lnTo>
                  <a:pt x="1004784" y="58058"/>
                </a:lnTo>
                <a:lnTo>
                  <a:pt x="1007041" y="58708"/>
                </a:lnTo>
                <a:lnTo>
                  <a:pt x="1009498" y="58188"/>
                </a:lnTo>
                <a:lnTo>
                  <a:pt x="1012089" y="56890"/>
                </a:lnTo>
                <a:lnTo>
                  <a:pt x="1018540" y="52512"/>
                </a:lnTo>
                <a:lnTo>
                  <a:pt x="1020021" y="51200"/>
                </a:lnTo>
                <a:lnTo>
                  <a:pt x="1024208" y="47203"/>
                </a:lnTo>
                <a:lnTo>
                  <a:pt x="1026658" y="43850"/>
                </a:lnTo>
                <a:lnTo>
                  <a:pt x="1029244" y="39711"/>
                </a:lnTo>
                <a:lnTo>
                  <a:pt x="1031920" y="35046"/>
                </a:lnTo>
                <a:lnTo>
                  <a:pt x="1034657" y="30984"/>
                </a:lnTo>
                <a:lnTo>
                  <a:pt x="1037434" y="27324"/>
                </a:lnTo>
                <a:lnTo>
                  <a:pt x="1040237" y="23930"/>
                </a:lnTo>
                <a:lnTo>
                  <a:pt x="1043059" y="20716"/>
                </a:lnTo>
                <a:lnTo>
                  <a:pt x="1045893" y="17620"/>
                </a:lnTo>
                <a:lnTo>
                  <a:pt x="1048734" y="14604"/>
                </a:lnTo>
                <a:lnTo>
                  <a:pt x="1050629" y="11641"/>
                </a:lnTo>
                <a:lnTo>
                  <a:pt x="1051892" y="8713"/>
                </a:lnTo>
                <a:lnTo>
                  <a:pt x="1052734" y="5808"/>
                </a:lnTo>
                <a:lnTo>
                  <a:pt x="1054248" y="3872"/>
                </a:lnTo>
                <a:lnTo>
                  <a:pt x="1056209" y="2581"/>
                </a:lnTo>
                <a:lnTo>
                  <a:pt x="1060929" y="1146"/>
                </a:lnTo>
                <a:lnTo>
                  <a:pt x="1101330" y="0"/>
                </a:lnTo>
                <a:lnTo>
                  <a:pt x="1103790" y="952"/>
                </a:lnTo>
                <a:lnTo>
                  <a:pt x="1106383" y="2540"/>
                </a:lnTo>
                <a:lnTo>
                  <a:pt x="1109064" y="4551"/>
                </a:lnTo>
                <a:lnTo>
                  <a:pt x="1112756" y="6843"/>
                </a:lnTo>
                <a:lnTo>
                  <a:pt x="1117122" y="9325"/>
                </a:lnTo>
                <a:lnTo>
                  <a:pt x="1121938" y="11931"/>
                </a:lnTo>
                <a:lnTo>
                  <a:pt x="1126101" y="14621"/>
                </a:lnTo>
                <a:lnTo>
                  <a:pt x="1129829" y="17368"/>
                </a:lnTo>
                <a:lnTo>
                  <a:pt x="1133267" y="20151"/>
                </a:lnTo>
                <a:lnTo>
                  <a:pt x="1136511" y="22958"/>
                </a:lnTo>
                <a:lnTo>
                  <a:pt x="1139626" y="25783"/>
                </a:lnTo>
                <a:lnTo>
                  <a:pt x="1145628" y="31461"/>
                </a:lnTo>
                <a:lnTo>
                  <a:pt x="1160115" y="45723"/>
                </a:lnTo>
                <a:lnTo>
                  <a:pt x="1162982" y="47627"/>
                </a:lnTo>
                <a:lnTo>
                  <a:pt x="1168708" y="49742"/>
                </a:lnTo>
                <a:lnTo>
                  <a:pt x="1171569" y="51259"/>
                </a:lnTo>
                <a:lnTo>
                  <a:pt x="1174429" y="53222"/>
                </a:lnTo>
                <a:lnTo>
                  <a:pt x="1177288" y="55484"/>
                </a:lnTo>
                <a:lnTo>
                  <a:pt x="1180146" y="57944"/>
                </a:lnTo>
                <a:lnTo>
                  <a:pt x="1183004" y="60537"/>
                </a:lnTo>
                <a:lnTo>
                  <a:pt x="1188720" y="65957"/>
                </a:lnTo>
                <a:lnTo>
                  <a:pt x="1194435" y="71542"/>
                </a:lnTo>
                <a:lnTo>
                  <a:pt x="1197293" y="73411"/>
                </a:lnTo>
                <a:lnTo>
                  <a:pt x="1203007" y="75489"/>
                </a:lnTo>
                <a:lnTo>
                  <a:pt x="1204912" y="76996"/>
                </a:lnTo>
                <a:lnTo>
                  <a:pt x="1206183" y="78953"/>
                </a:lnTo>
                <a:lnTo>
                  <a:pt x="1207029" y="81210"/>
                </a:lnTo>
                <a:lnTo>
                  <a:pt x="1208546" y="82714"/>
                </a:lnTo>
                <a:lnTo>
                  <a:pt x="1210510" y="83718"/>
                </a:lnTo>
                <a:lnTo>
                  <a:pt x="1215232" y="84832"/>
                </a:lnTo>
                <a:lnTo>
                  <a:pt x="1220506" y="85328"/>
                </a:lnTo>
                <a:lnTo>
                  <a:pt x="1223246" y="84508"/>
                </a:lnTo>
                <a:lnTo>
                  <a:pt x="1226025" y="83008"/>
                </a:lnTo>
                <a:lnTo>
                  <a:pt x="1228830" y="81056"/>
                </a:lnTo>
                <a:lnTo>
                  <a:pt x="1234487" y="78887"/>
                </a:lnTo>
                <a:lnTo>
                  <a:pt x="1237329" y="78308"/>
                </a:lnTo>
                <a:lnTo>
                  <a:pt x="1239223" y="76971"/>
                </a:lnTo>
                <a:lnTo>
                  <a:pt x="1240487" y="75126"/>
                </a:lnTo>
                <a:lnTo>
                  <a:pt x="1241328" y="72943"/>
                </a:lnTo>
                <a:lnTo>
                  <a:pt x="1242843" y="70536"/>
                </a:lnTo>
                <a:lnTo>
                  <a:pt x="1244804" y="67979"/>
                </a:lnTo>
                <a:lnTo>
                  <a:pt x="1247064" y="65322"/>
                </a:lnTo>
                <a:lnTo>
                  <a:pt x="1249524" y="61645"/>
                </a:lnTo>
                <a:lnTo>
                  <a:pt x="1252116" y="57289"/>
                </a:lnTo>
                <a:lnTo>
                  <a:pt x="1254797" y="52479"/>
                </a:lnTo>
                <a:lnTo>
                  <a:pt x="1257536" y="48321"/>
                </a:lnTo>
                <a:lnTo>
                  <a:pt x="1260315" y="44597"/>
                </a:lnTo>
                <a:lnTo>
                  <a:pt x="1263120" y="41161"/>
                </a:lnTo>
                <a:lnTo>
                  <a:pt x="1264990" y="37918"/>
                </a:lnTo>
                <a:lnTo>
                  <a:pt x="1266237" y="34803"/>
                </a:lnTo>
                <a:lnTo>
                  <a:pt x="1267068" y="31774"/>
                </a:lnTo>
                <a:lnTo>
                  <a:pt x="1268575" y="29755"/>
                </a:lnTo>
                <a:lnTo>
                  <a:pt x="1270532" y="28409"/>
                </a:lnTo>
                <a:lnTo>
                  <a:pt x="1275246" y="26913"/>
                </a:lnTo>
                <a:lnTo>
                  <a:pt x="1280516" y="26248"/>
                </a:lnTo>
                <a:lnTo>
                  <a:pt x="1283255" y="25119"/>
                </a:lnTo>
                <a:lnTo>
                  <a:pt x="1286033" y="23413"/>
                </a:lnTo>
                <a:lnTo>
                  <a:pt x="1288838" y="21324"/>
                </a:lnTo>
                <a:lnTo>
                  <a:pt x="1291660" y="20883"/>
                </a:lnTo>
                <a:lnTo>
                  <a:pt x="1294494" y="21542"/>
                </a:lnTo>
                <a:lnTo>
                  <a:pt x="1301336" y="24892"/>
                </a:lnTo>
                <a:lnTo>
                  <a:pt x="1307072" y="25472"/>
                </a:lnTo>
                <a:lnTo>
                  <a:pt x="1309532" y="26506"/>
                </a:lnTo>
                <a:lnTo>
                  <a:pt x="1312124" y="28148"/>
                </a:lnTo>
                <a:lnTo>
                  <a:pt x="1314804" y="30195"/>
                </a:lnTo>
                <a:lnTo>
                  <a:pt x="1320322" y="32470"/>
                </a:lnTo>
                <a:lnTo>
                  <a:pt x="1323128" y="33076"/>
                </a:lnTo>
                <a:lnTo>
                  <a:pt x="1325950" y="34433"/>
                </a:lnTo>
                <a:lnTo>
                  <a:pt x="1328784" y="36290"/>
                </a:lnTo>
                <a:lnTo>
                  <a:pt x="1331626" y="38481"/>
                </a:lnTo>
                <a:lnTo>
                  <a:pt x="1337324" y="40915"/>
                </a:lnTo>
                <a:lnTo>
                  <a:pt x="1345887" y="42285"/>
                </a:lnTo>
                <a:lnTo>
                  <a:pt x="1357314" y="42747"/>
                </a:lnTo>
                <a:lnTo>
                  <a:pt x="1359218" y="43738"/>
                </a:lnTo>
                <a:lnTo>
                  <a:pt x="1360488" y="45351"/>
                </a:lnTo>
                <a:lnTo>
                  <a:pt x="1361335" y="47379"/>
                </a:lnTo>
                <a:lnTo>
                  <a:pt x="1362852" y="48731"/>
                </a:lnTo>
                <a:lnTo>
                  <a:pt x="1364815" y="49631"/>
                </a:lnTo>
                <a:lnTo>
                  <a:pt x="1369537" y="50633"/>
                </a:lnTo>
                <a:lnTo>
                  <a:pt x="1374811" y="51078"/>
                </a:lnTo>
                <a:lnTo>
                  <a:pt x="1377551" y="52150"/>
                </a:lnTo>
                <a:lnTo>
                  <a:pt x="1380330" y="53816"/>
                </a:lnTo>
                <a:lnTo>
                  <a:pt x="1383135" y="55880"/>
                </a:lnTo>
                <a:lnTo>
                  <a:pt x="1388791" y="58172"/>
                </a:lnTo>
                <a:lnTo>
                  <a:pt x="1391634" y="58784"/>
                </a:lnTo>
                <a:lnTo>
                  <a:pt x="1394481" y="60144"/>
                </a:lnTo>
                <a:lnTo>
                  <a:pt x="1397332" y="62003"/>
                </a:lnTo>
                <a:lnTo>
                  <a:pt x="1400184" y="64195"/>
                </a:lnTo>
                <a:lnTo>
                  <a:pt x="1405894" y="66630"/>
                </a:lnTo>
                <a:lnTo>
                  <a:pt x="1408750" y="67280"/>
                </a:lnTo>
                <a:lnTo>
                  <a:pt x="1411607" y="68666"/>
                </a:lnTo>
                <a:lnTo>
                  <a:pt x="1414464" y="70542"/>
                </a:lnTo>
                <a:lnTo>
                  <a:pt x="1417321" y="72745"/>
                </a:lnTo>
                <a:lnTo>
                  <a:pt x="1423035" y="75193"/>
                </a:lnTo>
                <a:lnTo>
                  <a:pt x="1431607" y="76571"/>
                </a:lnTo>
                <a:lnTo>
                  <a:pt x="1452802" y="77142"/>
                </a:lnTo>
                <a:lnTo>
                  <a:pt x="1455262" y="76193"/>
                </a:lnTo>
                <a:lnTo>
                  <a:pt x="1457855" y="74607"/>
                </a:lnTo>
                <a:lnTo>
                  <a:pt x="1464309" y="69770"/>
                </a:lnTo>
                <a:lnTo>
                  <a:pt x="1465791" y="68421"/>
                </a:lnTo>
                <a:lnTo>
                  <a:pt x="1469978" y="64381"/>
                </a:lnTo>
                <a:lnTo>
                  <a:pt x="1472427" y="62923"/>
                </a:lnTo>
                <a:lnTo>
                  <a:pt x="1477690" y="61303"/>
                </a:lnTo>
                <a:lnTo>
                  <a:pt x="1479474" y="59918"/>
                </a:lnTo>
                <a:lnTo>
                  <a:pt x="1480663" y="58043"/>
                </a:lnTo>
                <a:lnTo>
                  <a:pt x="1481457" y="55840"/>
                </a:lnTo>
                <a:lnTo>
                  <a:pt x="1482938" y="53419"/>
                </a:lnTo>
                <a:lnTo>
                  <a:pt x="1484878" y="50852"/>
                </a:lnTo>
                <a:lnTo>
                  <a:pt x="1487124" y="48189"/>
                </a:lnTo>
                <a:lnTo>
                  <a:pt x="1489573" y="46413"/>
                </a:lnTo>
                <a:lnTo>
                  <a:pt x="1494835" y="44440"/>
                </a:lnTo>
                <a:lnTo>
                  <a:pt x="1497572" y="42962"/>
                </a:lnTo>
                <a:lnTo>
                  <a:pt x="1500349" y="41023"/>
                </a:lnTo>
                <a:lnTo>
                  <a:pt x="1503152" y="38778"/>
                </a:lnTo>
                <a:lnTo>
                  <a:pt x="1505974" y="37282"/>
                </a:lnTo>
                <a:lnTo>
                  <a:pt x="1511649" y="35619"/>
                </a:lnTo>
                <a:lnTo>
                  <a:pt x="1528765" y="34406"/>
                </a:lnTo>
                <a:lnTo>
                  <a:pt x="1531622" y="35319"/>
                </a:lnTo>
                <a:lnTo>
                  <a:pt x="1534479" y="36881"/>
                </a:lnTo>
                <a:lnTo>
                  <a:pt x="1537336" y="38875"/>
                </a:lnTo>
                <a:lnTo>
                  <a:pt x="1543051" y="41089"/>
                </a:lnTo>
                <a:lnTo>
                  <a:pt x="1545908" y="41680"/>
                </a:lnTo>
                <a:lnTo>
                  <a:pt x="1548765" y="43979"/>
                </a:lnTo>
                <a:lnTo>
                  <a:pt x="1551623" y="47417"/>
                </a:lnTo>
                <a:lnTo>
                  <a:pt x="1554480" y="51614"/>
                </a:lnTo>
                <a:lnTo>
                  <a:pt x="1557338" y="55364"/>
                </a:lnTo>
                <a:lnTo>
                  <a:pt x="1560195" y="58816"/>
                </a:lnTo>
                <a:lnTo>
                  <a:pt x="1563053" y="62071"/>
                </a:lnTo>
                <a:lnTo>
                  <a:pt x="1564957" y="65193"/>
                </a:lnTo>
                <a:lnTo>
                  <a:pt x="1566228" y="68226"/>
                </a:lnTo>
                <a:lnTo>
                  <a:pt x="1567074" y="71201"/>
                </a:lnTo>
                <a:lnTo>
                  <a:pt x="1568591" y="74137"/>
                </a:lnTo>
                <a:lnTo>
                  <a:pt x="1570555" y="77048"/>
                </a:lnTo>
                <a:lnTo>
                  <a:pt x="1572817" y="79939"/>
                </a:lnTo>
                <a:lnTo>
                  <a:pt x="1575277" y="82820"/>
                </a:lnTo>
                <a:lnTo>
                  <a:pt x="1577869" y="85693"/>
                </a:lnTo>
                <a:lnTo>
                  <a:pt x="1580551" y="88561"/>
                </a:lnTo>
                <a:lnTo>
                  <a:pt x="1583291" y="90473"/>
                </a:lnTo>
                <a:lnTo>
                  <a:pt x="1590745" y="93164"/>
                </a:lnTo>
                <a:lnTo>
                  <a:pt x="1592823" y="93793"/>
                </a:lnTo>
                <a:lnTo>
                  <a:pt x="1606271" y="94253"/>
                </a:lnTo>
                <a:lnTo>
                  <a:pt x="1609010" y="93315"/>
                </a:lnTo>
                <a:lnTo>
                  <a:pt x="1611789" y="91737"/>
                </a:lnTo>
                <a:lnTo>
                  <a:pt x="1614593" y="89733"/>
                </a:lnTo>
                <a:lnTo>
                  <a:pt x="1616463" y="87444"/>
                </a:lnTo>
                <a:lnTo>
                  <a:pt x="1617709" y="84966"/>
                </a:lnTo>
                <a:lnTo>
                  <a:pt x="1618541" y="82361"/>
                </a:lnTo>
                <a:lnTo>
                  <a:pt x="1620047" y="80625"/>
                </a:lnTo>
                <a:lnTo>
                  <a:pt x="1622004" y="79467"/>
                </a:lnTo>
                <a:lnTo>
                  <a:pt x="1624261" y="78695"/>
                </a:lnTo>
                <a:lnTo>
                  <a:pt x="1626718" y="77228"/>
                </a:lnTo>
                <a:lnTo>
                  <a:pt x="1629309" y="75298"/>
                </a:lnTo>
                <a:lnTo>
                  <a:pt x="1631989" y="73058"/>
                </a:lnTo>
                <a:lnTo>
                  <a:pt x="1633775" y="70613"/>
                </a:lnTo>
                <a:lnTo>
                  <a:pt x="1634966" y="68030"/>
                </a:lnTo>
                <a:lnTo>
                  <a:pt x="1635760" y="65356"/>
                </a:lnTo>
                <a:lnTo>
                  <a:pt x="1637241" y="62620"/>
                </a:lnTo>
                <a:lnTo>
                  <a:pt x="1639182" y="59844"/>
                </a:lnTo>
                <a:lnTo>
                  <a:pt x="1641428" y="57040"/>
                </a:lnTo>
                <a:lnTo>
                  <a:pt x="1643878" y="55172"/>
                </a:lnTo>
                <a:lnTo>
                  <a:pt x="1646464" y="53926"/>
                </a:lnTo>
                <a:lnTo>
                  <a:pt x="1649140" y="53095"/>
                </a:lnTo>
                <a:lnTo>
                  <a:pt x="1651877" y="51589"/>
                </a:lnTo>
                <a:lnTo>
                  <a:pt x="1654653" y="49633"/>
                </a:lnTo>
                <a:lnTo>
                  <a:pt x="1657457" y="47375"/>
                </a:lnTo>
                <a:lnTo>
                  <a:pt x="1660279" y="45871"/>
                </a:lnTo>
                <a:lnTo>
                  <a:pt x="1665954" y="44200"/>
                </a:lnTo>
                <a:lnTo>
                  <a:pt x="1674505" y="43258"/>
                </a:lnTo>
                <a:lnTo>
                  <a:pt x="1677359" y="42173"/>
                </a:lnTo>
                <a:lnTo>
                  <a:pt x="1680214" y="40498"/>
                </a:lnTo>
                <a:lnTo>
                  <a:pt x="1683070" y="38428"/>
                </a:lnTo>
                <a:lnTo>
                  <a:pt x="1688784" y="36129"/>
                </a:lnTo>
                <a:lnTo>
                  <a:pt x="1697356" y="34834"/>
                </a:lnTo>
                <a:lnTo>
                  <a:pt x="1700213" y="34653"/>
                </a:lnTo>
                <a:lnTo>
                  <a:pt x="1703070" y="33579"/>
                </a:lnTo>
                <a:lnTo>
                  <a:pt x="1705928" y="31910"/>
                </a:lnTo>
                <a:lnTo>
                  <a:pt x="1708785" y="29846"/>
                </a:lnTo>
                <a:lnTo>
                  <a:pt x="1714500" y="27552"/>
                </a:lnTo>
                <a:lnTo>
                  <a:pt x="1721167" y="26532"/>
                </a:lnTo>
                <a:lnTo>
                  <a:pt x="1760116" y="25726"/>
                </a:lnTo>
                <a:lnTo>
                  <a:pt x="1762055" y="26676"/>
                </a:lnTo>
                <a:lnTo>
                  <a:pt x="1763349" y="28261"/>
                </a:lnTo>
                <a:lnTo>
                  <a:pt x="1764211" y="30270"/>
                </a:lnTo>
                <a:lnTo>
                  <a:pt x="1766690" y="31610"/>
                </a:lnTo>
                <a:lnTo>
                  <a:pt x="1778330" y="34448"/>
                </a:lnTo>
                <a:lnTo>
                  <a:pt x="1781818" y="36300"/>
                </a:lnTo>
                <a:lnTo>
                  <a:pt x="1785097" y="38488"/>
                </a:lnTo>
                <a:lnTo>
                  <a:pt x="1787282" y="40898"/>
                </a:lnTo>
                <a:lnTo>
                  <a:pt x="1788739" y="43457"/>
                </a:lnTo>
                <a:lnTo>
                  <a:pt x="1789710" y="46117"/>
                </a:lnTo>
                <a:lnTo>
                  <a:pt x="1791310" y="47889"/>
                </a:lnTo>
                <a:lnTo>
                  <a:pt x="1793330" y="49071"/>
                </a:lnTo>
                <a:lnTo>
                  <a:pt x="1795628" y="49859"/>
                </a:lnTo>
                <a:lnTo>
                  <a:pt x="1798113" y="51336"/>
                </a:lnTo>
                <a:lnTo>
                  <a:pt x="1800722" y="53274"/>
                </a:lnTo>
                <a:lnTo>
                  <a:pt x="1803413" y="55518"/>
                </a:lnTo>
                <a:lnTo>
                  <a:pt x="1806161" y="57014"/>
                </a:lnTo>
                <a:lnTo>
                  <a:pt x="1811753" y="58677"/>
                </a:lnTo>
                <a:lnTo>
                  <a:pt x="1834519" y="59955"/>
                </a:lnTo>
                <a:lnTo>
                  <a:pt x="1871768" y="60006"/>
                </a:lnTo>
                <a:lnTo>
                  <a:pt x="1873637" y="59054"/>
                </a:lnTo>
                <a:lnTo>
                  <a:pt x="1874885" y="57467"/>
                </a:lnTo>
                <a:lnTo>
                  <a:pt x="1875716" y="55456"/>
                </a:lnTo>
                <a:lnTo>
                  <a:pt x="1877222" y="53163"/>
                </a:lnTo>
                <a:lnTo>
                  <a:pt x="1879179" y="50682"/>
                </a:lnTo>
                <a:lnTo>
                  <a:pt x="1884613" y="44406"/>
                </a:lnTo>
                <a:lnTo>
                  <a:pt x="1886011" y="43891"/>
                </a:lnTo>
                <a:lnTo>
                  <a:pt x="1890105" y="43319"/>
                </a:lnTo>
                <a:lnTo>
                  <a:pt x="1892529" y="42214"/>
                </a:lnTo>
                <a:lnTo>
                  <a:pt x="1895099" y="40525"/>
                </a:lnTo>
                <a:lnTo>
                  <a:pt x="1897765" y="38446"/>
                </a:lnTo>
                <a:lnTo>
                  <a:pt x="1900494" y="37061"/>
                </a:lnTo>
                <a:lnTo>
                  <a:pt x="1911668" y="342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3"/>
          <p:cNvSpPr/>
          <p:nvPr/>
        </p:nvSpPr>
        <p:spPr>
          <a:xfrm>
            <a:off x="4580720" y="3746182"/>
            <a:ext cx="102222" cy="1885951"/>
          </a:xfrm>
          <a:custGeom>
            <a:avLst/>
            <a:gdLst/>
            <a:ahLst/>
            <a:cxnLst/>
            <a:rect l="0" t="0" r="0" b="0"/>
            <a:pathLst>
              <a:path w="102222" h="1885951">
                <a:moveTo>
                  <a:pt x="25570" y="1885950"/>
                </a:moveTo>
                <a:lnTo>
                  <a:pt x="18188" y="1878569"/>
                </a:lnTo>
                <a:lnTo>
                  <a:pt x="17526" y="1875367"/>
                </a:lnTo>
                <a:lnTo>
                  <a:pt x="17102" y="1870102"/>
                </a:lnTo>
                <a:lnTo>
                  <a:pt x="19584" y="1866842"/>
                </a:lnTo>
                <a:lnTo>
                  <a:pt x="21579" y="1864639"/>
                </a:lnTo>
                <a:lnTo>
                  <a:pt x="22909" y="1862217"/>
                </a:lnTo>
                <a:lnTo>
                  <a:pt x="25734" y="1854259"/>
                </a:lnTo>
                <a:lnTo>
                  <a:pt x="27584" y="1851488"/>
                </a:lnTo>
                <a:lnTo>
                  <a:pt x="29771" y="1848688"/>
                </a:lnTo>
                <a:lnTo>
                  <a:pt x="33133" y="1845868"/>
                </a:lnTo>
                <a:lnTo>
                  <a:pt x="37279" y="1843036"/>
                </a:lnTo>
                <a:lnTo>
                  <a:pt x="41949" y="1840196"/>
                </a:lnTo>
                <a:lnTo>
                  <a:pt x="46014" y="1838302"/>
                </a:lnTo>
                <a:lnTo>
                  <a:pt x="49676" y="1837040"/>
                </a:lnTo>
                <a:lnTo>
                  <a:pt x="53071" y="1836198"/>
                </a:lnTo>
                <a:lnTo>
                  <a:pt x="56286" y="1834685"/>
                </a:lnTo>
                <a:lnTo>
                  <a:pt x="59382" y="1832723"/>
                </a:lnTo>
                <a:lnTo>
                  <a:pt x="62399" y="1830463"/>
                </a:lnTo>
                <a:lnTo>
                  <a:pt x="65362" y="1828004"/>
                </a:lnTo>
                <a:lnTo>
                  <a:pt x="68291" y="1825412"/>
                </a:lnTo>
                <a:lnTo>
                  <a:pt x="74085" y="1819991"/>
                </a:lnTo>
                <a:lnTo>
                  <a:pt x="85564" y="1808751"/>
                </a:lnTo>
                <a:lnTo>
                  <a:pt x="88426" y="1805909"/>
                </a:lnTo>
                <a:lnTo>
                  <a:pt x="90334" y="1803062"/>
                </a:lnTo>
                <a:lnTo>
                  <a:pt x="92454" y="1797358"/>
                </a:lnTo>
                <a:lnTo>
                  <a:pt x="92066" y="1794504"/>
                </a:lnTo>
                <a:lnTo>
                  <a:pt x="90856" y="1791648"/>
                </a:lnTo>
                <a:lnTo>
                  <a:pt x="89096" y="1788792"/>
                </a:lnTo>
                <a:lnTo>
                  <a:pt x="87141" y="1780539"/>
                </a:lnTo>
                <a:lnTo>
                  <a:pt x="85319" y="1770521"/>
                </a:lnTo>
                <a:lnTo>
                  <a:pt x="83500" y="1765182"/>
                </a:lnTo>
                <a:lnTo>
                  <a:pt x="81335" y="1759718"/>
                </a:lnTo>
                <a:lnTo>
                  <a:pt x="78939" y="1755123"/>
                </a:lnTo>
                <a:lnTo>
                  <a:pt x="76389" y="1751107"/>
                </a:lnTo>
                <a:lnTo>
                  <a:pt x="73737" y="1747478"/>
                </a:lnTo>
                <a:lnTo>
                  <a:pt x="71016" y="1743152"/>
                </a:lnTo>
                <a:lnTo>
                  <a:pt x="68250" y="1738365"/>
                </a:lnTo>
                <a:lnTo>
                  <a:pt x="65453" y="1733267"/>
                </a:lnTo>
                <a:lnTo>
                  <a:pt x="61683" y="1727964"/>
                </a:lnTo>
                <a:lnTo>
                  <a:pt x="57265" y="1722524"/>
                </a:lnTo>
                <a:lnTo>
                  <a:pt x="52416" y="1716992"/>
                </a:lnTo>
                <a:lnTo>
                  <a:pt x="44486" y="1708305"/>
                </a:lnTo>
                <a:lnTo>
                  <a:pt x="41038" y="1704655"/>
                </a:lnTo>
                <a:lnTo>
                  <a:pt x="38739" y="1700316"/>
                </a:lnTo>
                <a:lnTo>
                  <a:pt x="36185" y="1690416"/>
                </a:lnTo>
                <a:lnTo>
                  <a:pt x="34411" y="1679014"/>
                </a:lnTo>
                <a:lnTo>
                  <a:pt x="34195" y="1668544"/>
                </a:lnTo>
                <a:lnTo>
                  <a:pt x="35130" y="1666718"/>
                </a:lnTo>
                <a:lnTo>
                  <a:pt x="36706" y="1665500"/>
                </a:lnTo>
                <a:lnTo>
                  <a:pt x="38709" y="1664689"/>
                </a:lnTo>
                <a:lnTo>
                  <a:pt x="40996" y="1663195"/>
                </a:lnTo>
                <a:lnTo>
                  <a:pt x="43474" y="1661247"/>
                </a:lnTo>
                <a:lnTo>
                  <a:pt x="46078" y="1658995"/>
                </a:lnTo>
                <a:lnTo>
                  <a:pt x="48767" y="1656542"/>
                </a:lnTo>
                <a:lnTo>
                  <a:pt x="54295" y="1651276"/>
                </a:lnTo>
                <a:lnTo>
                  <a:pt x="57102" y="1649490"/>
                </a:lnTo>
                <a:lnTo>
                  <a:pt x="59926" y="1648301"/>
                </a:lnTo>
                <a:lnTo>
                  <a:pt x="62761" y="1647507"/>
                </a:lnTo>
                <a:lnTo>
                  <a:pt x="65604" y="1646026"/>
                </a:lnTo>
                <a:lnTo>
                  <a:pt x="68452" y="1644086"/>
                </a:lnTo>
                <a:lnTo>
                  <a:pt x="71303" y="1641839"/>
                </a:lnTo>
                <a:lnTo>
                  <a:pt x="74155" y="1639390"/>
                </a:lnTo>
                <a:lnTo>
                  <a:pt x="77010" y="1636804"/>
                </a:lnTo>
                <a:lnTo>
                  <a:pt x="82722" y="1631391"/>
                </a:lnTo>
                <a:lnTo>
                  <a:pt x="88436" y="1625811"/>
                </a:lnTo>
                <a:lnTo>
                  <a:pt x="90341" y="1622989"/>
                </a:lnTo>
                <a:lnTo>
                  <a:pt x="92457" y="1617313"/>
                </a:lnTo>
                <a:lnTo>
                  <a:pt x="93973" y="1614467"/>
                </a:lnTo>
                <a:lnTo>
                  <a:pt x="95937" y="1611616"/>
                </a:lnTo>
                <a:lnTo>
                  <a:pt x="98199" y="1608764"/>
                </a:lnTo>
                <a:lnTo>
                  <a:pt x="99707" y="1604956"/>
                </a:lnTo>
                <a:lnTo>
                  <a:pt x="101382" y="1595646"/>
                </a:lnTo>
                <a:lnTo>
                  <a:pt x="100876" y="1591449"/>
                </a:lnTo>
                <a:lnTo>
                  <a:pt x="99586" y="1587699"/>
                </a:lnTo>
                <a:lnTo>
                  <a:pt x="93220" y="1575330"/>
                </a:lnTo>
                <a:lnTo>
                  <a:pt x="90673" y="1570285"/>
                </a:lnTo>
                <a:lnTo>
                  <a:pt x="88022" y="1564064"/>
                </a:lnTo>
                <a:lnTo>
                  <a:pt x="85302" y="1557059"/>
                </a:lnTo>
                <a:lnTo>
                  <a:pt x="82536" y="1549532"/>
                </a:lnTo>
                <a:lnTo>
                  <a:pt x="79740" y="1542609"/>
                </a:lnTo>
                <a:lnTo>
                  <a:pt x="76923" y="1536088"/>
                </a:lnTo>
                <a:lnTo>
                  <a:pt x="74093" y="1529837"/>
                </a:lnTo>
                <a:lnTo>
                  <a:pt x="70301" y="1523764"/>
                </a:lnTo>
                <a:lnTo>
                  <a:pt x="65868" y="1517810"/>
                </a:lnTo>
                <a:lnTo>
                  <a:pt x="61007" y="1511936"/>
                </a:lnTo>
                <a:lnTo>
                  <a:pt x="56815" y="1506115"/>
                </a:lnTo>
                <a:lnTo>
                  <a:pt x="53068" y="1500329"/>
                </a:lnTo>
                <a:lnTo>
                  <a:pt x="49616" y="1494567"/>
                </a:lnTo>
                <a:lnTo>
                  <a:pt x="46363" y="1489773"/>
                </a:lnTo>
                <a:lnTo>
                  <a:pt x="43242" y="1485625"/>
                </a:lnTo>
                <a:lnTo>
                  <a:pt x="40209" y="1481906"/>
                </a:lnTo>
                <a:lnTo>
                  <a:pt x="38186" y="1478475"/>
                </a:lnTo>
                <a:lnTo>
                  <a:pt x="35939" y="1472123"/>
                </a:lnTo>
                <a:lnTo>
                  <a:pt x="34497" y="1460283"/>
                </a:lnTo>
                <a:lnTo>
                  <a:pt x="34300" y="1454512"/>
                </a:lnTo>
                <a:lnTo>
                  <a:pt x="35200" y="1451640"/>
                </a:lnTo>
                <a:lnTo>
                  <a:pt x="36752" y="1448772"/>
                </a:lnTo>
                <a:lnTo>
                  <a:pt x="38739" y="1445908"/>
                </a:lnTo>
                <a:lnTo>
                  <a:pt x="41017" y="1443999"/>
                </a:lnTo>
                <a:lnTo>
                  <a:pt x="43488" y="1442726"/>
                </a:lnTo>
                <a:lnTo>
                  <a:pt x="46088" y="1441878"/>
                </a:lnTo>
                <a:lnTo>
                  <a:pt x="49726" y="1440359"/>
                </a:lnTo>
                <a:lnTo>
                  <a:pt x="54056" y="1438394"/>
                </a:lnTo>
                <a:lnTo>
                  <a:pt x="58848" y="1436133"/>
                </a:lnTo>
                <a:lnTo>
                  <a:pt x="62995" y="1434624"/>
                </a:lnTo>
                <a:lnTo>
                  <a:pt x="66712" y="1433619"/>
                </a:lnTo>
                <a:lnTo>
                  <a:pt x="70143" y="1432948"/>
                </a:lnTo>
                <a:lnTo>
                  <a:pt x="73383" y="1431549"/>
                </a:lnTo>
                <a:lnTo>
                  <a:pt x="76495" y="1429663"/>
                </a:lnTo>
                <a:lnTo>
                  <a:pt x="79523" y="1427454"/>
                </a:lnTo>
                <a:lnTo>
                  <a:pt x="82493" y="1424076"/>
                </a:lnTo>
                <a:lnTo>
                  <a:pt x="85426" y="1419919"/>
                </a:lnTo>
                <a:lnTo>
                  <a:pt x="88334" y="1415243"/>
                </a:lnTo>
                <a:lnTo>
                  <a:pt x="91225" y="1411172"/>
                </a:lnTo>
                <a:lnTo>
                  <a:pt x="94105" y="1407507"/>
                </a:lnTo>
                <a:lnTo>
                  <a:pt x="96977" y="1404110"/>
                </a:lnTo>
                <a:lnTo>
                  <a:pt x="100169" y="1397797"/>
                </a:lnTo>
                <a:lnTo>
                  <a:pt x="101587" y="1390863"/>
                </a:lnTo>
                <a:lnTo>
                  <a:pt x="102218" y="1381432"/>
                </a:lnTo>
                <a:lnTo>
                  <a:pt x="101433" y="1377202"/>
                </a:lnTo>
                <a:lnTo>
                  <a:pt x="99958" y="1373430"/>
                </a:lnTo>
                <a:lnTo>
                  <a:pt x="98022" y="1369963"/>
                </a:lnTo>
                <a:lnTo>
                  <a:pt x="95870" y="1361030"/>
                </a:lnTo>
                <a:lnTo>
                  <a:pt x="95297" y="1355981"/>
                </a:lnTo>
                <a:lnTo>
                  <a:pt x="93009" y="1349757"/>
                </a:lnTo>
                <a:lnTo>
                  <a:pt x="89580" y="1342751"/>
                </a:lnTo>
                <a:lnTo>
                  <a:pt x="81641" y="1328298"/>
                </a:lnTo>
                <a:lnTo>
                  <a:pt x="71817" y="1309452"/>
                </a:lnTo>
                <a:lnTo>
                  <a:pt x="65809" y="1297624"/>
                </a:lnTo>
                <a:lnTo>
                  <a:pt x="62873" y="1292755"/>
                </a:lnTo>
                <a:lnTo>
                  <a:pt x="59964" y="1288557"/>
                </a:lnTo>
                <a:lnTo>
                  <a:pt x="57071" y="1284806"/>
                </a:lnTo>
                <a:lnTo>
                  <a:pt x="55143" y="1280399"/>
                </a:lnTo>
                <a:lnTo>
                  <a:pt x="52430" y="1266050"/>
                </a:lnTo>
                <a:lnTo>
                  <a:pt x="51437" y="1253678"/>
                </a:lnTo>
                <a:lnTo>
                  <a:pt x="52340" y="1252028"/>
                </a:lnTo>
                <a:lnTo>
                  <a:pt x="53894" y="1249975"/>
                </a:lnTo>
                <a:lnTo>
                  <a:pt x="55883" y="1247655"/>
                </a:lnTo>
                <a:lnTo>
                  <a:pt x="57208" y="1244202"/>
                </a:lnTo>
                <a:lnTo>
                  <a:pt x="60026" y="1231194"/>
                </a:lnTo>
                <a:lnTo>
                  <a:pt x="61876" y="1227514"/>
                </a:lnTo>
                <a:lnTo>
                  <a:pt x="64061" y="1224108"/>
                </a:lnTo>
                <a:lnTo>
                  <a:pt x="66489" y="1217783"/>
                </a:lnTo>
                <a:lnTo>
                  <a:pt x="67137" y="1214763"/>
                </a:lnTo>
                <a:lnTo>
                  <a:pt x="68521" y="1211797"/>
                </a:lnTo>
                <a:lnTo>
                  <a:pt x="70397" y="1208867"/>
                </a:lnTo>
                <a:lnTo>
                  <a:pt x="72599" y="1205961"/>
                </a:lnTo>
                <a:lnTo>
                  <a:pt x="75046" y="1200193"/>
                </a:lnTo>
                <a:lnTo>
                  <a:pt x="76134" y="1193502"/>
                </a:lnTo>
                <a:lnTo>
                  <a:pt x="76890" y="1168218"/>
                </a:lnTo>
                <a:lnTo>
                  <a:pt x="74414" y="1157066"/>
                </a:lnTo>
                <a:lnTo>
                  <a:pt x="72420" y="1151425"/>
                </a:lnTo>
                <a:lnTo>
                  <a:pt x="68267" y="1128684"/>
                </a:lnTo>
                <a:lnTo>
                  <a:pt x="66417" y="1122978"/>
                </a:lnTo>
                <a:lnTo>
                  <a:pt x="64232" y="1117270"/>
                </a:lnTo>
                <a:lnTo>
                  <a:pt x="60869" y="1111559"/>
                </a:lnTo>
                <a:lnTo>
                  <a:pt x="56723" y="1105847"/>
                </a:lnTo>
                <a:lnTo>
                  <a:pt x="52053" y="1100134"/>
                </a:lnTo>
                <a:lnTo>
                  <a:pt x="47988" y="1094420"/>
                </a:lnTo>
                <a:lnTo>
                  <a:pt x="44325" y="1088706"/>
                </a:lnTo>
                <a:lnTo>
                  <a:pt x="40931" y="1082992"/>
                </a:lnTo>
                <a:lnTo>
                  <a:pt x="38668" y="1077277"/>
                </a:lnTo>
                <a:lnTo>
                  <a:pt x="36153" y="1065847"/>
                </a:lnTo>
                <a:lnTo>
                  <a:pt x="34530" y="1061085"/>
                </a:lnTo>
                <a:lnTo>
                  <a:pt x="32496" y="1056957"/>
                </a:lnTo>
                <a:lnTo>
                  <a:pt x="30188" y="1053253"/>
                </a:lnTo>
                <a:lnTo>
                  <a:pt x="27622" y="1046597"/>
                </a:lnTo>
                <a:lnTo>
                  <a:pt x="26938" y="1043489"/>
                </a:lnTo>
                <a:lnTo>
                  <a:pt x="27434" y="1040465"/>
                </a:lnTo>
                <a:lnTo>
                  <a:pt x="30526" y="1034564"/>
                </a:lnTo>
                <a:lnTo>
                  <a:pt x="32535" y="1028766"/>
                </a:lnTo>
                <a:lnTo>
                  <a:pt x="33824" y="1017283"/>
                </a:lnTo>
                <a:lnTo>
                  <a:pt x="34883" y="1014421"/>
                </a:lnTo>
                <a:lnTo>
                  <a:pt x="36541" y="1011561"/>
                </a:lnTo>
                <a:lnTo>
                  <a:pt x="38599" y="1008701"/>
                </a:lnTo>
                <a:lnTo>
                  <a:pt x="40923" y="1005843"/>
                </a:lnTo>
                <a:lnTo>
                  <a:pt x="43426" y="1002985"/>
                </a:lnTo>
                <a:lnTo>
                  <a:pt x="46046" y="1000126"/>
                </a:lnTo>
                <a:lnTo>
                  <a:pt x="51498" y="994411"/>
                </a:lnTo>
                <a:lnTo>
                  <a:pt x="62758" y="982980"/>
                </a:lnTo>
                <a:lnTo>
                  <a:pt x="64649" y="980122"/>
                </a:lnTo>
                <a:lnTo>
                  <a:pt x="66751" y="974408"/>
                </a:lnTo>
                <a:lnTo>
                  <a:pt x="67934" y="965835"/>
                </a:lnTo>
                <a:lnTo>
                  <a:pt x="68284" y="952712"/>
                </a:lnTo>
                <a:lnTo>
                  <a:pt x="65827" y="942223"/>
                </a:lnTo>
                <a:lnTo>
                  <a:pt x="63837" y="936759"/>
                </a:lnTo>
                <a:lnTo>
                  <a:pt x="61559" y="931211"/>
                </a:lnTo>
                <a:lnTo>
                  <a:pt x="59088" y="925607"/>
                </a:lnTo>
                <a:lnTo>
                  <a:pt x="56487" y="919967"/>
                </a:lnTo>
                <a:lnTo>
                  <a:pt x="52849" y="913349"/>
                </a:lnTo>
                <a:lnTo>
                  <a:pt x="48518" y="906079"/>
                </a:lnTo>
                <a:lnTo>
                  <a:pt x="43726" y="898375"/>
                </a:lnTo>
                <a:lnTo>
                  <a:pt x="39579" y="891334"/>
                </a:lnTo>
                <a:lnTo>
                  <a:pt x="35862" y="884736"/>
                </a:lnTo>
                <a:lnTo>
                  <a:pt x="29191" y="872323"/>
                </a:lnTo>
                <a:lnTo>
                  <a:pt x="14240" y="843066"/>
                </a:lnTo>
                <a:lnTo>
                  <a:pt x="12301" y="838269"/>
                </a:lnTo>
                <a:lnTo>
                  <a:pt x="9573" y="826967"/>
                </a:lnTo>
                <a:lnTo>
                  <a:pt x="8470" y="810383"/>
                </a:lnTo>
                <a:lnTo>
                  <a:pt x="9407" y="808861"/>
                </a:lnTo>
                <a:lnTo>
                  <a:pt x="10984" y="807845"/>
                </a:lnTo>
                <a:lnTo>
                  <a:pt x="12989" y="807169"/>
                </a:lnTo>
                <a:lnTo>
                  <a:pt x="16230" y="806718"/>
                </a:lnTo>
                <a:lnTo>
                  <a:pt x="20296" y="806417"/>
                </a:lnTo>
                <a:lnTo>
                  <a:pt x="28941" y="806082"/>
                </a:lnTo>
                <a:lnTo>
                  <a:pt x="35957" y="805934"/>
                </a:lnTo>
                <a:lnTo>
                  <a:pt x="39162" y="804942"/>
                </a:lnTo>
                <a:lnTo>
                  <a:pt x="42252" y="803328"/>
                </a:lnTo>
                <a:lnTo>
                  <a:pt x="45264" y="801300"/>
                </a:lnTo>
                <a:lnTo>
                  <a:pt x="49176" y="798995"/>
                </a:lnTo>
                <a:lnTo>
                  <a:pt x="53690" y="796506"/>
                </a:lnTo>
                <a:lnTo>
                  <a:pt x="58604" y="793893"/>
                </a:lnTo>
                <a:lnTo>
                  <a:pt x="62832" y="792153"/>
                </a:lnTo>
                <a:lnTo>
                  <a:pt x="66604" y="790992"/>
                </a:lnTo>
                <a:lnTo>
                  <a:pt x="70071" y="790218"/>
                </a:lnTo>
                <a:lnTo>
                  <a:pt x="72382" y="788750"/>
                </a:lnTo>
                <a:lnTo>
                  <a:pt x="73923" y="786818"/>
                </a:lnTo>
                <a:lnTo>
                  <a:pt x="74950" y="784578"/>
                </a:lnTo>
                <a:lnTo>
                  <a:pt x="76396" y="772323"/>
                </a:lnTo>
                <a:lnTo>
                  <a:pt x="76951" y="739912"/>
                </a:lnTo>
                <a:lnTo>
                  <a:pt x="74441" y="728582"/>
                </a:lnTo>
                <a:lnTo>
                  <a:pt x="72438" y="722894"/>
                </a:lnTo>
                <a:lnTo>
                  <a:pt x="70150" y="718149"/>
                </a:lnTo>
                <a:lnTo>
                  <a:pt x="67672" y="714034"/>
                </a:lnTo>
                <a:lnTo>
                  <a:pt x="65068" y="710338"/>
                </a:lnTo>
                <a:lnTo>
                  <a:pt x="62379" y="705968"/>
                </a:lnTo>
                <a:lnTo>
                  <a:pt x="59635" y="701150"/>
                </a:lnTo>
                <a:lnTo>
                  <a:pt x="56852" y="696034"/>
                </a:lnTo>
                <a:lnTo>
                  <a:pt x="53760" y="687809"/>
                </a:lnTo>
                <a:lnTo>
                  <a:pt x="52020" y="677823"/>
                </a:lnTo>
                <a:lnTo>
                  <a:pt x="51330" y="661811"/>
                </a:lnTo>
                <a:lnTo>
                  <a:pt x="53846" y="658311"/>
                </a:lnTo>
                <a:lnTo>
                  <a:pt x="55850" y="656044"/>
                </a:lnTo>
                <a:lnTo>
                  <a:pt x="58139" y="654533"/>
                </a:lnTo>
                <a:lnTo>
                  <a:pt x="60618" y="653525"/>
                </a:lnTo>
                <a:lnTo>
                  <a:pt x="63222" y="652854"/>
                </a:lnTo>
                <a:lnTo>
                  <a:pt x="65912" y="651453"/>
                </a:lnTo>
                <a:lnTo>
                  <a:pt x="68657" y="649567"/>
                </a:lnTo>
                <a:lnTo>
                  <a:pt x="71439" y="647357"/>
                </a:lnTo>
                <a:lnTo>
                  <a:pt x="74247" y="645884"/>
                </a:lnTo>
                <a:lnTo>
                  <a:pt x="77071" y="644902"/>
                </a:lnTo>
                <a:lnTo>
                  <a:pt x="79906" y="644247"/>
                </a:lnTo>
                <a:lnTo>
                  <a:pt x="82749" y="642858"/>
                </a:lnTo>
                <a:lnTo>
                  <a:pt x="85597" y="640980"/>
                </a:lnTo>
                <a:lnTo>
                  <a:pt x="88447" y="638775"/>
                </a:lnTo>
                <a:lnTo>
                  <a:pt x="91301" y="636352"/>
                </a:lnTo>
                <a:lnTo>
                  <a:pt x="94155" y="633785"/>
                </a:lnTo>
                <a:lnTo>
                  <a:pt x="97011" y="631121"/>
                </a:lnTo>
                <a:lnTo>
                  <a:pt x="98914" y="627440"/>
                </a:lnTo>
                <a:lnTo>
                  <a:pt x="101030" y="618270"/>
                </a:lnTo>
                <a:lnTo>
                  <a:pt x="102221" y="606948"/>
                </a:lnTo>
                <a:lnTo>
                  <a:pt x="99959" y="598050"/>
                </a:lnTo>
                <a:lnTo>
                  <a:pt x="98023" y="593010"/>
                </a:lnTo>
                <a:lnTo>
                  <a:pt x="93331" y="579790"/>
                </a:lnTo>
                <a:lnTo>
                  <a:pt x="90746" y="572264"/>
                </a:lnTo>
                <a:lnTo>
                  <a:pt x="88070" y="565342"/>
                </a:lnTo>
                <a:lnTo>
                  <a:pt x="85335" y="558822"/>
                </a:lnTo>
                <a:lnTo>
                  <a:pt x="82558" y="552571"/>
                </a:lnTo>
                <a:lnTo>
                  <a:pt x="78802" y="545545"/>
                </a:lnTo>
                <a:lnTo>
                  <a:pt x="74393" y="538004"/>
                </a:lnTo>
                <a:lnTo>
                  <a:pt x="64414" y="522006"/>
                </a:lnTo>
                <a:lnTo>
                  <a:pt x="53628" y="505370"/>
                </a:lnTo>
                <a:lnTo>
                  <a:pt x="48085" y="497886"/>
                </a:lnTo>
                <a:lnTo>
                  <a:pt x="42485" y="490991"/>
                </a:lnTo>
                <a:lnTo>
                  <a:pt x="32135" y="479203"/>
                </a:lnTo>
                <a:lnTo>
                  <a:pt x="24360" y="470789"/>
                </a:lnTo>
                <a:lnTo>
                  <a:pt x="21906" y="467212"/>
                </a:lnTo>
                <a:lnTo>
                  <a:pt x="19179" y="460697"/>
                </a:lnTo>
                <a:lnTo>
                  <a:pt x="17188" y="447520"/>
                </a:lnTo>
                <a:lnTo>
                  <a:pt x="17002" y="433045"/>
                </a:lnTo>
                <a:lnTo>
                  <a:pt x="17953" y="431572"/>
                </a:lnTo>
                <a:lnTo>
                  <a:pt x="19539" y="430590"/>
                </a:lnTo>
                <a:lnTo>
                  <a:pt x="21549" y="429935"/>
                </a:lnTo>
                <a:lnTo>
                  <a:pt x="22890" y="428546"/>
                </a:lnTo>
                <a:lnTo>
                  <a:pt x="23783" y="426667"/>
                </a:lnTo>
                <a:lnTo>
                  <a:pt x="24378" y="424462"/>
                </a:lnTo>
                <a:lnTo>
                  <a:pt x="25728" y="422040"/>
                </a:lnTo>
                <a:lnTo>
                  <a:pt x="27580" y="419473"/>
                </a:lnTo>
                <a:lnTo>
                  <a:pt x="29767" y="416809"/>
                </a:lnTo>
                <a:lnTo>
                  <a:pt x="31226" y="414080"/>
                </a:lnTo>
                <a:lnTo>
                  <a:pt x="32846" y="408508"/>
                </a:lnTo>
                <a:lnTo>
                  <a:pt x="34108" y="370132"/>
                </a:lnTo>
                <a:lnTo>
                  <a:pt x="31587" y="356908"/>
                </a:lnTo>
                <a:lnTo>
                  <a:pt x="29581" y="349381"/>
                </a:lnTo>
                <a:lnTo>
                  <a:pt x="27291" y="342459"/>
                </a:lnTo>
                <a:lnTo>
                  <a:pt x="24812" y="335938"/>
                </a:lnTo>
                <a:lnTo>
                  <a:pt x="22207" y="329686"/>
                </a:lnTo>
                <a:lnTo>
                  <a:pt x="19518" y="323614"/>
                </a:lnTo>
                <a:lnTo>
                  <a:pt x="13990" y="311786"/>
                </a:lnTo>
                <a:lnTo>
                  <a:pt x="5523" y="294417"/>
                </a:lnTo>
                <a:lnTo>
                  <a:pt x="2372" y="285475"/>
                </a:lnTo>
                <a:lnTo>
                  <a:pt x="0" y="267592"/>
                </a:lnTo>
                <a:lnTo>
                  <a:pt x="903" y="266978"/>
                </a:lnTo>
                <a:lnTo>
                  <a:pt x="2457" y="266568"/>
                </a:lnTo>
                <a:lnTo>
                  <a:pt x="4447" y="266294"/>
                </a:lnTo>
                <a:lnTo>
                  <a:pt x="5772" y="265159"/>
                </a:lnTo>
                <a:lnTo>
                  <a:pt x="6656" y="263451"/>
                </a:lnTo>
                <a:lnTo>
                  <a:pt x="8075" y="258415"/>
                </a:lnTo>
                <a:lnTo>
                  <a:pt x="9144" y="258001"/>
                </a:lnTo>
                <a:lnTo>
                  <a:pt x="10809" y="257726"/>
                </a:lnTo>
                <a:lnTo>
                  <a:pt x="12872" y="257542"/>
                </a:lnTo>
                <a:lnTo>
                  <a:pt x="15200" y="256468"/>
                </a:lnTo>
                <a:lnTo>
                  <a:pt x="17704" y="254798"/>
                </a:lnTo>
                <a:lnTo>
                  <a:pt x="20326" y="252733"/>
                </a:lnTo>
                <a:lnTo>
                  <a:pt x="23026" y="251356"/>
                </a:lnTo>
                <a:lnTo>
                  <a:pt x="25779" y="250439"/>
                </a:lnTo>
                <a:lnTo>
                  <a:pt x="28566" y="249826"/>
                </a:lnTo>
                <a:lnTo>
                  <a:pt x="31378" y="249419"/>
                </a:lnTo>
                <a:lnTo>
                  <a:pt x="34204" y="249146"/>
                </a:lnTo>
                <a:lnTo>
                  <a:pt x="37041" y="248966"/>
                </a:lnTo>
                <a:lnTo>
                  <a:pt x="39884" y="247892"/>
                </a:lnTo>
                <a:lnTo>
                  <a:pt x="42733" y="246224"/>
                </a:lnTo>
                <a:lnTo>
                  <a:pt x="49597" y="241254"/>
                </a:lnTo>
                <a:lnTo>
                  <a:pt x="51113" y="239893"/>
                </a:lnTo>
                <a:lnTo>
                  <a:pt x="55337" y="235842"/>
                </a:lnTo>
                <a:lnTo>
                  <a:pt x="56844" y="233428"/>
                </a:lnTo>
                <a:lnTo>
                  <a:pt x="58520" y="228206"/>
                </a:lnTo>
                <a:lnTo>
                  <a:pt x="59742" y="199489"/>
                </a:lnTo>
                <a:lnTo>
                  <a:pt x="57267" y="188357"/>
                </a:lnTo>
                <a:lnTo>
                  <a:pt x="55274" y="182721"/>
                </a:lnTo>
                <a:lnTo>
                  <a:pt x="52992" y="177059"/>
                </a:lnTo>
                <a:lnTo>
                  <a:pt x="50519" y="171380"/>
                </a:lnTo>
                <a:lnTo>
                  <a:pt x="47918" y="165688"/>
                </a:lnTo>
                <a:lnTo>
                  <a:pt x="45230" y="159036"/>
                </a:lnTo>
                <a:lnTo>
                  <a:pt x="39705" y="144025"/>
                </a:lnTo>
                <a:lnTo>
                  <a:pt x="36898" y="136974"/>
                </a:lnTo>
                <a:lnTo>
                  <a:pt x="34075" y="130369"/>
                </a:lnTo>
                <a:lnTo>
                  <a:pt x="31239" y="124060"/>
                </a:lnTo>
                <a:lnTo>
                  <a:pt x="28089" y="114511"/>
                </a:lnTo>
                <a:lnTo>
                  <a:pt x="25737" y="106139"/>
                </a:lnTo>
                <a:lnTo>
                  <a:pt x="23776" y="101239"/>
                </a:lnTo>
                <a:lnTo>
                  <a:pt x="18336" y="88790"/>
                </a:lnTo>
                <a:lnTo>
                  <a:pt x="17115" y="78613"/>
                </a:lnTo>
                <a:lnTo>
                  <a:pt x="17031" y="73034"/>
                </a:lnTo>
                <a:lnTo>
                  <a:pt x="17973" y="70597"/>
                </a:lnTo>
                <a:lnTo>
                  <a:pt x="19553" y="68020"/>
                </a:lnTo>
                <a:lnTo>
                  <a:pt x="24381" y="61591"/>
                </a:lnTo>
                <a:lnTo>
                  <a:pt x="25730" y="61063"/>
                </a:lnTo>
                <a:lnTo>
                  <a:pt x="27581" y="60711"/>
                </a:lnTo>
                <a:lnTo>
                  <a:pt x="29768" y="60477"/>
                </a:lnTo>
                <a:lnTo>
                  <a:pt x="31226" y="59368"/>
                </a:lnTo>
                <a:lnTo>
                  <a:pt x="32198" y="57676"/>
                </a:lnTo>
                <a:lnTo>
                  <a:pt x="32846" y="55596"/>
                </a:lnTo>
                <a:lnTo>
                  <a:pt x="34231" y="53257"/>
                </a:lnTo>
                <a:lnTo>
                  <a:pt x="36106" y="50744"/>
                </a:lnTo>
                <a:lnTo>
                  <a:pt x="38309" y="48117"/>
                </a:lnTo>
                <a:lnTo>
                  <a:pt x="39778" y="45413"/>
                </a:lnTo>
                <a:lnTo>
                  <a:pt x="42797" y="37057"/>
                </a:lnTo>
                <a:lnTo>
                  <a:pt x="44674" y="34229"/>
                </a:lnTo>
                <a:lnTo>
                  <a:pt x="46879" y="31392"/>
                </a:lnTo>
                <a:lnTo>
                  <a:pt x="49328" y="25700"/>
                </a:lnTo>
                <a:lnTo>
                  <a:pt x="50707" y="17140"/>
                </a:lnTo>
                <a:lnTo>
                  <a:pt x="512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4"/>
          <p:cNvSpPr/>
          <p:nvPr/>
        </p:nvSpPr>
        <p:spPr>
          <a:xfrm>
            <a:off x="4426267" y="4586392"/>
            <a:ext cx="428626" cy="68476"/>
          </a:xfrm>
          <a:custGeom>
            <a:avLst/>
            <a:gdLst/>
            <a:ahLst/>
            <a:cxnLst/>
            <a:rect l="0" t="0" r="0" b="0"/>
            <a:pathLst>
              <a:path w="428626" h="68476">
                <a:moveTo>
                  <a:pt x="0" y="8468"/>
                </a:moveTo>
                <a:lnTo>
                  <a:pt x="0" y="0"/>
                </a:lnTo>
                <a:lnTo>
                  <a:pt x="2540" y="2482"/>
                </a:lnTo>
                <a:lnTo>
                  <a:pt x="7381" y="7286"/>
                </a:lnTo>
                <a:lnTo>
                  <a:pt x="10583" y="7942"/>
                </a:lnTo>
                <a:lnTo>
                  <a:pt x="23125" y="8398"/>
                </a:lnTo>
                <a:lnTo>
                  <a:pt x="28693" y="8437"/>
                </a:lnTo>
                <a:lnTo>
                  <a:pt x="32463" y="9399"/>
                </a:lnTo>
                <a:lnTo>
                  <a:pt x="36883" y="10994"/>
                </a:lnTo>
                <a:lnTo>
                  <a:pt x="41733" y="13009"/>
                </a:lnTo>
                <a:lnTo>
                  <a:pt x="45920" y="14353"/>
                </a:lnTo>
                <a:lnTo>
                  <a:pt x="53111" y="15846"/>
                </a:lnTo>
                <a:lnTo>
                  <a:pt x="56363" y="17197"/>
                </a:lnTo>
                <a:lnTo>
                  <a:pt x="59483" y="19049"/>
                </a:lnTo>
                <a:lnTo>
                  <a:pt x="62515" y="21237"/>
                </a:lnTo>
                <a:lnTo>
                  <a:pt x="66442" y="22696"/>
                </a:lnTo>
                <a:lnTo>
                  <a:pt x="75885" y="24316"/>
                </a:lnTo>
                <a:lnTo>
                  <a:pt x="86431" y="25036"/>
                </a:lnTo>
                <a:lnTo>
                  <a:pt x="91911" y="25229"/>
                </a:lnTo>
                <a:lnTo>
                  <a:pt x="97469" y="26309"/>
                </a:lnTo>
                <a:lnTo>
                  <a:pt x="103079" y="27982"/>
                </a:lnTo>
                <a:lnTo>
                  <a:pt x="108724" y="30049"/>
                </a:lnTo>
                <a:lnTo>
                  <a:pt x="115346" y="31428"/>
                </a:lnTo>
                <a:lnTo>
                  <a:pt x="122617" y="32347"/>
                </a:lnTo>
                <a:lnTo>
                  <a:pt x="130323" y="32960"/>
                </a:lnTo>
                <a:lnTo>
                  <a:pt x="137364" y="33368"/>
                </a:lnTo>
                <a:lnTo>
                  <a:pt x="150268" y="33822"/>
                </a:lnTo>
                <a:lnTo>
                  <a:pt x="180919" y="34113"/>
                </a:lnTo>
                <a:lnTo>
                  <a:pt x="197566" y="34153"/>
                </a:lnTo>
                <a:lnTo>
                  <a:pt x="205053" y="35116"/>
                </a:lnTo>
                <a:lnTo>
                  <a:pt x="211950" y="36711"/>
                </a:lnTo>
                <a:lnTo>
                  <a:pt x="218452" y="38727"/>
                </a:lnTo>
                <a:lnTo>
                  <a:pt x="225645" y="40070"/>
                </a:lnTo>
                <a:lnTo>
                  <a:pt x="233297" y="40966"/>
                </a:lnTo>
                <a:lnTo>
                  <a:pt x="241257" y="41563"/>
                </a:lnTo>
                <a:lnTo>
                  <a:pt x="250373" y="42914"/>
                </a:lnTo>
                <a:lnTo>
                  <a:pt x="260260" y="44767"/>
                </a:lnTo>
                <a:lnTo>
                  <a:pt x="270662" y="46955"/>
                </a:lnTo>
                <a:lnTo>
                  <a:pt x="280454" y="48413"/>
                </a:lnTo>
                <a:lnTo>
                  <a:pt x="289839" y="49385"/>
                </a:lnTo>
                <a:lnTo>
                  <a:pt x="298953" y="50033"/>
                </a:lnTo>
                <a:lnTo>
                  <a:pt x="306935" y="51419"/>
                </a:lnTo>
                <a:lnTo>
                  <a:pt x="314161" y="53294"/>
                </a:lnTo>
                <a:lnTo>
                  <a:pt x="320883" y="55497"/>
                </a:lnTo>
                <a:lnTo>
                  <a:pt x="328222" y="56966"/>
                </a:lnTo>
                <a:lnTo>
                  <a:pt x="335972" y="57945"/>
                </a:lnTo>
                <a:lnTo>
                  <a:pt x="343996" y="58597"/>
                </a:lnTo>
                <a:lnTo>
                  <a:pt x="351251" y="59032"/>
                </a:lnTo>
                <a:lnTo>
                  <a:pt x="364391" y="59516"/>
                </a:lnTo>
                <a:lnTo>
                  <a:pt x="370563" y="60597"/>
                </a:lnTo>
                <a:lnTo>
                  <a:pt x="376582" y="62271"/>
                </a:lnTo>
                <a:lnTo>
                  <a:pt x="382500" y="64339"/>
                </a:lnTo>
                <a:lnTo>
                  <a:pt x="388350" y="65718"/>
                </a:lnTo>
                <a:lnTo>
                  <a:pt x="399930" y="67250"/>
                </a:lnTo>
                <a:lnTo>
                  <a:pt x="411427" y="67930"/>
                </a:lnTo>
                <a:lnTo>
                  <a:pt x="428625" y="684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5"/>
          <p:cNvSpPr/>
          <p:nvPr/>
        </p:nvSpPr>
        <p:spPr>
          <a:xfrm>
            <a:off x="5283517" y="5477827"/>
            <a:ext cx="111443" cy="325756"/>
          </a:xfrm>
          <a:custGeom>
            <a:avLst/>
            <a:gdLst/>
            <a:ahLst/>
            <a:cxnLst/>
            <a:rect l="0" t="0" r="0" b="0"/>
            <a:pathLst>
              <a:path w="111443" h="325756">
                <a:moveTo>
                  <a:pt x="0" y="325755"/>
                </a:moveTo>
                <a:lnTo>
                  <a:pt x="7381" y="325755"/>
                </a:lnTo>
                <a:lnTo>
                  <a:pt x="7778" y="324803"/>
                </a:lnTo>
                <a:lnTo>
                  <a:pt x="8219" y="321205"/>
                </a:lnTo>
                <a:lnTo>
                  <a:pt x="9290" y="318911"/>
                </a:lnTo>
                <a:lnTo>
                  <a:pt x="10956" y="316430"/>
                </a:lnTo>
                <a:lnTo>
                  <a:pt x="13019" y="313824"/>
                </a:lnTo>
                <a:lnTo>
                  <a:pt x="14394" y="311133"/>
                </a:lnTo>
                <a:lnTo>
                  <a:pt x="17283" y="301844"/>
                </a:lnTo>
                <a:lnTo>
                  <a:pt x="19142" y="297432"/>
                </a:lnTo>
                <a:lnTo>
                  <a:pt x="21334" y="292585"/>
                </a:lnTo>
                <a:lnTo>
                  <a:pt x="26309" y="282120"/>
                </a:lnTo>
                <a:lnTo>
                  <a:pt x="37265" y="259880"/>
                </a:lnTo>
                <a:lnTo>
                  <a:pt x="40083" y="253263"/>
                </a:lnTo>
                <a:lnTo>
                  <a:pt x="42914" y="245995"/>
                </a:lnTo>
                <a:lnTo>
                  <a:pt x="45755" y="238291"/>
                </a:lnTo>
                <a:lnTo>
                  <a:pt x="48601" y="229346"/>
                </a:lnTo>
                <a:lnTo>
                  <a:pt x="51451" y="219572"/>
                </a:lnTo>
                <a:lnTo>
                  <a:pt x="54303" y="209247"/>
                </a:lnTo>
                <a:lnTo>
                  <a:pt x="60012" y="190154"/>
                </a:lnTo>
                <a:lnTo>
                  <a:pt x="62868" y="181062"/>
                </a:lnTo>
                <a:lnTo>
                  <a:pt x="68581" y="160799"/>
                </a:lnTo>
                <a:lnTo>
                  <a:pt x="80010" y="116747"/>
                </a:lnTo>
                <a:lnTo>
                  <a:pt x="81915" y="106406"/>
                </a:lnTo>
                <a:lnTo>
                  <a:pt x="83185" y="96655"/>
                </a:lnTo>
                <a:lnTo>
                  <a:pt x="84032" y="87297"/>
                </a:lnTo>
                <a:lnTo>
                  <a:pt x="85549" y="78201"/>
                </a:lnTo>
                <a:lnTo>
                  <a:pt x="87512" y="69278"/>
                </a:lnTo>
                <a:lnTo>
                  <a:pt x="89774" y="60473"/>
                </a:lnTo>
                <a:lnTo>
                  <a:pt x="92235" y="52698"/>
                </a:lnTo>
                <a:lnTo>
                  <a:pt x="94827" y="45609"/>
                </a:lnTo>
                <a:lnTo>
                  <a:pt x="97508" y="38979"/>
                </a:lnTo>
                <a:lnTo>
                  <a:pt x="100487" y="29072"/>
                </a:lnTo>
                <a:lnTo>
                  <a:pt x="101811" y="21493"/>
                </a:lnTo>
                <a:lnTo>
                  <a:pt x="102661" y="11408"/>
                </a:lnTo>
                <a:lnTo>
                  <a:pt x="102730" y="10462"/>
                </a:lnTo>
                <a:lnTo>
                  <a:pt x="103730" y="9833"/>
                </a:lnTo>
                <a:lnTo>
                  <a:pt x="105348" y="9412"/>
                </a:lnTo>
                <a:lnTo>
                  <a:pt x="107380" y="9133"/>
                </a:lnTo>
                <a:lnTo>
                  <a:pt x="108734" y="7993"/>
                </a:lnTo>
                <a:lnTo>
                  <a:pt x="109637" y="6282"/>
                </a:ln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6"/>
          <p:cNvSpPr/>
          <p:nvPr/>
        </p:nvSpPr>
        <p:spPr>
          <a:xfrm>
            <a:off x="6878012" y="2983239"/>
            <a:ext cx="351464" cy="205721"/>
          </a:xfrm>
          <a:custGeom>
            <a:avLst/>
            <a:gdLst/>
            <a:ahLst/>
            <a:cxnLst/>
            <a:rect l="0" t="0" r="0" b="0"/>
            <a:pathLst>
              <a:path w="351464" h="205721">
                <a:moveTo>
                  <a:pt x="180013" y="17136"/>
                </a:moveTo>
                <a:lnTo>
                  <a:pt x="180013" y="12585"/>
                </a:lnTo>
                <a:lnTo>
                  <a:pt x="179061" y="11244"/>
                </a:lnTo>
                <a:lnTo>
                  <a:pt x="177473" y="10350"/>
                </a:lnTo>
                <a:lnTo>
                  <a:pt x="172632" y="8916"/>
                </a:lnTo>
                <a:lnTo>
                  <a:pt x="167243" y="4117"/>
                </a:lnTo>
                <a:lnTo>
                  <a:pt x="164832" y="2741"/>
                </a:lnTo>
                <a:lnTo>
                  <a:pt x="159613" y="1213"/>
                </a:lnTo>
                <a:lnTo>
                  <a:pt x="151320" y="353"/>
                </a:lnTo>
                <a:lnTo>
                  <a:pt x="140937" y="62"/>
                </a:lnTo>
                <a:lnTo>
                  <a:pt x="133098" y="0"/>
                </a:lnTo>
                <a:lnTo>
                  <a:pt x="130639" y="949"/>
                </a:lnTo>
                <a:lnTo>
                  <a:pt x="125366" y="4544"/>
                </a:lnTo>
                <a:lnTo>
                  <a:pt x="117308" y="6777"/>
                </a:lnTo>
                <a:lnTo>
                  <a:pt x="112492" y="7372"/>
                </a:lnTo>
                <a:lnTo>
                  <a:pt x="108329" y="8722"/>
                </a:lnTo>
                <a:lnTo>
                  <a:pt x="97919" y="14219"/>
                </a:lnTo>
                <a:lnTo>
                  <a:pt x="87849" y="17224"/>
                </a:lnTo>
                <a:lnTo>
                  <a:pt x="78409" y="21302"/>
                </a:lnTo>
                <a:lnTo>
                  <a:pt x="70403" y="26290"/>
                </a:lnTo>
                <a:lnTo>
                  <a:pt x="63669" y="31682"/>
                </a:lnTo>
                <a:lnTo>
                  <a:pt x="57502" y="37253"/>
                </a:lnTo>
                <a:lnTo>
                  <a:pt x="49046" y="42904"/>
                </a:lnTo>
                <a:lnTo>
                  <a:pt x="39890" y="48591"/>
                </a:lnTo>
                <a:lnTo>
                  <a:pt x="32646" y="54293"/>
                </a:lnTo>
                <a:lnTo>
                  <a:pt x="29381" y="58100"/>
                </a:lnTo>
                <a:lnTo>
                  <a:pt x="26251" y="62542"/>
                </a:lnTo>
                <a:lnTo>
                  <a:pt x="23213" y="67410"/>
                </a:lnTo>
                <a:lnTo>
                  <a:pt x="20235" y="71607"/>
                </a:lnTo>
                <a:lnTo>
                  <a:pt x="17296" y="75357"/>
                </a:lnTo>
                <a:lnTo>
                  <a:pt x="14385" y="78810"/>
                </a:lnTo>
                <a:lnTo>
                  <a:pt x="11151" y="85186"/>
                </a:lnTo>
                <a:lnTo>
                  <a:pt x="10287" y="88221"/>
                </a:lnTo>
                <a:lnTo>
                  <a:pt x="8760" y="92148"/>
                </a:lnTo>
                <a:lnTo>
                  <a:pt x="6789" y="96671"/>
                </a:lnTo>
                <a:lnTo>
                  <a:pt x="4522" y="101592"/>
                </a:lnTo>
                <a:lnTo>
                  <a:pt x="3012" y="105825"/>
                </a:lnTo>
                <a:lnTo>
                  <a:pt x="2005" y="109599"/>
                </a:lnTo>
                <a:lnTo>
                  <a:pt x="1333" y="113068"/>
                </a:lnTo>
                <a:lnTo>
                  <a:pt x="885" y="117286"/>
                </a:lnTo>
                <a:lnTo>
                  <a:pt x="587" y="122002"/>
                </a:lnTo>
                <a:lnTo>
                  <a:pt x="255" y="131371"/>
                </a:lnTo>
                <a:lnTo>
                  <a:pt x="69" y="142000"/>
                </a:lnTo>
                <a:lnTo>
                  <a:pt x="0" y="161590"/>
                </a:lnTo>
                <a:lnTo>
                  <a:pt x="950" y="165826"/>
                </a:lnTo>
                <a:lnTo>
                  <a:pt x="2535" y="169603"/>
                </a:lnTo>
                <a:lnTo>
                  <a:pt x="4544" y="173073"/>
                </a:lnTo>
                <a:lnTo>
                  <a:pt x="6777" y="179468"/>
                </a:lnTo>
                <a:lnTo>
                  <a:pt x="7372" y="182508"/>
                </a:lnTo>
                <a:lnTo>
                  <a:pt x="10573" y="188424"/>
                </a:lnTo>
                <a:lnTo>
                  <a:pt x="12761" y="191335"/>
                </a:lnTo>
                <a:lnTo>
                  <a:pt x="15171" y="193276"/>
                </a:lnTo>
                <a:lnTo>
                  <a:pt x="17731" y="194570"/>
                </a:lnTo>
                <a:lnTo>
                  <a:pt x="20390" y="195433"/>
                </a:lnTo>
                <a:lnTo>
                  <a:pt x="25885" y="198931"/>
                </a:lnTo>
                <a:lnTo>
                  <a:pt x="28683" y="201198"/>
                </a:lnTo>
                <a:lnTo>
                  <a:pt x="31501" y="202709"/>
                </a:lnTo>
                <a:lnTo>
                  <a:pt x="37172" y="204387"/>
                </a:lnTo>
                <a:lnTo>
                  <a:pt x="45721" y="205333"/>
                </a:lnTo>
                <a:lnTo>
                  <a:pt x="53970" y="205554"/>
                </a:lnTo>
                <a:lnTo>
                  <a:pt x="79647" y="205720"/>
                </a:lnTo>
                <a:lnTo>
                  <a:pt x="82622" y="204771"/>
                </a:lnTo>
                <a:lnTo>
                  <a:pt x="88468" y="201177"/>
                </a:lnTo>
                <a:lnTo>
                  <a:pt x="94241" y="196404"/>
                </a:lnTo>
                <a:lnTo>
                  <a:pt x="99982" y="191108"/>
                </a:lnTo>
                <a:lnTo>
                  <a:pt x="105709" y="185579"/>
                </a:lnTo>
                <a:lnTo>
                  <a:pt x="113968" y="179947"/>
                </a:lnTo>
                <a:lnTo>
                  <a:pt x="118838" y="177112"/>
                </a:lnTo>
                <a:lnTo>
                  <a:pt x="123037" y="173316"/>
                </a:lnTo>
                <a:lnTo>
                  <a:pt x="126789" y="168881"/>
                </a:lnTo>
                <a:lnTo>
                  <a:pt x="130243" y="164019"/>
                </a:lnTo>
                <a:lnTo>
                  <a:pt x="134450" y="159825"/>
                </a:lnTo>
                <a:lnTo>
                  <a:pt x="139160" y="156077"/>
                </a:lnTo>
                <a:lnTo>
                  <a:pt x="144205" y="152626"/>
                </a:lnTo>
                <a:lnTo>
                  <a:pt x="152351" y="146251"/>
                </a:lnTo>
                <a:lnTo>
                  <a:pt x="155857" y="143218"/>
                </a:lnTo>
                <a:lnTo>
                  <a:pt x="159146" y="139290"/>
                </a:lnTo>
                <a:lnTo>
                  <a:pt x="162291" y="134767"/>
                </a:lnTo>
                <a:lnTo>
                  <a:pt x="165341" y="129847"/>
                </a:lnTo>
                <a:lnTo>
                  <a:pt x="167374" y="124661"/>
                </a:lnTo>
                <a:lnTo>
                  <a:pt x="168729" y="119299"/>
                </a:lnTo>
                <a:lnTo>
                  <a:pt x="169633" y="113820"/>
                </a:lnTo>
                <a:lnTo>
                  <a:pt x="171187" y="109214"/>
                </a:lnTo>
                <a:lnTo>
                  <a:pt x="173177" y="105191"/>
                </a:lnTo>
                <a:lnTo>
                  <a:pt x="175455" y="101557"/>
                </a:lnTo>
                <a:lnTo>
                  <a:pt x="177927" y="98181"/>
                </a:lnTo>
                <a:lnTo>
                  <a:pt x="183213" y="91891"/>
                </a:lnTo>
                <a:lnTo>
                  <a:pt x="185004" y="88880"/>
                </a:lnTo>
                <a:lnTo>
                  <a:pt x="186993" y="82994"/>
                </a:lnTo>
                <a:lnTo>
                  <a:pt x="187878" y="77204"/>
                </a:lnTo>
                <a:lnTo>
                  <a:pt x="188113" y="74326"/>
                </a:lnTo>
                <a:lnTo>
                  <a:pt x="188271" y="70503"/>
                </a:lnTo>
                <a:lnTo>
                  <a:pt x="188544" y="54314"/>
                </a:lnTo>
                <a:lnTo>
                  <a:pt x="188572" y="47731"/>
                </a:lnTo>
                <a:lnTo>
                  <a:pt x="187624" y="45152"/>
                </a:lnTo>
                <a:lnTo>
                  <a:pt x="184030" y="39747"/>
                </a:lnTo>
                <a:lnTo>
                  <a:pt x="180365" y="34761"/>
                </a:lnTo>
                <a:lnTo>
                  <a:pt x="180082" y="28484"/>
                </a:lnTo>
                <a:lnTo>
                  <a:pt x="180022" y="26074"/>
                </a:lnTo>
                <a:lnTo>
                  <a:pt x="180013" y="49851"/>
                </a:lnTo>
                <a:lnTo>
                  <a:pt x="182553" y="55806"/>
                </a:lnTo>
                <a:lnTo>
                  <a:pt x="184563" y="60061"/>
                </a:lnTo>
                <a:lnTo>
                  <a:pt x="185904" y="63850"/>
                </a:lnTo>
                <a:lnTo>
                  <a:pt x="186797" y="67328"/>
                </a:lnTo>
                <a:lnTo>
                  <a:pt x="187791" y="73733"/>
                </a:lnTo>
                <a:lnTo>
                  <a:pt x="188232" y="79755"/>
                </a:lnTo>
                <a:lnTo>
                  <a:pt x="188428" y="85607"/>
                </a:lnTo>
                <a:lnTo>
                  <a:pt x="188480" y="88500"/>
                </a:lnTo>
                <a:lnTo>
                  <a:pt x="189468" y="91382"/>
                </a:lnTo>
                <a:lnTo>
                  <a:pt x="193105" y="97124"/>
                </a:lnTo>
                <a:lnTo>
                  <a:pt x="194456" y="100941"/>
                </a:lnTo>
                <a:lnTo>
                  <a:pt x="195357" y="105391"/>
                </a:lnTo>
                <a:lnTo>
                  <a:pt x="195957" y="110263"/>
                </a:lnTo>
                <a:lnTo>
                  <a:pt x="197310" y="114463"/>
                </a:lnTo>
                <a:lnTo>
                  <a:pt x="199164" y="118215"/>
                </a:lnTo>
                <a:lnTo>
                  <a:pt x="201353" y="121670"/>
                </a:lnTo>
                <a:lnTo>
                  <a:pt x="203765" y="125878"/>
                </a:lnTo>
                <a:lnTo>
                  <a:pt x="208984" y="135633"/>
                </a:lnTo>
                <a:lnTo>
                  <a:pt x="211710" y="139949"/>
                </a:lnTo>
                <a:lnTo>
                  <a:pt x="214479" y="143779"/>
                </a:lnTo>
                <a:lnTo>
                  <a:pt x="217277" y="147284"/>
                </a:lnTo>
                <a:lnTo>
                  <a:pt x="219143" y="150574"/>
                </a:lnTo>
                <a:lnTo>
                  <a:pt x="221216" y="156769"/>
                </a:lnTo>
                <a:lnTo>
                  <a:pt x="224678" y="162698"/>
                </a:lnTo>
                <a:lnTo>
                  <a:pt x="229391" y="168507"/>
                </a:lnTo>
                <a:lnTo>
                  <a:pt x="234661" y="174264"/>
                </a:lnTo>
                <a:lnTo>
                  <a:pt x="242983" y="182861"/>
                </a:lnTo>
                <a:lnTo>
                  <a:pt x="251179" y="188581"/>
                </a:lnTo>
                <a:lnTo>
                  <a:pt x="262862" y="195464"/>
                </a:lnTo>
                <a:lnTo>
                  <a:pt x="269540" y="196405"/>
                </a:lnTo>
                <a:lnTo>
                  <a:pt x="277904" y="196823"/>
                </a:lnTo>
                <a:lnTo>
                  <a:pt x="289483" y="197114"/>
                </a:lnTo>
                <a:lnTo>
                  <a:pt x="299973" y="192594"/>
                </a:lnTo>
                <a:lnTo>
                  <a:pt x="306044" y="189773"/>
                </a:lnTo>
                <a:lnTo>
                  <a:pt x="312394" y="184387"/>
                </a:lnTo>
                <a:lnTo>
                  <a:pt x="320129" y="179417"/>
                </a:lnTo>
                <a:lnTo>
                  <a:pt x="328964" y="174033"/>
                </a:lnTo>
                <a:lnTo>
                  <a:pt x="336066" y="168465"/>
                </a:lnTo>
                <a:lnTo>
                  <a:pt x="342397" y="162816"/>
                </a:lnTo>
                <a:lnTo>
                  <a:pt x="351463" y="1542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7"/>
          <p:cNvSpPr/>
          <p:nvPr/>
        </p:nvSpPr>
        <p:spPr>
          <a:xfrm>
            <a:off x="7215963" y="2871902"/>
            <a:ext cx="150672" cy="128473"/>
          </a:xfrm>
          <a:custGeom>
            <a:avLst/>
            <a:gdLst/>
            <a:ahLst/>
            <a:cxnLst/>
            <a:rect l="0" t="0" r="0" b="0"/>
            <a:pathLst>
              <a:path w="150672" h="128473">
                <a:moveTo>
                  <a:pt x="4939" y="34175"/>
                </a:moveTo>
                <a:lnTo>
                  <a:pt x="0" y="34175"/>
                </a:lnTo>
                <a:lnTo>
                  <a:pt x="2109" y="34175"/>
                </a:lnTo>
                <a:lnTo>
                  <a:pt x="3052" y="33223"/>
                </a:lnTo>
                <a:lnTo>
                  <a:pt x="3681" y="31635"/>
                </a:lnTo>
                <a:lnTo>
                  <a:pt x="4100" y="29624"/>
                </a:lnTo>
                <a:lnTo>
                  <a:pt x="4380" y="27331"/>
                </a:lnTo>
                <a:lnTo>
                  <a:pt x="4566" y="24850"/>
                </a:lnTo>
                <a:lnTo>
                  <a:pt x="4690" y="22244"/>
                </a:lnTo>
                <a:lnTo>
                  <a:pt x="5726" y="20506"/>
                </a:lnTo>
                <a:lnTo>
                  <a:pt x="7369" y="19347"/>
                </a:lnTo>
                <a:lnTo>
                  <a:pt x="9416" y="18575"/>
                </a:lnTo>
                <a:lnTo>
                  <a:pt x="10781" y="17107"/>
                </a:lnTo>
                <a:lnTo>
                  <a:pt x="11691" y="15177"/>
                </a:lnTo>
                <a:lnTo>
                  <a:pt x="12298" y="12937"/>
                </a:lnTo>
                <a:lnTo>
                  <a:pt x="13655" y="11444"/>
                </a:lnTo>
                <a:lnTo>
                  <a:pt x="15512" y="10449"/>
                </a:lnTo>
                <a:lnTo>
                  <a:pt x="17703" y="9785"/>
                </a:lnTo>
                <a:lnTo>
                  <a:pt x="20116" y="8390"/>
                </a:lnTo>
                <a:lnTo>
                  <a:pt x="22677" y="6507"/>
                </a:lnTo>
                <a:lnTo>
                  <a:pt x="25336" y="4300"/>
                </a:lnTo>
                <a:lnTo>
                  <a:pt x="28063" y="2828"/>
                </a:lnTo>
                <a:lnTo>
                  <a:pt x="30832" y="1847"/>
                </a:lnTo>
                <a:lnTo>
                  <a:pt x="33631" y="1193"/>
                </a:lnTo>
                <a:lnTo>
                  <a:pt x="36450" y="757"/>
                </a:lnTo>
                <a:lnTo>
                  <a:pt x="39281" y="467"/>
                </a:lnTo>
                <a:lnTo>
                  <a:pt x="42121" y="273"/>
                </a:lnTo>
                <a:lnTo>
                  <a:pt x="44967" y="144"/>
                </a:lnTo>
                <a:lnTo>
                  <a:pt x="50670" y="0"/>
                </a:lnTo>
                <a:lnTo>
                  <a:pt x="53524" y="914"/>
                </a:lnTo>
                <a:lnTo>
                  <a:pt x="56379" y="2476"/>
                </a:lnTo>
                <a:lnTo>
                  <a:pt x="59234" y="4470"/>
                </a:lnTo>
                <a:lnTo>
                  <a:pt x="62091" y="5799"/>
                </a:lnTo>
                <a:lnTo>
                  <a:pt x="64948" y="6685"/>
                </a:lnTo>
                <a:lnTo>
                  <a:pt x="67805" y="7276"/>
                </a:lnTo>
                <a:lnTo>
                  <a:pt x="69710" y="9575"/>
                </a:lnTo>
                <a:lnTo>
                  <a:pt x="70980" y="13012"/>
                </a:lnTo>
                <a:lnTo>
                  <a:pt x="71827" y="17209"/>
                </a:lnTo>
                <a:lnTo>
                  <a:pt x="72390" y="20959"/>
                </a:lnTo>
                <a:lnTo>
                  <a:pt x="72767" y="24412"/>
                </a:lnTo>
                <a:lnTo>
                  <a:pt x="73017" y="27666"/>
                </a:lnTo>
                <a:lnTo>
                  <a:pt x="73185" y="30789"/>
                </a:lnTo>
                <a:lnTo>
                  <a:pt x="73371" y="36797"/>
                </a:lnTo>
                <a:lnTo>
                  <a:pt x="72468" y="40686"/>
                </a:lnTo>
                <a:lnTo>
                  <a:pt x="70913" y="45183"/>
                </a:lnTo>
                <a:lnTo>
                  <a:pt x="68924" y="50086"/>
                </a:lnTo>
                <a:lnTo>
                  <a:pt x="66646" y="55260"/>
                </a:lnTo>
                <a:lnTo>
                  <a:pt x="61574" y="66089"/>
                </a:lnTo>
                <a:lnTo>
                  <a:pt x="59841" y="70691"/>
                </a:lnTo>
                <a:lnTo>
                  <a:pt x="58685" y="74711"/>
                </a:lnTo>
                <a:lnTo>
                  <a:pt x="57915" y="78344"/>
                </a:lnTo>
                <a:lnTo>
                  <a:pt x="56449" y="81719"/>
                </a:lnTo>
                <a:lnTo>
                  <a:pt x="54519" y="84921"/>
                </a:lnTo>
                <a:lnTo>
                  <a:pt x="52280" y="88008"/>
                </a:lnTo>
                <a:lnTo>
                  <a:pt x="50787" y="91971"/>
                </a:lnTo>
                <a:lnTo>
                  <a:pt x="49792" y="96518"/>
                </a:lnTo>
                <a:lnTo>
                  <a:pt x="48195" y="108402"/>
                </a:lnTo>
                <a:lnTo>
                  <a:pt x="48064" y="110330"/>
                </a:lnTo>
                <a:lnTo>
                  <a:pt x="47976" y="112568"/>
                </a:lnTo>
                <a:lnTo>
                  <a:pt x="47854" y="120267"/>
                </a:lnTo>
                <a:lnTo>
                  <a:pt x="47812" y="126852"/>
                </a:lnTo>
                <a:lnTo>
                  <a:pt x="48761" y="127392"/>
                </a:lnTo>
                <a:lnTo>
                  <a:pt x="52356" y="127992"/>
                </a:lnTo>
                <a:lnTo>
                  <a:pt x="56533" y="128378"/>
                </a:lnTo>
                <a:lnTo>
                  <a:pt x="65542" y="128454"/>
                </a:lnTo>
                <a:lnTo>
                  <a:pt x="92365" y="128472"/>
                </a:lnTo>
                <a:lnTo>
                  <a:pt x="96561" y="127519"/>
                </a:lnTo>
                <a:lnTo>
                  <a:pt x="101263" y="125932"/>
                </a:lnTo>
                <a:lnTo>
                  <a:pt x="106302" y="123921"/>
                </a:lnTo>
                <a:lnTo>
                  <a:pt x="110615" y="122581"/>
                </a:lnTo>
                <a:lnTo>
                  <a:pt x="114442" y="121687"/>
                </a:lnTo>
                <a:lnTo>
                  <a:pt x="117946" y="121092"/>
                </a:lnTo>
                <a:lnTo>
                  <a:pt x="122187" y="120694"/>
                </a:lnTo>
                <a:lnTo>
                  <a:pt x="126919" y="120430"/>
                </a:lnTo>
                <a:lnTo>
                  <a:pt x="136306" y="120135"/>
                </a:lnTo>
                <a:lnTo>
                  <a:pt x="150671" y="119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8"/>
          <p:cNvSpPr/>
          <p:nvPr/>
        </p:nvSpPr>
        <p:spPr>
          <a:xfrm>
            <a:off x="7503794" y="3051810"/>
            <a:ext cx="222887" cy="17146"/>
          </a:xfrm>
          <a:custGeom>
            <a:avLst/>
            <a:gdLst/>
            <a:ahLst/>
            <a:cxnLst/>
            <a:rect l="0" t="0" r="0" b="0"/>
            <a:pathLst>
              <a:path w="222887" h="17146">
                <a:moveTo>
                  <a:pt x="0" y="17145"/>
                </a:moveTo>
                <a:lnTo>
                  <a:pt x="16483" y="17145"/>
                </a:lnTo>
                <a:lnTo>
                  <a:pt x="20514" y="16192"/>
                </a:lnTo>
                <a:lnTo>
                  <a:pt x="24154" y="14605"/>
                </a:lnTo>
                <a:lnTo>
                  <a:pt x="27533" y="12594"/>
                </a:lnTo>
                <a:lnTo>
                  <a:pt x="32643" y="11253"/>
                </a:lnTo>
                <a:lnTo>
                  <a:pt x="38907" y="10359"/>
                </a:lnTo>
                <a:lnTo>
                  <a:pt x="45941" y="9764"/>
                </a:lnTo>
                <a:lnTo>
                  <a:pt x="52535" y="8414"/>
                </a:lnTo>
                <a:lnTo>
                  <a:pt x="58836" y="6562"/>
                </a:lnTo>
                <a:lnTo>
                  <a:pt x="64941" y="4374"/>
                </a:lnTo>
                <a:lnTo>
                  <a:pt x="70918" y="2916"/>
                </a:lnTo>
                <a:lnTo>
                  <a:pt x="76806" y="1944"/>
                </a:lnTo>
                <a:lnTo>
                  <a:pt x="82637" y="1296"/>
                </a:lnTo>
                <a:lnTo>
                  <a:pt x="88429" y="864"/>
                </a:lnTo>
                <a:lnTo>
                  <a:pt x="94195" y="576"/>
                </a:lnTo>
                <a:lnTo>
                  <a:pt x="105683" y="256"/>
                </a:lnTo>
                <a:lnTo>
                  <a:pt x="151446" y="10"/>
                </a:lnTo>
                <a:lnTo>
                  <a:pt x="22288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9"/>
          <p:cNvSpPr/>
          <p:nvPr/>
        </p:nvSpPr>
        <p:spPr>
          <a:xfrm>
            <a:off x="7563802" y="2983230"/>
            <a:ext cx="68581" cy="231458"/>
          </a:xfrm>
          <a:custGeom>
            <a:avLst/>
            <a:gdLst/>
            <a:ahLst/>
            <a:cxnLst/>
            <a:rect l="0" t="0" r="0" b="0"/>
            <a:pathLst>
              <a:path w="68581" h="231458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8220" y="7380"/>
                </a:lnTo>
                <a:lnTo>
                  <a:pt x="8468" y="12770"/>
                </a:lnTo>
                <a:lnTo>
                  <a:pt x="9455" y="16133"/>
                </a:lnTo>
                <a:lnTo>
                  <a:pt x="11066" y="20280"/>
                </a:lnTo>
                <a:lnTo>
                  <a:pt x="13092" y="24950"/>
                </a:lnTo>
                <a:lnTo>
                  <a:pt x="14443" y="29016"/>
                </a:lnTo>
                <a:lnTo>
                  <a:pt x="15945" y="36073"/>
                </a:lnTo>
                <a:lnTo>
                  <a:pt x="17298" y="40241"/>
                </a:lnTo>
                <a:lnTo>
                  <a:pt x="19152" y="44925"/>
                </a:lnTo>
                <a:lnTo>
                  <a:pt x="21340" y="49952"/>
                </a:lnTo>
                <a:lnTo>
                  <a:pt x="22800" y="56161"/>
                </a:lnTo>
                <a:lnTo>
                  <a:pt x="23772" y="63158"/>
                </a:lnTo>
                <a:lnTo>
                  <a:pt x="24421" y="70680"/>
                </a:lnTo>
                <a:lnTo>
                  <a:pt x="25806" y="77600"/>
                </a:lnTo>
                <a:lnTo>
                  <a:pt x="27681" y="84118"/>
                </a:lnTo>
                <a:lnTo>
                  <a:pt x="29884" y="90369"/>
                </a:lnTo>
                <a:lnTo>
                  <a:pt x="31353" y="96441"/>
                </a:lnTo>
                <a:lnTo>
                  <a:pt x="32332" y="102394"/>
                </a:lnTo>
                <a:lnTo>
                  <a:pt x="32985" y="108267"/>
                </a:lnTo>
                <a:lnTo>
                  <a:pt x="34372" y="114088"/>
                </a:lnTo>
                <a:lnTo>
                  <a:pt x="36250" y="119874"/>
                </a:lnTo>
                <a:lnTo>
                  <a:pt x="38454" y="125636"/>
                </a:lnTo>
                <a:lnTo>
                  <a:pt x="39923" y="131382"/>
                </a:lnTo>
                <a:lnTo>
                  <a:pt x="40904" y="137118"/>
                </a:lnTo>
                <a:lnTo>
                  <a:pt x="41557" y="142847"/>
                </a:lnTo>
                <a:lnTo>
                  <a:pt x="42945" y="148571"/>
                </a:lnTo>
                <a:lnTo>
                  <a:pt x="44822" y="154292"/>
                </a:lnTo>
                <a:lnTo>
                  <a:pt x="47027" y="160011"/>
                </a:lnTo>
                <a:lnTo>
                  <a:pt x="48496" y="165729"/>
                </a:lnTo>
                <a:lnTo>
                  <a:pt x="49476" y="171446"/>
                </a:lnTo>
                <a:lnTo>
                  <a:pt x="50129" y="177162"/>
                </a:lnTo>
                <a:lnTo>
                  <a:pt x="50565" y="181926"/>
                </a:lnTo>
                <a:lnTo>
                  <a:pt x="50854" y="186054"/>
                </a:lnTo>
                <a:lnTo>
                  <a:pt x="51048" y="189758"/>
                </a:lnTo>
                <a:lnTo>
                  <a:pt x="52130" y="193180"/>
                </a:lnTo>
                <a:lnTo>
                  <a:pt x="53803" y="196414"/>
                </a:lnTo>
                <a:lnTo>
                  <a:pt x="55871" y="199523"/>
                </a:lnTo>
                <a:lnTo>
                  <a:pt x="57250" y="202547"/>
                </a:lnTo>
                <a:lnTo>
                  <a:pt x="58782" y="208448"/>
                </a:lnTo>
                <a:lnTo>
                  <a:pt x="59463" y="214246"/>
                </a:lnTo>
                <a:lnTo>
                  <a:pt x="59645" y="217126"/>
                </a:lnTo>
                <a:lnTo>
                  <a:pt x="60718" y="219998"/>
                </a:lnTo>
                <a:lnTo>
                  <a:pt x="62386" y="222865"/>
                </a:lnTo>
                <a:lnTo>
                  <a:pt x="68580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0"/>
          <p:cNvSpPr/>
          <p:nvPr/>
        </p:nvSpPr>
        <p:spPr>
          <a:xfrm>
            <a:off x="7821128" y="2983233"/>
            <a:ext cx="248453" cy="188442"/>
          </a:xfrm>
          <a:custGeom>
            <a:avLst/>
            <a:gdLst/>
            <a:ahLst/>
            <a:cxnLst/>
            <a:rect l="0" t="0" r="0" b="0"/>
            <a:pathLst>
              <a:path w="248453" h="188442">
                <a:moveTo>
                  <a:pt x="119864" y="8569"/>
                </a:moveTo>
                <a:lnTo>
                  <a:pt x="119864" y="1188"/>
                </a:lnTo>
                <a:lnTo>
                  <a:pt x="118912" y="791"/>
                </a:lnTo>
                <a:lnTo>
                  <a:pt x="112483" y="101"/>
                </a:lnTo>
                <a:lnTo>
                  <a:pt x="107095" y="28"/>
                </a:lnTo>
                <a:lnTo>
                  <a:pt x="91171" y="0"/>
                </a:lnTo>
                <a:lnTo>
                  <a:pt x="88353" y="951"/>
                </a:lnTo>
                <a:lnTo>
                  <a:pt x="82681" y="4548"/>
                </a:lnTo>
                <a:lnTo>
                  <a:pt x="78883" y="5889"/>
                </a:lnTo>
                <a:lnTo>
                  <a:pt x="74446" y="6782"/>
                </a:lnTo>
                <a:lnTo>
                  <a:pt x="69583" y="7378"/>
                </a:lnTo>
                <a:lnTo>
                  <a:pt x="65388" y="8727"/>
                </a:lnTo>
                <a:lnTo>
                  <a:pt x="58187" y="12767"/>
                </a:lnTo>
                <a:lnTo>
                  <a:pt x="51813" y="17737"/>
                </a:lnTo>
                <a:lnTo>
                  <a:pt x="44852" y="23122"/>
                </a:lnTo>
                <a:lnTo>
                  <a:pt x="40328" y="25891"/>
                </a:lnTo>
                <a:lnTo>
                  <a:pt x="35408" y="28689"/>
                </a:lnTo>
                <a:lnTo>
                  <a:pt x="31175" y="31507"/>
                </a:lnTo>
                <a:lnTo>
                  <a:pt x="23932" y="37179"/>
                </a:lnTo>
                <a:lnTo>
                  <a:pt x="20667" y="40977"/>
                </a:lnTo>
                <a:lnTo>
                  <a:pt x="17538" y="45414"/>
                </a:lnTo>
                <a:lnTo>
                  <a:pt x="14499" y="50278"/>
                </a:lnTo>
                <a:lnTo>
                  <a:pt x="11521" y="55425"/>
                </a:lnTo>
                <a:lnTo>
                  <a:pt x="5671" y="66224"/>
                </a:lnTo>
                <a:lnTo>
                  <a:pt x="3731" y="71771"/>
                </a:lnTo>
                <a:lnTo>
                  <a:pt x="2437" y="77373"/>
                </a:lnTo>
                <a:lnTo>
                  <a:pt x="1574" y="83014"/>
                </a:lnTo>
                <a:lnTo>
                  <a:pt x="999" y="88679"/>
                </a:lnTo>
                <a:lnTo>
                  <a:pt x="616" y="94360"/>
                </a:lnTo>
                <a:lnTo>
                  <a:pt x="360" y="100053"/>
                </a:lnTo>
                <a:lnTo>
                  <a:pt x="76" y="111459"/>
                </a:lnTo>
                <a:lnTo>
                  <a:pt x="0" y="117167"/>
                </a:lnTo>
                <a:lnTo>
                  <a:pt x="903" y="123830"/>
                </a:lnTo>
                <a:lnTo>
                  <a:pt x="2456" y="131130"/>
                </a:lnTo>
                <a:lnTo>
                  <a:pt x="4445" y="138854"/>
                </a:lnTo>
                <a:lnTo>
                  <a:pt x="6723" y="144955"/>
                </a:lnTo>
                <a:lnTo>
                  <a:pt x="9194" y="149976"/>
                </a:lnTo>
                <a:lnTo>
                  <a:pt x="11794" y="154275"/>
                </a:lnTo>
                <a:lnTo>
                  <a:pt x="14480" y="158094"/>
                </a:lnTo>
                <a:lnTo>
                  <a:pt x="17223" y="161592"/>
                </a:lnTo>
                <a:lnTo>
                  <a:pt x="20005" y="164877"/>
                </a:lnTo>
                <a:lnTo>
                  <a:pt x="22811" y="168019"/>
                </a:lnTo>
                <a:lnTo>
                  <a:pt x="28469" y="174051"/>
                </a:lnTo>
                <a:lnTo>
                  <a:pt x="37010" y="182802"/>
                </a:lnTo>
                <a:lnTo>
                  <a:pt x="39863" y="184731"/>
                </a:lnTo>
                <a:lnTo>
                  <a:pt x="45573" y="186876"/>
                </a:lnTo>
                <a:lnTo>
                  <a:pt x="51286" y="187829"/>
                </a:lnTo>
                <a:lnTo>
                  <a:pt x="57952" y="188253"/>
                </a:lnTo>
                <a:lnTo>
                  <a:pt x="67265" y="188441"/>
                </a:lnTo>
                <a:lnTo>
                  <a:pt x="71463" y="187539"/>
                </a:lnTo>
                <a:lnTo>
                  <a:pt x="78668" y="183996"/>
                </a:lnTo>
                <a:lnTo>
                  <a:pt x="87584" y="179247"/>
                </a:lnTo>
                <a:lnTo>
                  <a:pt x="92630" y="176647"/>
                </a:lnTo>
                <a:lnTo>
                  <a:pt x="96946" y="173008"/>
                </a:lnTo>
                <a:lnTo>
                  <a:pt x="100775" y="168678"/>
                </a:lnTo>
                <a:lnTo>
                  <a:pt x="104280" y="163886"/>
                </a:lnTo>
                <a:lnTo>
                  <a:pt x="108522" y="158786"/>
                </a:lnTo>
                <a:lnTo>
                  <a:pt x="113255" y="153481"/>
                </a:lnTo>
                <a:lnTo>
                  <a:pt x="123594" y="142507"/>
                </a:lnTo>
                <a:lnTo>
                  <a:pt x="151412" y="114249"/>
                </a:lnTo>
                <a:lnTo>
                  <a:pt x="156136" y="108549"/>
                </a:lnTo>
                <a:lnTo>
                  <a:pt x="160238" y="102845"/>
                </a:lnTo>
                <a:lnTo>
                  <a:pt x="163926" y="97137"/>
                </a:lnTo>
                <a:lnTo>
                  <a:pt x="167336" y="92380"/>
                </a:lnTo>
                <a:lnTo>
                  <a:pt x="170562" y="88255"/>
                </a:lnTo>
                <a:lnTo>
                  <a:pt x="173665" y="84553"/>
                </a:lnTo>
                <a:lnTo>
                  <a:pt x="175734" y="80180"/>
                </a:lnTo>
                <a:lnTo>
                  <a:pt x="177113" y="75360"/>
                </a:lnTo>
                <a:lnTo>
                  <a:pt x="178032" y="70241"/>
                </a:lnTo>
                <a:lnTo>
                  <a:pt x="178645" y="65877"/>
                </a:lnTo>
                <a:lnTo>
                  <a:pt x="179054" y="62014"/>
                </a:lnTo>
                <a:lnTo>
                  <a:pt x="179327" y="58486"/>
                </a:lnTo>
                <a:lnTo>
                  <a:pt x="179509" y="54230"/>
                </a:lnTo>
                <a:lnTo>
                  <a:pt x="179764" y="40090"/>
                </a:lnTo>
                <a:lnTo>
                  <a:pt x="179823" y="32738"/>
                </a:lnTo>
                <a:lnTo>
                  <a:pt x="178887" y="29444"/>
                </a:lnTo>
                <a:lnTo>
                  <a:pt x="177311" y="26296"/>
                </a:lnTo>
                <a:lnTo>
                  <a:pt x="172487" y="18950"/>
                </a:lnTo>
                <a:lnTo>
                  <a:pt x="171826" y="15405"/>
                </a:lnTo>
                <a:lnTo>
                  <a:pt x="171650" y="13127"/>
                </a:lnTo>
                <a:lnTo>
                  <a:pt x="170581" y="11607"/>
                </a:lnTo>
                <a:lnTo>
                  <a:pt x="168916" y="10595"/>
                </a:lnTo>
                <a:lnTo>
                  <a:pt x="163948" y="8969"/>
                </a:lnTo>
                <a:lnTo>
                  <a:pt x="163541" y="9788"/>
                </a:lnTo>
                <a:lnTo>
                  <a:pt x="162888" y="15407"/>
                </a:lnTo>
                <a:lnTo>
                  <a:pt x="162775" y="19168"/>
                </a:lnTo>
                <a:lnTo>
                  <a:pt x="162730" y="44644"/>
                </a:lnTo>
                <a:lnTo>
                  <a:pt x="163681" y="48811"/>
                </a:lnTo>
                <a:lnTo>
                  <a:pt x="165269" y="53495"/>
                </a:lnTo>
                <a:lnTo>
                  <a:pt x="167278" y="58522"/>
                </a:lnTo>
                <a:lnTo>
                  <a:pt x="168618" y="63779"/>
                </a:lnTo>
                <a:lnTo>
                  <a:pt x="169512" y="69188"/>
                </a:lnTo>
                <a:lnTo>
                  <a:pt x="170109" y="74699"/>
                </a:lnTo>
                <a:lnTo>
                  <a:pt x="171457" y="80278"/>
                </a:lnTo>
                <a:lnTo>
                  <a:pt x="173309" y="85903"/>
                </a:lnTo>
                <a:lnTo>
                  <a:pt x="175497" y="91557"/>
                </a:lnTo>
                <a:lnTo>
                  <a:pt x="176955" y="97232"/>
                </a:lnTo>
                <a:lnTo>
                  <a:pt x="177927" y="102920"/>
                </a:lnTo>
                <a:lnTo>
                  <a:pt x="178576" y="108617"/>
                </a:lnTo>
                <a:lnTo>
                  <a:pt x="179961" y="113368"/>
                </a:lnTo>
                <a:lnTo>
                  <a:pt x="181836" y="117488"/>
                </a:lnTo>
                <a:lnTo>
                  <a:pt x="184039" y="121187"/>
                </a:lnTo>
                <a:lnTo>
                  <a:pt x="186459" y="125557"/>
                </a:lnTo>
                <a:lnTo>
                  <a:pt x="191690" y="135494"/>
                </a:lnTo>
                <a:lnTo>
                  <a:pt x="194418" y="139858"/>
                </a:lnTo>
                <a:lnTo>
                  <a:pt x="197189" y="143720"/>
                </a:lnTo>
                <a:lnTo>
                  <a:pt x="199990" y="147247"/>
                </a:lnTo>
                <a:lnTo>
                  <a:pt x="202809" y="149599"/>
                </a:lnTo>
                <a:lnTo>
                  <a:pt x="205640" y="151166"/>
                </a:lnTo>
                <a:lnTo>
                  <a:pt x="208481" y="152212"/>
                </a:lnTo>
                <a:lnTo>
                  <a:pt x="214177" y="155912"/>
                </a:lnTo>
                <a:lnTo>
                  <a:pt x="221044" y="161499"/>
                </a:lnTo>
                <a:lnTo>
                  <a:pt x="226784" y="167017"/>
                </a:lnTo>
                <a:lnTo>
                  <a:pt x="229244" y="167541"/>
                </a:lnTo>
                <a:lnTo>
                  <a:pt x="231837" y="166938"/>
                </a:lnTo>
                <a:lnTo>
                  <a:pt x="234518" y="165584"/>
                </a:lnTo>
                <a:lnTo>
                  <a:pt x="240036" y="164078"/>
                </a:lnTo>
                <a:lnTo>
                  <a:pt x="248452" y="1628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1"/>
          <p:cNvSpPr/>
          <p:nvPr/>
        </p:nvSpPr>
        <p:spPr>
          <a:xfrm>
            <a:off x="8069580" y="2798512"/>
            <a:ext cx="171451" cy="124595"/>
          </a:xfrm>
          <a:custGeom>
            <a:avLst/>
            <a:gdLst/>
            <a:ahLst/>
            <a:cxnLst/>
            <a:rect l="0" t="0" r="0" b="0"/>
            <a:pathLst>
              <a:path w="171451" h="124595">
                <a:moveTo>
                  <a:pt x="0" y="30413"/>
                </a:moveTo>
                <a:lnTo>
                  <a:pt x="0" y="25862"/>
                </a:lnTo>
                <a:lnTo>
                  <a:pt x="952" y="23569"/>
                </a:lnTo>
                <a:lnTo>
                  <a:pt x="2539" y="21087"/>
                </a:lnTo>
                <a:lnTo>
                  <a:pt x="4551" y="18481"/>
                </a:lnTo>
                <a:lnTo>
                  <a:pt x="6844" y="16743"/>
                </a:lnTo>
                <a:lnTo>
                  <a:pt x="9324" y="15585"/>
                </a:lnTo>
                <a:lnTo>
                  <a:pt x="14621" y="14297"/>
                </a:lnTo>
                <a:lnTo>
                  <a:pt x="17368" y="13954"/>
                </a:lnTo>
                <a:lnTo>
                  <a:pt x="20151" y="13725"/>
                </a:lnTo>
                <a:lnTo>
                  <a:pt x="22959" y="12620"/>
                </a:lnTo>
                <a:lnTo>
                  <a:pt x="25783" y="10931"/>
                </a:lnTo>
                <a:lnTo>
                  <a:pt x="28619" y="8852"/>
                </a:lnTo>
                <a:lnTo>
                  <a:pt x="32414" y="7467"/>
                </a:lnTo>
                <a:lnTo>
                  <a:pt x="36849" y="6543"/>
                </a:lnTo>
                <a:lnTo>
                  <a:pt x="41711" y="5927"/>
                </a:lnTo>
                <a:lnTo>
                  <a:pt x="45905" y="4564"/>
                </a:lnTo>
                <a:lnTo>
                  <a:pt x="49653" y="2703"/>
                </a:lnTo>
                <a:lnTo>
                  <a:pt x="53104" y="509"/>
                </a:lnTo>
                <a:lnTo>
                  <a:pt x="57310" y="0"/>
                </a:lnTo>
                <a:lnTo>
                  <a:pt x="62019" y="612"/>
                </a:lnTo>
                <a:lnTo>
                  <a:pt x="67063" y="1973"/>
                </a:lnTo>
                <a:lnTo>
                  <a:pt x="71378" y="2880"/>
                </a:lnTo>
                <a:lnTo>
                  <a:pt x="75208" y="3485"/>
                </a:lnTo>
                <a:lnTo>
                  <a:pt x="78714" y="3889"/>
                </a:lnTo>
                <a:lnTo>
                  <a:pt x="82003" y="4158"/>
                </a:lnTo>
                <a:lnTo>
                  <a:pt x="85149" y="4337"/>
                </a:lnTo>
                <a:lnTo>
                  <a:pt x="88198" y="4456"/>
                </a:lnTo>
                <a:lnTo>
                  <a:pt x="91184" y="5488"/>
                </a:lnTo>
                <a:lnTo>
                  <a:pt x="94127" y="7129"/>
                </a:lnTo>
                <a:lnTo>
                  <a:pt x="97041" y="9175"/>
                </a:lnTo>
                <a:lnTo>
                  <a:pt x="98984" y="11492"/>
                </a:lnTo>
                <a:lnTo>
                  <a:pt x="100280" y="13989"/>
                </a:lnTo>
                <a:lnTo>
                  <a:pt x="101143" y="16606"/>
                </a:lnTo>
                <a:lnTo>
                  <a:pt x="101718" y="20256"/>
                </a:lnTo>
                <a:lnTo>
                  <a:pt x="102102" y="24594"/>
                </a:lnTo>
                <a:lnTo>
                  <a:pt x="102358" y="29391"/>
                </a:lnTo>
                <a:lnTo>
                  <a:pt x="101576" y="33541"/>
                </a:lnTo>
                <a:lnTo>
                  <a:pt x="100103" y="37261"/>
                </a:lnTo>
                <a:lnTo>
                  <a:pt x="98167" y="40693"/>
                </a:lnTo>
                <a:lnTo>
                  <a:pt x="93478" y="49587"/>
                </a:lnTo>
                <a:lnTo>
                  <a:pt x="82706" y="70819"/>
                </a:lnTo>
                <a:lnTo>
                  <a:pt x="79902" y="75447"/>
                </a:lnTo>
                <a:lnTo>
                  <a:pt x="77080" y="79486"/>
                </a:lnTo>
                <a:lnTo>
                  <a:pt x="74247" y="83130"/>
                </a:lnTo>
                <a:lnTo>
                  <a:pt x="71405" y="87465"/>
                </a:lnTo>
                <a:lnTo>
                  <a:pt x="68558" y="92260"/>
                </a:lnTo>
                <a:lnTo>
                  <a:pt x="61696" y="104542"/>
                </a:lnTo>
                <a:lnTo>
                  <a:pt x="60181" y="106502"/>
                </a:lnTo>
                <a:lnTo>
                  <a:pt x="58218" y="108761"/>
                </a:lnTo>
                <a:lnTo>
                  <a:pt x="52775" y="114681"/>
                </a:lnTo>
                <a:lnTo>
                  <a:pt x="52030" y="118030"/>
                </a:lnTo>
                <a:lnTo>
                  <a:pt x="51831" y="120257"/>
                </a:lnTo>
                <a:lnTo>
                  <a:pt x="52652" y="121741"/>
                </a:lnTo>
                <a:lnTo>
                  <a:pt x="54151" y="122731"/>
                </a:lnTo>
                <a:lnTo>
                  <a:pt x="58850" y="124319"/>
                </a:lnTo>
                <a:lnTo>
                  <a:pt x="62033" y="124536"/>
                </a:lnTo>
                <a:lnTo>
                  <a:pt x="64214" y="124594"/>
                </a:lnTo>
                <a:lnTo>
                  <a:pt x="66623" y="123680"/>
                </a:lnTo>
                <a:lnTo>
                  <a:pt x="71837" y="120125"/>
                </a:lnTo>
                <a:lnTo>
                  <a:pt x="74561" y="118796"/>
                </a:lnTo>
                <a:lnTo>
                  <a:pt x="77330" y="117910"/>
                </a:lnTo>
                <a:lnTo>
                  <a:pt x="80128" y="117319"/>
                </a:lnTo>
                <a:lnTo>
                  <a:pt x="83899" y="115973"/>
                </a:lnTo>
                <a:lnTo>
                  <a:pt x="88318" y="114123"/>
                </a:lnTo>
                <a:lnTo>
                  <a:pt x="93168" y="111937"/>
                </a:lnTo>
                <a:lnTo>
                  <a:pt x="98307" y="110480"/>
                </a:lnTo>
                <a:lnTo>
                  <a:pt x="103638" y="109508"/>
                </a:lnTo>
                <a:lnTo>
                  <a:pt x="109097" y="108861"/>
                </a:lnTo>
                <a:lnTo>
                  <a:pt x="114641" y="107476"/>
                </a:lnTo>
                <a:lnTo>
                  <a:pt x="120243" y="105601"/>
                </a:lnTo>
                <a:lnTo>
                  <a:pt x="125882" y="103398"/>
                </a:lnTo>
                <a:lnTo>
                  <a:pt x="131546" y="101930"/>
                </a:lnTo>
                <a:lnTo>
                  <a:pt x="137228" y="100950"/>
                </a:lnTo>
                <a:lnTo>
                  <a:pt x="142921" y="100298"/>
                </a:lnTo>
                <a:lnTo>
                  <a:pt x="147667" y="99863"/>
                </a:lnTo>
                <a:lnTo>
                  <a:pt x="151784" y="99573"/>
                </a:lnTo>
                <a:lnTo>
                  <a:pt x="155482" y="99379"/>
                </a:lnTo>
                <a:lnTo>
                  <a:pt x="162131" y="99165"/>
                </a:lnTo>
                <a:lnTo>
                  <a:pt x="171450" y="989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2"/>
          <p:cNvSpPr/>
          <p:nvPr/>
        </p:nvSpPr>
        <p:spPr>
          <a:xfrm>
            <a:off x="8283892" y="3000375"/>
            <a:ext cx="171451" cy="42863"/>
          </a:xfrm>
          <a:custGeom>
            <a:avLst/>
            <a:gdLst/>
            <a:ahLst/>
            <a:cxnLst/>
            <a:rect l="0" t="0" r="0" b="0"/>
            <a:pathLst>
              <a:path w="171451" h="42863">
                <a:moveTo>
                  <a:pt x="0" y="42862"/>
                </a:moveTo>
                <a:lnTo>
                  <a:pt x="4551" y="38311"/>
                </a:lnTo>
                <a:lnTo>
                  <a:pt x="6844" y="36970"/>
                </a:lnTo>
                <a:lnTo>
                  <a:pt x="9325" y="36077"/>
                </a:lnTo>
                <a:lnTo>
                  <a:pt x="14622" y="35084"/>
                </a:lnTo>
                <a:lnTo>
                  <a:pt x="17368" y="34819"/>
                </a:lnTo>
                <a:lnTo>
                  <a:pt x="20152" y="34643"/>
                </a:lnTo>
                <a:lnTo>
                  <a:pt x="22959" y="33572"/>
                </a:lnTo>
                <a:lnTo>
                  <a:pt x="25783" y="31906"/>
                </a:lnTo>
                <a:lnTo>
                  <a:pt x="28619" y="29843"/>
                </a:lnTo>
                <a:lnTo>
                  <a:pt x="32415" y="28468"/>
                </a:lnTo>
                <a:lnTo>
                  <a:pt x="36850" y="27551"/>
                </a:lnTo>
                <a:lnTo>
                  <a:pt x="41712" y="26940"/>
                </a:lnTo>
                <a:lnTo>
                  <a:pt x="46858" y="25580"/>
                </a:lnTo>
                <a:lnTo>
                  <a:pt x="52194" y="23720"/>
                </a:lnTo>
                <a:lnTo>
                  <a:pt x="57655" y="21528"/>
                </a:lnTo>
                <a:lnTo>
                  <a:pt x="63203" y="20067"/>
                </a:lnTo>
                <a:lnTo>
                  <a:pt x="68805" y="19093"/>
                </a:lnTo>
                <a:lnTo>
                  <a:pt x="74445" y="18444"/>
                </a:lnTo>
                <a:lnTo>
                  <a:pt x="80110" y="17058"/>
                </a:lnTo>
                <a:lnTo>
                  <a:pt x="85792" y="15182"/>
                </a:lnTo>
                <a:lnTo>
                  <a:pt x="91485" y="12979"/>
                </a:lnTo>
                <a:lnTo>
                  <a:pt x="97185" y="11510"/>
                </a:lnTo>
                <a:lnTo>
                  <a:pt x="102890" y="10530"/>
                </a:lnTo>
                <a:lnTo>
                  <a:pt x="108598" y="9878"/>
                </a:lnTo>
                <a:lnTo>
                  <a:pt x="114309" y="8490"/>
                </a:lnTo>
                <a:lnTo>
                  <a:pt x="120022" y="6612"/>
                </a:lnTo>
                <a:lnTo>
                  <a:pt x="125734" y="4408"/>
                </a:lnTo>
                <a:lnTo>
                  <a:pt x="131447" y="2938"/>
                </a:lnTo>
                <a:lnTo>
                  <a:pt x="137162" y="1959"/>
                </a:lnTo>
                <a:lnTo>
                  <a:pt x="142877" y="1306"/>
                </a:lnTo>
                <a:lnTo>
                  <a:pt x="147638" y="870"/>
                </a:lnTo>
                <a:lnTo>
                  <a:pt x="151765" y="580"/>
                </a:lnTo>
                <a:lnTo>
                  <a:pt x="155470" y="387"/>
                </a:lnTo>
                <a:lnTo>
                  <a:pt x="162125" y="172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3"/>
          <p:cNvSpPr/>
          <p:nvPr/>
        </p:nvSpPr>
        <p:spPr>
          <a:xfrm>
            <a:off x="8343900" y="3060382"/>
            <a:ext cx="145733" cy="34291"/>
          </a:xfrm>
          <a:custGeom>
            <a:avLst/>
            <a:gdLst/>
            <a:ahLst/>
            <a:cxnLst/>
            <a:rect l="0" t="0" r="0" b="0"/>
            <a:pathLst>
              <a:path w="145733" h="34291">
                <a:moveTo>
                  <a:pt x="0" y="34290"/>
                </a:moveTo>
                <a:lnTo>
                  <a:pt x="8219" y="34290"/>
                </a:lnTo>
                <a:lnTo>
                  <a:pt x="13496" y="31750"/>
                </a:lnTo>
                <a:lnTo>
                  <a:pt x="17570" y="29739"/>
                </a:lnTo>
                <a:lnTo>
                  <a:pt x="21239" y="28399"/>
                </a:lnTo>
                <a:lnTo>
                  <a:pt x="24636" y="27505"/>
                </a:lnTo>
                <a:lnTo>
                  <a:pt x="27854" y="26909"/>
                </a:lnTo>
                <a:lnTo>
                  <a:pt x="30951" y="26512"/>
                </a:lnTo>
                <a:lnTo>
                  <a:pt x="33970" y="26247"/>
                </a:lnTo>
                <a:lnTo>
                  <a:pt x="36934" y="26070"/>
                </a:lnTo>
                <a:lnTo>
                  <a:pt x="45308" y="25874"/>
                </a:lnTo>
                <a:lnTo>
                  <a:pt x="50207" y="25822"/>
                </a:lnTo>
                <a:lnTo>
                  <a:pt x="55378" y="24835"/>
                </a:lnTo>
                <a:lnTo>
                  <a:pt x="60732" y="23224"/>
                </a:lnTo>
                <a:lnTo>
                  <a:pt x="66206" y="21198"/>
                </a:lnTo>
                <a:lnTo>
                  <a:pt x="71759" y="18894"/>
                </a:lnTo>
                <a:lnTo>
                  <a:pt x="77367" y="16406"/>
                </a:lnTo>
                <a:lnTo>
                  <a:pt x="83010" y="13795"/>
                </a:lnTo>
                <a:lnTo>
                  <a:pt x="88678" y="12054"/>
                </a:lnTo>
                <a:lnTo>
                  <a:pt x="94361" y="10894"/>
                </a:lnTo>
                <a:lnTo>
                  <a:pt x="100055" y="10120"/>
                </a:lnTo>
                <a:lnTo>
                  <a:pt x="105756" y="8651"/>
                </a:lnTo>
                <a:lnTo>
                  <a:pt x="111461" y="6720"/>
                </a:lnTo>
                <a:lnTo>
                  <a:pt x="117171" y="4480"/>
                </a:lnTo>
                <a:lnTo>
                  <a:pt x="121928" y="2987"/>
                </a:lnTo>
                <a:lnTo>
                  <a:pt x="126052" y="1991"/>
                </a:lnTo>
                <a:lnTo>
                  <a:pt x="129756" y="1328"/>
                </a:lnTo>
                <a:lnTo>
                  <a:pt x="133176" y="885"/>
                </a:lnTo>
                <a:lnTo>
                  <a:pt x="136409" y="590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4"/>
          <p:cNvSpPr/>
          <p:nvPr/>
        </p:nvSpPr>
        <p:spPr>
          <a:xfrm>
            <a:off x="8626836" y="2837497"/>
            <a:ext cx="188432" cy="308611"/>
          </a:xfrm>
          <a:custGeom>
            <a:avLst/>
            <a:gdLst/>
            <a:ahLst/>
            <a:cxnLst/>
            <a:rect l="0" t="0" r="0" b="0"/>
            <a:pathLst>
              <a:path w="188432" h="308611">
                <a:moveTo>
                  <a:pt x="77108" y="0"/>
                </a:moveTo>
                <a:lnTo>
                  <a:pt x="77108" y="7381"/>
                </a:lnTo>
                <a:lnTo>
                  <a:pt x="72557" y="12770"/>
                </a:lnTo>
                <a:lnTo>
                  <a:pt x="71217" y="15181"/>
                </a:lnTo>
                <a:lnTo>
                  <a:pt x="68378" y="24077"/>
                </a:lnTo>
                <a:lnTo>
                  <a:pt x="64338" y="33244"/>
                </a:lnTo>
                <a:lnTo>
                  <a:pt x="56709" y="49114"/>
                </a:lnTo>
                <a:lnTo>
                  <a:pt x="53032" y="55603"/>
                </a:lnTo>
                <a:lnTo>
                  <a:pt x="48674" y="62786"/>
                </a:lnTo>
                <a:lnTo>
                  <a:pt x="43865" y="70432"/>
                </a:lnTo>
                <a:lnTo>
                  <a:pt x="39707" y="77435"/>
                </a:lnTo>
                <a:lnTo>
                  <a:pt x="35981" y="84008"/>
                </a:lnTo>
                <a:lnTo>
                  <a:pt x="32546" y="90296"/>
                </a:lnTo>
                <a:lnTo>
                  <a:pt x="29303" y="97344"/>
                </a:lnTo>
                <a:lnTo>
                  <a:pt x="26188" y="104901"/>
                </a:lnTo>
                <a:lnTo>
                  <a:pt x="23159" y="112797"/>
                </a:lnTo>
                <a:lnTo>
                  <a:pt x="17254" y="129189"/>
                </a:lnTo>
                <a:lnTo>
                  <a:pt x="14346" y="137561"/>
                </a:lnTo>
                <a:lnTo>
                  <a:pt x="11454" y="145048"/>
                </a:lnTo>
                <a:lnTo>
                  <a:pt x="8574" y="151943"/>
                </a:lnTo>
                <a:lnTo>
                  <a:pt x="5701" y="158446"/>
                </a:lnTo>
                <a:lnTo>
                  <a:pt x="3786" y="164686"/>
                </a:lnTo>
                <a:lnTo>
                  <a:pt x="2510" y="170750"/>
                </a:lnTo>
                <a:lnTo>
                  <a:pt x="1659" y="176699"/>
                </a:lnTo>
                <a:lnTo>
                  <a:pt x="1091" y="182569"/>
                </a:lnTo>
                <a:lnTo>
                  <a:pt x="713" y="188388"/>
                </a:lnTo>
                <a:lnTo>
                  <a:pt x="460" y="194172"/>
                </a:lnTo>
                <a:lnTo>
                  <a:pt x="180" y="205679"/>
                </a:lnTo>
                <a:lnTo>
                  <a:pt x="0" y="228588"/>
                </a:lnTo>
                <a:lnTo>
                  <a:pt x="938" y="234307"/>
                </a:lnTo>
                <a:lnTo>
                  <a:pt x="2516" y="240025"/>
                </a:lnTo>
                <a:lnTo>
                  <a:pt x="4520" y="245742"/>
                </a:lnTo>
                <a:lnTo>
                  <a:pt x="9288" y="254634"/>
                </a:lnTo>
                <a:lnTo>
                  <a:pt x="13628" y="261761"/>
                </a:lnTo>
                <a:lnTo>
                  <a:pt x="15558" y="268103"/>
                </a:lnTo>
                <a:lnTo>
                  <a:pt x="17977" y="271128"/>
                </a:lnTo>
                <a:lnTo>
                  <a:pt x="21495" y="274097"/>
                </a:lnTo>
                <a:lnTo>
                  <a:pt x="25745" y="277029"/>
                </a:lnTo>
                <a:lnTo>
                  <a:pt x="30484" y="279936"/>
                </a:lnTo>
                <a:lnTo>
                  <a:pt x="35548" y="282827"/>
                </a:lnTo>
                <a:lnTo>
                  <a:pt x="40829" y="285706"/>
                </a:lnTo>
                <a:lnTo>
                  <a:pt x="45303" y="287626"/>
                </a:lnTo>
                <a:lnTo>
                  <a:pt x="49238" y="288905"/>
                </a:lnTo>
                <a:lnTo>
                  <a:pt x="52812" y="289759"/>
                </a:lnTo>
                <a:lnTo>
                  <a:pt x="58054" y="290327"/>
                </a:lnTo>
                <a:lnTo>
                  <a:pt x="64406" y="290707"/>
                </a:lnTo>
                <a:lnTo>
                  <a:pt x="78130" y="291128"/>
                </a:lnTo>
                <a:lnTo>
                  <a:pt x="90580" y="291315"/>
                </a:lnTo>
                <a:lnTo>
                  <a:pt x="96567" y="290413"/>
                </a:lnTo>
                <a:lnTo>
                  <a:pt x="102464" y="288859"/>
                </a:lnTo>
                <a:lnTo>
                  <a:pt x="130165" y="279520"/>
                </a:lnTo>
                <a:lnTo>
                  <a:pt x="136292" y="277787"/>
                </a:lnTo>
                <a:lnTo>
                  <a:pt x="141329" y="276631"/>
                </a:lnTo>
                <a:lnTo>
                  <a:pt x="145640" y="275861"/>
                </a:lnTo>
                <a:lnTo>
                  <a:pt x="150418" y="274395"/>
                </a:lnTo>
                <a:lnTo>
                  <a:pt x="155510" y="272465"/>
                </a:lnTo>
                <a:lnTo>
                  <a:pt x="160809" y="270226"/>
                </a:lnTo>
                <a:lnTo>
                  <a:pt x="165294" y="267781"/>
                </a:lnTo>
                <a:lnTo>
                  <a:pt x="169236" y="265198"/>
                </a:lnTo>
                <a:lnTo>
                  <a:pt x="172816" y="262524"/>
                </a:lnTo>
                <a:lnTo>
                  <a:pt x="175205" y="259788"/>
                </a:lnTo>
                <a:lnTo>
                  <a:pt x="176795" y="257012"/>
                </a:lnTo>
                <a:lnTo>
                  <a:pt x="177856" y="254209"/>
                </a:lnTo>
                <a:lnTo>
                  <a:pt x="181575" y="248554"/>
                </a:lnTo>
                <a:lnTo>
                  <a:pt x="183901" y="245713"/>
                </a:lnTo>
                <a:lnTo>
                  <a:pt x="185451" y="242866"/>
                </a:lnTo>
                <a:lnTo>
                  <a:pt x="187173" y="237163"/>
                </a:lnTo>
                <a:lnTo>
                  <a:pt x="188143" y="228597"/>
                </a:lnTo>
                <a:lnTo>
                  <a:pt x="188431" y="220027"/>
                </a:lnTo>
                <a:lnTo>
                  <a:pt x="187519" y="217170"/>
                </a:lnTo>
                <a:lnTo>
                  <a:pt x="183964" y="211455"/>
                </a:lnTo>
                <a:lnTo>
                  <a:pt x="181683" y="209550"/>
                </a:lnTo>
                <a:lnTo>
                  <a:pt x="179210" y="208280"/>
                </a:lnTo>
                <a:lnTo>
                  <a:pt x="176609" y="207433"/>
                </a:lnTo>
                <a:lnTo>
                  <a:pt x="174875" y="205916"/>
                </a:lnTo>
                <a:lnTo>
                  <a:pt x="173719" y="203953"/>
                </a:lnTo>
                <a:lnTo>
                  <a:pt x="172947" y="201691"/>
                </a:lnTo>
                <a:lnTo>
                  <a:pt x="171481" y="200183"/>
                </a:lnTo>
                <a:lnTo>
                  <a:pt x="169551" y="199178"/>
                </a:lnTo>
                <a:lnTo>
                  <a:pt x="167312" y="198508"/>
                </a:lnTo>
                <a:lnTo>
                  <a:pt x="163915" y="199013"/>
                </a:lnTo>
                <a:lnTo>
                  <a:pt x="159744" y="200303"/>
                </a:lnTo>
                <a:lnTo>
                  <a:pt x="155059" y="202115"/>
                </a:lnTo>
                <a:lnTo>
                  <a:pt x="150984" y="204276"/>
                </a:lnTo>
                <a:lnTo>
                  <a:pt x="147314" y="206669"/>
                </a:lnTo>
                <a:lnTo>
                  <a:pt x="143915" y="209217"/>
                </a:lnTo>
                <a:lnTo>
                  <a:pt x="139744" y="211868"/>
                </a:lnTo>
                <a:lnTo>
                  <a:pt x="135057" y="214588"/>
                </a:lnTo>
                <a:lnTo>
                  <a:pt x="124771" y="220150"/>
                </a:lnTo>
                <a:lnTo>
                  <a:pt x="113849" y="225797"/>
                </a:lnTo>
                <a:lnTo>
                  <a:pt x="109222" y="229589"/>
                </a:lnTo>
                <a:lnTo>
                  <a:pt x="105186" y="234022"/>
                </a:lnTo>
                <a:lnTo>
                  <a:pt x="101541" y="238882"/>
                </a:lnTo>
                <a:lnTo>
                  <a:pt x="97207" y="244027"/>
                </a:lnTo>
                <a:lnTo>
                  <a:pt x="92413" y="249362"/>
                </a:lnTo>
                <a:lnTo>
                  <a:pt x="79103" y="263433"/>
                </a:lnTo>
                <a:lnTo>
                  <a:pt x="66072" y="276720"/>
                </a:lnTo>
                <a:lnTo>
                  <a:pt x="64036" y="279730"/>
                </a:lnTo>
                <a:lnTo>
                  <a:pt x="61774" y="285615"/>
                </a:lnTo>
                <a:lnTo>
                  <a:pt x="60501" y="294282"/>
                </a:lnTo>
                <a:lnTo>
                  <a:pt x="60122" y="302883"/>
                </a:lnTo>
                <a:lnTo>
                  <a:pt x="59967" y="308461"/>
                </a:lnTo>
                <a:lnTo>
                  <a:pt x="64516" y="308566"/>
                </a:lnTo>
                <a:lnTo>
                  <a:pt x="77108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5"/>
          <p:cNvSpPr/>
          <p:nvPr/>
        </p:nvSpPr>
        <p:spPr>
          <a:xfrm>
            <a:off x="8849677" y="2708944"/>
            <a:ext cx="188596" cy="118746"/>
          </a:xfrm>
          <a:custGeom>
            <a:avLst/>
            <a:gdLst/>
            <a:ahLst/>
            <a:cxnLst/>
            <a:rect l="0" t="0" r="0" b="0"/>
            <a:pathLst>
              <a:path w="188596" h="118746">
                <a:moveTo>
                  <a:pt x="0" y="25683"/>
                </a:moveTo>
                <a:lnTo>
                  <a:pt x="7382" y="18302"/>
                </a:lnTo>
                <a:lnTo>
                  <a:pt x="8043" y="15100"/>
                </a:lnTo>
                <a:lnTo>
                  <a:pt x="8220" y="12913"/>
                </a:lnTo>
                <a:lnTo>
                  <a:pt x="9290" y="11455"/>
                </a:lnTo>
                <a:lnTo>
                  <a:pt x="10956" y="10482"/>
                </a:lnTo>
                <a:lnTo>
                  <a:pt x="13019" y="9834"/>
                </a:lnTo>
                <a:lnTo>
                  <a:pt x="17852" y="6574"/>
                </a:lnTo>
                <a:lnTo>
                  <a:pt x="20474" y="4371"/>
                </a:lnTo>
                <a:lnTo>
                  <a:pt x="23174" y="2903"/>
                </a:lnTo>
                <a:lnTo>
                  <a:pt x="28715" y="1271"/>
                </a:lnTo>
                <a:lnTo>
                  <a:pt x="34352" y="546"/>
                </a:lnTo>
                <a:lnTo>
                  <a:pt x="40033" y="223"/>
                </a:lnTo>
                <a:lnTo>
                  <a:pt x="45733" y="80"/>
                </a:lnTo>
                <a:lnTo>
                  <a:pt x="54296" y="0"/>
                </a:lnTo>
                <a:lnTo>
                  <a:pt x="57152" y="940"/>
                </a:lnTo>
                <a:lnTo>
                  <a:pt x="62866" y="4527"/>
                </a:lnTo>
                <a:lnTo>
                  <a:pt x="65723" y="6816"/>
                </a:lnTo>
                <a:lnTo>
                  <a:pt x="68581" y="9295"/>
                </a:lnTo>
                <a:lnTo>
                  <a:pt x="71438" y="11900"/>
                </a:lnTo>
                <a:lnTo>
                  <a:pt x="73344" y="14590"/>
                </a:lnTo>
                <a:lnTo>
                  <a:pt x="74613" y="17335"/>
                </a:lnTo>
                <a:lnTo>
                  <a:pt x="75459" y="20118"/>
                </a:lnTo>
                <a:lnTo>
                  <a:pt x="76024" y="22925"/>
                </a:lnTo>
                <a:lnTo>
                  <a:pt x="76400" y="25749"/>
                </a:lnTo>
                <a:lnTo>
                  <a:pt x="76651" y="28585"/>
                </a:lnTo>
                <a:lnTo>
                  <a:pt x="75865" y="32380"/>
                </a:lnTo>
                <a:lnTo>
                  <a:pt x="74390" y="36815"/>
                </a:lnTo>
                <a:lnTo>
                  <a:pt x="72453" y="41677"/>
                </a:lnTo>
                <a:lnTo>
                  <a:pt x="71162" y="45871"/>
                </a:lnTo>
                <a:lnTo>
                  <a:pt x="70301" y="49619"/>
                </a:lnTo>
                <a:lnTo>
                  <a:pt x="69728" y="53070"/>
                </a:lnTo>
                <a:lnTo>
                  <a:pt x="67440" y="57276"/>
                </a:lnTo>
                <a:lnTo>
                  <a:pt x="64010" y="61985"/>
                </a:lnTo>
                <a:lnTo>
                  <a:pt x="59818" y="67029"/>
                </a:lnTo>
                <a:lnTo>
                  <a:pt x="56072" y="71345"/>
                </a:lnTo>
                <a:lnTo>
                  <a:pt x="52621" y="75174"/>
                </a:lnTo>
                <a:lnTo>
                  <a:pt x="46247" y="81969"/>
                </a:lnTo>
                <a:lnTo>
                  <a:pt x="34395" y="94093"/>
                </a:lnTo>
                <a:lnTo>
                  <a:pt x="17649" y="110903"/>
                </a:lnTo>
                <a:lnTo>
                  <a:pt x="19909" y="113724"/>
                </a:lnTo>
                <a:lnTo>
                  <a:pt x="24571" y="118745"/>
                </a:lnTo>
                <a:lnTo>
                  <a:pt x="30287" y="116891"/>
                </a:lnTo>
                <a:lnTo>
                  <a:pt x="34479" y="115064"/>
                </a:lnTo>
                <a:lnTo>
                  <a:pt x="38226" y="113845"/>
                </a:lnTo>
                <a:lnTo>
                  <a:pt x="41677" y="113033"/>
                </a:lnTo>
                <a:lnTo>
                  <a:pt x="44929" y="112491"/>
                </a:lnTo>
                <a:lnTo>
                  <a:pt x="49955" y="112130"/>
                </a:lnTo>
                <a:lnTo>
                  <a:pt x="56164" y="111889"/>
                </a:lnTo>
                <a:lnTo>
                  <a:pt x="63161" y="111729"/>
                </a:lnTo>
                <a:lnTo>
                  <a:pt x="69729" y="110669"/>
                </a:lnTo>
                <a:lnTo>
                  <a:pt x="76014" y="109011"/>
                </a:lnTo>
                <a:lnTo>
                  <a:pt x="104338" y="99505"/>
                </a:lnTo>
                <a:lnTo>
                  <a:pt x="111469" y="96805"/>
                </a:lnTo>
                <a:lnTo>
                  <a:pt x="118129" y="94053"/>
                </a:lnTo>
                <a:lnTo>
                  <a:pt x="124472" y="91265"/>
                </a:lnTo>
                <a:lnTo>
                  <a:pt x="130606" y="89407"/>
                </a:lnTo>
                <a:lnTo>
                  <a:pt x="136601" y="88168"/>
                </a:lnTo>
                <a:lnTo>
                  <a:pt x="142502" y="87342"/>
                </a:lnTo>
                <a:lnTo>
                  <a:pt x="148341" y="86792"/>
                </a:lnTo>
                <a:lnTo>
                  <a:pt x="154140" y="86425"/>
                </a:lnTo>
                <a:lnTo>
                  <a:pt x="164709" y="86017"/>
                </a:lnTo>
                <a:lnTo>
                  <a:pt x="176015" y="85787"/>
                </a:lnTo>
                <a:lnTo>
                  <a:pt x="188595" y="856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6"/>
          <p:cNvSpPr/>
          <p:nvPr/>
        </p:nvSpPr>
        <p:spPr>
          <a:xfrm>
            <a:off x="7058025" y="3471905"/>
            <a:ext cx="274320" cy="265629"/>
          </a:xfrm>
          <a:custGeom>
            <a:avLst/>
            <a:gdLst/>
            <a:ahLst/>
            <a:cxnLst/>
            <a:rect l="0" t="0" r="0" b="0"/>
            <a:pathLst>
              <a:path w="274320" h="265629">
                <a:moveTo>
                  <a:pt x="0" y="51392"/>
                </a:moveTo>
                <a:lnTo>
                  <a:pt x="0" y="43173"/>
                </a:lnTo>
                <a:lnTo>
                  <a:pt x="4550" y="38374"/>
                </a:lnTo>
                <a:lnTo>
                  <a:pt x="5891" y="36045"/>
                </a:lnTo>
                <a:lnTo>
                  <a:pt x="7380" y="30919"/>
                </a:lnTo>
                <a:lnTo>
                  <a:pt x="9683" y="29171"/>
                </a:lnTo>
                <a:lnTo>
                  <a:pt x="17321" y="27229"/>
                </a:lnTo>
                <a:lnTo>
                  <a:pt x="24526" y="23825"/>
                </a:lnTo>
                <a:lnTo>
                  <a:pt x="30903" y="19138"/>
                </a:lnTo>
                <a:lnTo>
                  <a:pt x="36912" y="13879"/>
                </a:lnTo>
                <a:lnTo>
                  <a:pt x="41753" y="11144"/>
                </a:lnTo>
                <a:lnTo>
                  <a:pt x="47838" y="8367"/>
                </a:lnTo>
                <a:lnTo>
                  <a:pt x="54752" y="5564"/>
                </a:lnTo>
                <a:lnTo>
                  <a:pt x="61266" y="3695"/>
                </a:lnTo>
                <a:lnTo>
                  <a:pt x="67514" y="2449"/>
                </a:lnTo>
                <a:lnTo>
                  <a:pt x="73584" y="1618"/>
                </a:lnTo>
                <a:lnTo>
                  <a:pt x="79536" y="1065"/>
                </a:lnTo>
                <a:lnTo>
                  <a:pt x="85409" y="696"/>
                </a:lnTo>
                <a:lnTo>
                  <a:pt x="91230" y="450"/>
                </a:lnTo>
                <a:lnTo>
                  <a:pt x="105316" y="176"/>
                </a:lnTo>
                <a:lnTo>
                  <a:pt x="128541" y="0"/>
                </a:lnTo>
                <a:lnTo>
                  <a:pt x="133319" y="938"/>
                </a:lnTo>
                <a:lnTo>
                  <a:pt x="138410" y="2517"/>
                </a:lnTo>
                <a:lnTo>
                  <a:pt x="143707" y="4521"/>
                </a:lnTo>
                <a:lnTo>
                  <a:pt x="149145" y="6809"/>
                </a:lnTo>
                <a:lnTo>
                  <a:pt x="154675" y="9288"/>
                </a:lnTo>
                <a:lnTo>
                  <a:pt x="160266" y="11893"/>
                </a:lnTo>
                <a:lnTo>
                  <a:pt x="164946" y="15534"/>
                </a:lnTo>
                <a:lnTo>
                  <a:pt x="169019" y="19867"/>
                </a:lnTo>
                <a:lnTo>
                  <a:pt x="172687" y="24660"/>
                </a:lnTo>
                <a:lnTo>
                  <a:pt x="176084" y="29761"/>
                </a:lnTo>
                <a:lnTo>
                  <a:pt x="179302" y="35066"/>
                </a:lnTo>
                <a:lnTo>
                  <a:pt x="182399" y="40508"/>
                </a:lnTo>
                <a:lnTo>
                  <a:pt x="188382" y="51635"/>
                </a:lnTo>
                <a:lnTo>
                  <a:pt x="191310" y="57269"/>
                </a:lnTo>
                <a:lnTo>
                  <a:pt x="193262" y="62930"/>
                </a:lnTo>
                <a:lnTo>
                  <a:pt x="194564" y="68609"/>
                </a:lnTo>
                <a:lnTo>
                  <a:pt x="195432" y="74300"/>
                </a:lnTo>
                <a:lnTo>
                  <a:pt x="196010" y="80952"/>
                </a:lnTo>
                <a:lnTo>
                  <a:pt x="196396" y="88243"/>
                </a:lnTo>
                <a:lnTo>
                  <a:pt x="196653" y="95962"/>
                </a:lnTo>
                <a:lnTo>
                  <a:pt x="195872" y="103965"/>
                </a:lnTo>
                <a:lnTo>
                  <a:pt x="194398" y="112159"/>
                </a:lnTo>
                <a:lnTo>
                  <a:pt x="192464" y="120478"/>
                </a:lnTo>
                <a:lnTo>
                  <a:pt x="190222" y="127929"/>
                </a:lnTo>
                <a:lnTo>
                  <a:pt x="187775" y="134802"/>
                </a:lnTo>
                <a:lnTo>
                  <a:pt x="185190" y="141289"/>
                </a:lnTo>
                <a:lnTo>
                  <a:pt x="179779" y="156116"/>
                </a:lnTo>
                <a:lnTo>
                  <a:pt x="177003" y="164071"/>
                </a:lnTo>
                <a:lnTo>
                  <a:pt x="173247" y="171279"/>
                </a:lnTo>
                <a:lnTo>
                  <a:pt x="168837" y="177989"/>
                </a:lnTo>
                <a:lnTo>
                  <a:pt x="163993" y="184367"/>
                </a:lnTo>
                <a:lnTo>
                  <a:pt x="158859" y="190525"/>
                </a:lnTo>
                <a:lnTo>
                  <a:pt x="153530" y="196535"/>
                </a:lnTo>
                <a:lnTo>
                  <a:pt x="148073" y="202447"/>
                </a:lnTo>
                <a:lnTo>
                  <a:pt x="143483" y="208292"/>
                </a:lnTo>
                <a:lnTo>
                  <a:pt x="139470" y="214095"/>
                </a:lnTo>
                <a:lnTo>
                  <a:pt x="135842" y="219868"/>
                </a:lnTo>
                <a:lnTo>
                  <a:pt x="131519" y="224669"/>
                </a:lnTo>
                <a:lnTo>
                  <a:pt x="126731" y="228823"/>
                </a:lnTo>
                <a:lnTo>
                  <a:pt x="121635" y="232544"/>
                </a:lnTo>
                <a:lnTo>
                  <a:pt x="116332" y="235977"/>
                </a:lnTo>
                <a:lnTo>
                  <a:pt x="110892" y="239219"/>
                </a:lnTo>
                <a:lnTo>
                  <a:pt x="105361" y="242333"/>
                </a:lnTo>
                <a:lnTo>
                  <a:pt x="100720" y="246313"/>
                </a:lnTo>
                <a:lnTo>
                  <a:pt x="96674" y="250872"/>
                </a:lnTo>
                <a:lnTo>
                  <a:pt x="93025" y="255816"/>
                </a:lnTo>
                <a:lnTo>
                  <a:pt x="88686" y="259112"/>
                </a:lnTo>
                <a:lnTo>
                  <a:pt x="83889" y="261310"/>
                </a:lnTo>
                <a:lnTo>
                  <a:pt x="78786" y="262775"/>
                </a:lnTo>
                <a:lnTo>
                  <a:pt x="73479" y="263751"/>
                </a:lnTo>
                <a:lnTo>
                  <a:pt x="68036" y="264402"/>
                </a:lnTo>
                <a:lnTo>
                  <a:pt x="62502" y="264837"/>
                </a:lnTo>
                <a:lnTo>
                  <a:pt x="57860" y="265126"/>
                </a:lnTo>
                <a:lnTo>
                  <a:pt x="50162" y="265447"/>
                </a:lnTo>
                <a:lnTo>
                  <a:pt x="40475" y="265628"/>
                </a:lnTo>
                <a:lnTo>
                  <a:pt x="38413" y="264701"/>
                </a:lnTo>
                <a:lnTo>
                  <a:pt x="37038" y="263131"/>
                </a:lnTo>
                <a:lnTo>
                  <a:pt x="36122" y="261131"/>
                </a:lnTo>
                <a:lnTo>
                  <a:pt x="30281" y="253766"/>
                </a:lnTo>
                <a:lnTo>
                  <a:pt x="28760" y="251078"/>
                </a:lnTo>
                <a:lnTo>
                  <a:pt x="27069" y="245552"/>
                </a:lnTo>
                <a:lnTo>
                  <a:pt x="26318" y="237380"/>
                </a:lnTo>
                <a:lnTo>
                  <a:pt x="25985" y="228351"/>
                </a:lnTo>
                <a:lnTo>
                  <a:pt x="25835" y="221163"/>
                </a:lnTo>
                <a:lnTo>
                  <a:pt x="26748" y="216960"/>
                </a:lnTo>
                <a:lnTo>
                  <a:pt x="28309" y="212253"/>
                </a:lnTo>
                <a:lnTo>
                  <a:pt x="30303" y="207211"/>
                </a:lnTo>
                <a:lnTo>
                  <a:pt x="32584" y="201944"/>
                </a:lnTo>
                <a:lnTo>
                  <a:pt x="37659" y="191011"/>
                </a:lnTo>
                <a:lnTo>
                  <a:pt x="41299" y="186381"/>
                </a:lnTo>
                <a:lnTo>
                  <a:pt x="45630" y="182343"/>
                </a:lnTo>
                <a:lnTo>
                  <a:pt x="50422" y="178697"/>
                </a:lnTo>
                <a:lnTo>
                  <a:pt x="55522" y="176267"/>
                </a:lnTo>
                <a:lnTo>
                  <a:pt x="60827" y="174647"/>
                </a:lnTo>
                <a:lnTo>
                  <a:pt x="66269" y="173567"/>
                </a:lnTo>
                <a:lnTo>
                  <a:pt x="71801" y="171895"/>
                </a:lnTo>
                <a:lnTo>
                  <a:pt x="77396" y="169827"/>
                </a:lnTo>
                <a:lnTo>
                  <a:pt x="83029" y="167496"/>
                </a:lnTo>
                <a:lnTo>
                  <a:pt x="89642" y="165943"/>
                </a:lnTo>
                <a:lnTo>
                  <a:pt x="96909" y="164907"/>
                </a:lnTo>
                <a:lnTo>
                  <a:pt x="104611" y="164216"/>
                </a:lnTo>
                <a:lnTo>
                  <a:pt x="111650" y="163756"/>
                </a:lnTo>
                <a:lnTo>
                  <a:pt x="124552" y="163244"/>
                </a:lnTo>
                <a:lnTo>
                  <a:pt x="142526" y="162956"/>
                </a:lnTo>
                <a:lnTo>
                  <a:pt x="148357" y="163868"/>
                </a:lnTo>
                <a:lnTo>
                  <a:pt x="154150" y="165428"/>
                </a:lnTo>
                <a:lnTo>
                  <a:pt x="159916" y="167422"/>
                </a:lnTo>
                <a:lnTo>
                  <a:pt x="165665" y="169702"/>
                </a:lnTo>
                <a:lnTo>
                  <a:pt x="171404" y="172176"/>
                </a:lnTo>
                <a:lnTo>
                  <a:pt x="182860" y="177464"/>
                </a:lnTo>
                <a:lnTo>
                  <a:pt x="194301" y="182989"/>
                </a:lnTo>
                <a:lnTo>
                  <a:pt x="199066" y="185796"/>
                </a:lnTo>
                <a:lnTo>
                  <a:pt x="206901" y="191455"/>
                </a:lnTo>
                <a:lnTo>
                  <a:pt x="213559" y="194605"/>
                </a:lnTo>
                <a:lnTo>
                  <a:pt x="220645" y="196957"/>
                </a:lnTo>
                <a:lnTo>
                  <a:pt x="225201" y="198918"/>
                </a:lnTo>
                <a:lnTo>
                  <a:pt x="230144" y="201178"/>
                </a:lnTo>
                <a:lnTo>
                  <a:pt x="238176" y="206229"/>
                </a:lnTo>
                <a:lnTo>
                  <a:pt x="241651" y="208909"/>
                </a:lnTo>
                <a:lnTo>
                  <a:pt x="245874" y="210696"/>
                </a:lnTo>
                <a:lnTo>
                  <a:pt x="250593" y="211887"/>
                </a:lnTo>
                <a:lnTo>
                  <a:pt x="255644" y="212681"/>
                </a:lnTo>
                <a:lnTo>
                  <a:pt x="263797" y="216104"/>
                </a:lnTo>
                <a:lnTo>
                  <a:pt x="274319" y="2228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7"/>
          <p:cNvSpPr/>
          <p:nvPr/>
        </p:nvSpPr>
        <p:spPr>
          <a:xfrm>
            <a:off x="7384187" y="3506198"/>
            <a:ext cx="282486" cy="188422"/>
          </a:xfrm>
          <a:custGeom>
            <a:avLst/>
            <a:gdLst/>
            <a:ahLst/>
            <a:cxnLst/>
            <a:rect l="0" t="0" r="0" b="0"/>
            <a:pathLst>
              <a:path w="282486" h="188422">
                <a:moveTo>
                  <a:pt x="111035" y="8527"/>
                </a:moveTo>
                <a:lnTo>
                  <a:pt x="90635" y="8527"/>
                </a:lnTo>
                <a:lnTo>
                  <a:pt x="82602" y="11067"/>
                </a:lnTo>
                <a:lnTo>
                  <a:pt x="77792" y="13077"/>
                </a:lnTo>
                <a:lnTo>
                  <a:pt x="69908" y="15312"/>
                </a:lnTo>
                <a:lnTo>
                  <a:pt x="66472" y="15907"/>
                </a:lnTo>
                <a:lnTo>
                  <a:pt x="62277" y="18210"/>
                </a:lnTo>
                <a:lnTo>
                  <a:pt x="57575" y="21650"/>
                </a:lnTo>
                <a:lnTo>
                  <a:pt x="52535" y="25848"/>
                </a:lnTo>
                <a:lnTo>
                  <a:pt x="48222" y="29599"/>
                </a:lnTo>
                <a:lnTo>
                  <a:pt x="44395" y="33053"/>
                </a:lnTo>
                <a:lnTo>
                  <a:pt x="40890" y="36307"/>
                </a:lnTo>
                <a:lnTo>
                  <a:pt x="26857" y="49989"/>
                </a:lnTo>
                <a:lnTo>
                  <a:pt x="15186" y="61558"/>
                </a:lnTo>
                <a:lnTo>
                  <a:pt x="12845" y="65788"/>
                </a:lnTo>
                <a:lnTo>
                  <a:pt x="11286" y="70513"/>
                </a:lnTo>
                <a:lnTo>
                  <a:pt x="10245" y="75569"/>
                </a:lnTo>
                <a:lnTo>
                  <a:pt x="8599" y="80844"/>
                </a:lnTo>
                <a:lnTo>
                  <a:pt x="6549" y="86266"/>
                </a:lnTo>
                <a:lnTo>
                  <a:pt x="4231" y="91785"/>
                </a:lnTo>
                <a:lnTo>
                  <a:pt x="2684" y="97370"/>
                </a:lnTo>
                <a:lnTo>
                  <a:pt x="1654" y="102998"/>
                </a:lnTo>
                <a:lnTo>
                  <a:pt x="966" y="108655"/>
                </a:lnTo>
                <a:lnTo>
                  <a:pt x="509" y="114331"/>
                </a:lnTo>
                <a:lnTo>
                  <a:pt x="204" y="120020"/>
                </a:lnTo>
                <a:lnTo>
                  <a:pt x="0" y="125718"/>
                </a:lnTo>
                <a:lnTo>
                  <a:pt x="817" y="131422"/>
                </a:lnTo>
                <a:lnTo>
                  <a:pt x="2314" y="137129"/>
                </a:lnTo>
                <a:lnTo>
                  <a:pt x="4264" y="142840"/>
                </a:lnTo>
                <a:lnTo>
                  <a:pt x="6517" y="147598"/>
                </a:lnTo>
                <a:lnTo>
                  <a:pt x="8971" y="151724"/>
                </a:lnTo>
                <a:lnTo>
                  <a:pt x="11560" y="155426"/>
                </a:lnTo>
                <a:lnTo>
                  <a:pt x="13286" y="159800"/>
                </a:lnTo>
                <a:lnTo>
                  <a:pt x="14436" y="164620"/>
                </a:lnTo>
                <a:lnTo>
                  <a:pt x="15203" y="169739"/>
                </a:lnTo>
                <a:lnTo>
                  <a:pt x="17620" y="173152"/>
                </a:lnTo>
                <a:lnTo>
                  <a:pt x="21136" y="175427"/>
                </a:lnTo>
                <a:lnTo>
                  <a:pt x="29170" y="178907"/>
                </a:lnTo>
                <a:lnTo>
                  <a:pt x="35915" y="183629"/>
                </a:lnTo>
                <a:lnTo>
                  <a:pt x="40000" y="185269"/>
                </a:lnTo>
                <a:lnTo>
                  <a:pt x="44629" y="186362"/>
                </a:lnTo>
                <a:lnTo>
                  <a:pt x="56643" y="188117"/>
                </a:lnTo>
                <a:lnTo>
                  <a:pt x="63366" y="188357"/>
                </a:lnTo>
                <a:lnTo>
                  <a:pt x="67825" y="188421"/>
                </a:lnTo>
                <a:lnTo>
                  <a:pt x="71751" y="187511"/>
                </a:lnTo>
                <a:lnTo>
                  <a:pt x="78653" y="183960"/>
                </a:lnTo>
                <a:lnTo>
                  <a:pt x="84896" y="179207"/>
                </a:lnTo>
                <a:lnTo>
                  <a:pt x="87894" y="176606"/>
                </a:lnTo>
                <a:lnTo>
                  <a:pt x="90845" y="172967"/>
                </a:lnTo>
                <a:lnTo>
                  <a:pt x="93765" y="168636"/>
                </a:lnTo>
                <a:lnTo>
                  <a:pt x="96664" y="163844"/>
                </a:lnTo>
                <a:lnTo>
                  <a:pt x="99549" y="158744"/>
                </a:lnTo>
                <a:lnTo>
                  <a:pt x="105295" y="147997"/>
                </a:lnTo>
                <a:lnTo>
                  <a:pt x="122464" y="114206"/>
                </a:lnTo>
                <a:lnTo>
                  <a:pt x="125321" y="107555"/>
                </a:lnTo>
                <a:lnTo>
                  <a:pt x="128180" y="100263"/>
                </a:lnTo>
                <a:lnTo>
                  <a:pt x="131037" y="92544"/>
                </a:lnTo>
                <a:lnTo>
                  <a:pt x="133895" y="85494"/>
                </a:lnTo>
                <a:lnTo>
                  <a:pt x="136753" y="78888"/>
                </a:lnTo>
                <a:lnTo>
                  <a:pt x="139610" y="72579"/>
                </a:lnTo>
                <a:lnTo>
                  <a:pt x="141515" y="66468"/>
                </a:lnTo>
                <a:lnTo>
                  <a:pt x="142786" y="60489"/>
                </a:lnTo>
                <a:lnTo>
                  <a:pt x="143631" y="54598"/>
                </a:lnTo>
                <a:lnTo>
                  <a:pt x="144196" y="48766"/>
                </a:lnTo>
                <a:lnTo>
                  <a:pt x="144572" y="42973"/>
                </a:lnTo>
                <a:lnTo>
                  <a:pt x="144823" y="37206"/>
                </a:lnTo>
                <a:lnTo>
                  <a:pt x="145943" y="32409"/>
                </a:lnTo>
                <a:lnTo>
                  <a:pt x="147643" y="28258"/>
                </a:lnTo>
                <a:lnTo>
                  <a:pt x="149727" y="24538"/>
                </a:lnTo>
                <a:lnTo>
                  <a:pt x="151118" y="21106"/>
                </a:lnTo>
                <a:lnTo>
                  <a:pt x="152044" y="17865"/>
                </a:lnTo>
                <a:lnTo>
                  <a:pt x="152662" y="14752"/>
                </a:lnTo>
                <a:lnTo>
                  <a:pt x="153073" y="11725"/>
                </a:lnTo>
                <a:lnTo>
                  <a:pt x="153348" y="8754"/>
                </a:lnTo>
                <a:lnTo>
                  <a:pt x="153895" y="0"/>
                </a:lnTo>
                <a:lnTo>
                  <a:pt x="153897" y="20106"/>
                </a:lnTo>
                <a:lnTo>
                  <a:pt x="154850" y="22914"/>
                </a:lnTo>
                <a:lnTo>
                  <a:pt x="158448" y="28574"/>
                </a:lnTo>
                <a:lnTo>
                  <a:pt x="159789" y="32369"/>
                </a:lnTo>
                <a:lnTo>
                  <a:pt x="160683" y="36804"/>
                </a:lnTo>
                <a:lnTo>
                  <a:pt x="161278" y="41666"/>
                </a:lnTo>
                <a:lnTo>
                  <a:pt x="162629" y="45859"/>
                </a:lnTo>
                <a:lnTo>
                  <a:pt x="164480" y="49607"/>
                </a:lnTo>
                <a:lnTo>
                  <a:pt x="166669" y="53059"/>
                </a:lnTo>
                <a:lnTo>
                  <a:pt x="169079" y="57265"/>
                </a:lnTo>
                <a:lnTo>
                  <a:pt x="174298" y="67018"/>
                </a:lnTo>
                <a:lnTo>
                  <a:pt x="177022" y="71333"/>
                </a:lnTo>
                <a:lnTo>
                  <a:pt x="179792" y="75163"/>
                </a:lnTo>
                <a:lnTo>
                  <a:pt x="182591" y="78668"/>
                </a:lnTo>
                <a:lnTo>
                  <a:pt x="185409" y="81958"/>
                </a:lnTo>
                <a:lnTo>
                  <a:pt x="188240" y="85103"/>
                </a:lnTo>
                <a:lnTo>
                  <a:pt x="193926" y="91138"/>
                </a:lnTo>
                <a:lnTo>
                  <a:pt x="199629" y="96996"/>
                </a:lnTo>
                <a:lnTo>
                  <a:pt x="207878" y="102773"/>
                </a:lnTo>
                <a:lnTo>
                  <a:pt x="212744" y="105648"/>
                </a:lnTo>
                <a:lnTo>
                  <a:pt x="220692" y="111381"/>
                </a:lnTo>
                <a:lnTo>
                  <a:pt x="224144" y="114244"/>
                </a:lnTo>
                <a:lnTo>
                  <a:pt x="230521" y="117425"/>
                </a:lnTo>
                <a:lnTo>
                  <a:pt x="233554" y="118273"/>
                </a:lnTo>
                <a:lnTo>
                  <a:pt x="239466" y="121755"/>
                </a:lnTo>
                <a:lnTo>
                  <a:pt x="242375" y="124017"/>
                </a:lnTo>
                <a:lnTo>
                  <a:pt x="246220" y="125526"/>
                </a:lnTo>
                <a:lnTo>
                  <a:pt x="250688" y="126531"/>
                </a:lnTo>
                <a:lnTo>
                  <a:pt x="255573" y="127201"/>
                </a:lnTo>
                <a:lnTo>
                  <a:pt x="263539" y="127946"/>
                </a:lnTo>
                <a:lnTo>
                  <a:pt x="270255" y="128277"/>
                </a:lnTo>
                <a:lnTo>
                  <a:pt x="282485" y="1285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8"/>
          <p:cNvSpPr/>
          <p:nvPr/>
        </p:nvSpPr>
        <p:spPr>
          <a:xfrm>
            <a:off x="7709534" y="3369376"/>
            <a:ext cx="162879" cy="102475"/>
          </a:xfrm>
          <a:custGeom>
            <a:avLst/>
            <a:gdLst/>
            <a:ahLst/>
            <a:cxnLst/>
            <a:rect l="0" t="0" r="0" b="0"/>
            <a:pathLst>
              <a:path w="162879" h="102475">
                <a:moveTo>
                  <a:pt x="0" y="16761"/>
                </a:moveTo>
                <a:lnTo>
                  <a:pt x="4551" y="16761"/>
                </a:lnTo>
                <a:lnTo>
                  <a:pt x="6845" y="15808"/>
                </a:lnTo>
                <a:lnTo>
                  <a:pt x="9326" y="14221"/>
                </a:lnTo>
                <a:lnTo>
                  <a:pt x="11932" y="12211"/>
                </a:lnTo>
                <a:lnTo>
                  <a:pt x="14623" y="10869"/>
                </a:lnTo>
                <a:lnTo>
                  <a:pt x="17368" y="9976"/>
                </a:lnTo>
                <a:lnTo>
                  <a:pt x="20152" y="9380"/>
                </a:lnTo>
                <a:lnTo>
                  <a:pt x="23912" y="8031"/>
                </a:lnTo>
                <a:lnTo>
                  <a:pt x="28324" y="6178"/>
                </a:lnTo>
                <a:lnTo>
                  <a:pt x="33171" y="3991"/>
                </a:lnTo>
                <a:lnTo>
                  <a:pt x="37354" y="2532"/>
                </a:lnTo>
                <a:lnTo>
                  <a:pt x="41096" y="1560"/>
                </a:lnTo>
                <a:lnTo>
                  <a:pt x="44543" y="912"/>
                </a:lnTo>
                <a:lnTo>
                  <a:pt x="48745" y="480"/>
                </a:lnTo>
                <a:lnTo>
                  <a:pt x="53452" y="192"/>
                </a:lnTo>
                <a:lnTo>
                  <a:pt x="58495" y="0"/>
                </a:lnTo>
                <a:lnTo>
                  <a:pt x="62810" y="825"/>
                </a:lnTo>
                <a:lnTo>
                  <a:pt x="66638" y="2327"/>
                </a:lnTo>
                <a:lnTo>
                  <a:pt x="75076" y="7031"/>
                </a:lnTo>
                <a:lnTo>
                  <a:pt x="78770" y="10214"/>
                </a:lnTo>
                <a:lnTo>
                  <a:pt x="83587" y="14804"/>
                </a:lnTo>
                <a:lnTo>
                  <a:pt x="88903" y="20019"/>
                </a:lnTo>
                <a:lnTo>
                  <a:pt x="89748" y="22743"/>
                </a:lnTo>
                <a:lnTo>
                  <a:pt x="89360" y="25512"/>
                </a:lnTo>
                <a:lnTo>
                  <a:pt x="88148" y="28310"/>
                </a:lnTo>
                <a:lnTo>
                  <a:pt x="87341" y="32080"/>
                </a:lnTo>
                <a:lnTo>
                  <a:pt x="86802" y="36499"/>
                </a:lnTo>
                <a:lnTo>
                  <a:pt x="86444" y="41349"/>
                </a:lnTo>
                <a:lnTo>
                  <a:pt x="82395" y="45536"/>
                </a:lnTo>
                <a:lnTo>
                  <a:pt x="75885" y="49280"/>
                </a:lnTo>
                <a:lnTo>
                  <a:pt x="67736" y="52727"/>
                </a:lnTo>
                <a:lnTo>
                  <a:pt x="61349" y="55978"/>
                </a:lnTo>
                <a:lnTo>
                  <a:pt x="56140" y="59099"/>
                </a:lnTo>
                <a:lnTo>
                  <a:pt x="51714" y="62131"/>
                </a:lnTo>
                <a:lnTo>
                  <a:pt x="47811" y="65105"/>
                </a:lnTo>
                <a:lnTo>
                  <a:pt x="44257" y="68041"/>
                </a:lnTo>
                <a:lnTo>
                  <a:pt x="36259" y="75045"/>
                </a:lnTo>
                <a:lnTo>
                  <a:pt x="35604" y="76572"/>
                </a:lnTo>
                <a:lnTo>
                  <a:pt x="35166" y="78542"/>
                </a:lnTo>
                <a:lnTo>
                  <a:pt x="34463" y="83998"/>
                </a:lnTo>
                <a:lnTo>
                  <a:pt x="34406" y="85398"/>
                </a:lnTo>
                <a:lnTo>
                  <a:pt x="34325" y="91920"/>
                </a:lnTo>
                <a:lnTo>
                  <a:pt x="34294" y="100907"/>
                </a:lnTo>
                <a:lnTo>
                  <a:pt x="35246" y="101433"/>
                </a:lnTo>
                <a:lnTo>
                  <a:pt x="40183" y="102174"/>
                </a:lnTo>
                <a:lnTo>
                  <a:pt x="44874" y="102425"/>
                </a:lnTo>
                <a:lnTo>
                  <a:pt x="59241" y="102474"/>
                </a:lnTo>
                <a:lnTo>
                  <a:pt x="63307" y="101526"/>
                </a:lnTo>
                <a:lnTo>
                  <a:pt x="66970" y="99941"/>
                </a:lnTo>
                <a:lnTo>
                  <a:pt x="70364" y="97932"/>
                </a:lnTo>
                <a:lnTo>
                  <a:pt x="74532" y="95640"/>
                </a:lnTo>
                <a:lnTo>
                  <a:pt x="89500" y="87864"/>
                </a:lnTo>
                <a:lnTo>
                  <a:pt x="100421" y="82335"/>
                </a:lnTo>
                <a:lnTo>
                  <a:pt x="106952" y="79527"/>
                </a:lnTo>
                <a:lnTo>
                  <a:pt x="114165" y="76702"/>
                </a:lnTo>
                <a:lnTo>
                  <a:pt x="129797" y="71024"/>
                </a:lnTo>
                <a:lnTo>
                  <a:pt x="162878" y="596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9"/>
          <p:cNvSpPr/>
          <p:nvPr/>
        </p:nvSpPr>
        <p:spPr>
          <a:xfrm>
            <a:off x="8043862" y="3489007"/>
            <a:ext cx="128589" cy="8573"/>
          </a:xfrm>
          <a:custGeom>
            <a:avLst/>
            <a:gdLst/>
            <a:ahLst/>
            <a:cxnLst/>
            <a:rect l="0" t="0" r="0" b="0"/>
            <a:pathLst>
              <a:path w="128589" h="8573">
                <a:moveTo>
                  <a:pt x="0" y="8572"/>
                </a:moveTo>
                <a:lnTo>
                  <a:pt x="0" y="4022"/>
                </a:lnTo>
                <a:lnTo>
                  <a:pt x="953" y="2681"/>
                </a:lnTo>
                <a:lnTo>
                  <a:pt x="2539" y="1788"/>
                </a:lnTo>
                <a:lnTo>
                  <a:pt x="4551" y="1192"/>
                </a:lnTo>
                <a:lnTo>
                  <a:pt x="6844" y="795"/>
                </a:lnTo>
                <a:lnTo>
                  <a:pt x="9325" y="530"/>
                </a:lnTo>
                <a:lnTo>
                  <a:pt x="11932" y="353"/>
                </a:lnTo>
                <a:lnTo>
                  <a:pt x="19907" y="157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0"/>
          <p:cNvSpPr/>
          <p:nvPr/>
        </p:nvSpPr>
        <p:spPr>
          <a:xfrm>
            <a:off x="8043862" y="3566160"/>
            <a:ext cx="102871" cy="17145"/>
          </a:xfrm>
          <a:custGeom>
            <a:avLst/>
            <a:gdLst/>
            <a:ahLst/>
            <a:cxnLst/>
            <a:rect l="0" t="0" r="0" b="0"/>
            <a:pathLst>
              <a:path w="102871" h="17145">
                <a:moveTo>
                  <a:pt x="0" y="17144"/>
                </a:moveTo>
                <a:lnTo>
                  <a:pt x="7382" y="9764"/>
                </a:lnTo>
                <a:lnTo>
                  <a:pt x="9684" y="9367"/>
                </a:lnTo>
                <a:lnTo>
                  <a:pt x="13123" y="9102"/>
                </a:lnTo>
                <a:lnTo>
                  <a:pt x="17321" y="8925"/>
                </a:lnTo>
                <a:lnTo>
                  <a:pt x="21072" y="7855"/>
                </a:lnTo>
                <a:lnTo>
                  <a:pt x="24526" y="6189"/>
                </a:lnTo>
                <a:lnTo>
                  <a:pt x="27781" y="4126"/>
                </a:lnTo>
                <a:lnTo>
                  <a:pt x="31856" y="2750"/>
                </a:lnTo>
                <a:lnTo>
                  <a:pt x="36477" y="1833"/>
                </a:lnTo>
                <a:lnTo>
                  <a:pt x="41463" y="1222"/>
                </a:lnTo>
                <a:lnTo>
                  <a:pt x="47645" y="815"/>
                </a:lnTo>
                <a:lnTo>
                  <a:pt x="54624" y="543"/>
                </a:lnTo>
                <a:lnTo>
                  <a:pt x="75557" y="161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1"/>
          <p:cNvSpPr/>
          <p:nvPr/>
        </p:nvSpPr>
        <p:spPr>
          <a:xfrm>
            <a:off x="8352576" y="3387725"/>
            <a:ext cx="213661" cy="298019"/>
          </a:xfrm>
          <a:custGeom>
            <a:avLst/>
            <a:gdLst/>
            <a:ahLst/>
            <a:cxnLst/>
            <a:rect l="0" t="0" r="0" b="0"/>
            <a:pathLst>
              <a:path w="213661" h="298019">
                <a:moveTo>
                  <a:pt x="8468" y="49847"/>
                </a:moveTo>
                <a:lnTo>
                  <a:pt x="1088" y="49847"/>
                </a:lnTo>
                <a:lnTo>
                  <a:pt x="690" y="48895"/>
                </a:lnTo>
                <a:lnTo>
                  <a:pt x="0" y="42466"/>
                </a:lnTo>
                <a:lnTo>
                  <a:pt x="918" y="42069"/>
                </a:lnTo>
                <a:lnTo>
                  <a:pt x="4479" y="41628"/>
                </a:lnTo>
                <a:lnTo>
                  <a:pt x="8667" y="40557"/>
                </a:lnTo>
                <a:lnTo>
                  <a:pt x="14315" y="38892"/>
                </a:lnTo>
                <a:lnTo>
                  <a:pt x="20939" y="36829"/>
                </a:lnTo>
                <a:lnTo>
                  <a:pt x="27259" y="34500"/>
                </a:lnTo>
                <a:lnTo>
                  <a:pt x="33378" y="31996"/>
                </a:lnTo>
                <a:lnTo>
                  <a:pt x="39363" y="29374"/>
                </a:lnTo>
                <a:lnTo>
                  <a:pt x="51093" y="23921"/>
                </a:lnTo>
                <a:lnTo>
                  <a:pt x="56887" y="21133"/>
                </a:lnTo>
                <a:lnTo>
                  <a:pt x="63607" y="19274"/>
                </a:lnTo>
                <a:lnTo>
                  <a:pt x="70946" y="18035"/>
                </a:lnTo>
                <a:lnTo>
                  <a:pt x="78695" y="17209"/>
                </a:lnTo>
                <a:lnTo>
                  <a:pt x="86718" y="15706"/>
                </a:lnTo>
                <a:lnTo>
                  <a:pt x="94925" y="13751"/>
                </a:lnTo>
                <a:lnTo>
                  <a:pt x="103254" y="11496"/>
                </a:lnTo>
                <a:lnTo>
                  <a:pt x="120128" y="6449"/>
                </a:lnTo>
                <a:lnTo>
                  <a:pt x="128628" y="3771"/>
                </a:lnTo>
                <a:lnTo>
                  <a:pt x="136200" y="1984"/>
                </a:lnTo>
                <a:lnTo>
                  <a:pt x="143153" y="794"/>
                </a:lnTo>
                <a:lnTo>
                  <a:pt x="149693" y="0"/>
                </a:lnTo>
                <a:lnTo>
                  <a:pt x="156910" y="423"/>
                </a:lnTo>
                <a:lnTo>
                  <a:pt x="164580" y="1658"/>
                </a:lnTo>
                <a:lnTo>
                  <a:pt x="172550" y="3433"/>
                </a:lnTo>
                <a:lnTo>
                  <a:pt x="179769" y="5569"/>
                </a:lnTo>
                <a:lnTo>
                  <a:pt x="186486" y="7946"/>
                </a:lnTo>
                <a:lnTo>
                  <a:pt x="192869" y="10483"/>
                </a:lnTo>
                <a:lnTo>
                  <a:pt x="198078" y="12175"/>
                </a:lnTo>
                <a:lnTo>
                  <a:pt x="202502" y="13302"/>
                </a:lnTo>
                <a:lnTo>
                  <a:pt x="206404" y="14054"/>
                </a:lnTo>
                <a:lnTo>
                  <a:pt x="209006" y="16460"/>
                </a:lnTo>
                <a:lnTo>
                  <a:pt x="210740" y="19969"/>
                </a:lnTo>
                <a:lnTo>
                  <a:pt x="211896" y="24213"/>
                </a:lnTo>
                <a:lnTo>
                  <a:pt x="211715" y="27995"/>
                </a:lnTo>
                <a:lnTo>
                  <a:pt x="210641" y="31469"/>
                </a:lnTo>
                <a:lnTo>
                  <a:pt x="206909" y="37869"/>
                </a:lnTo>
                <a:lnTo>
                  <a:pt x="202074" y="43889"/>
                </a:lnTo>
                <a:lnTo>
                  <a:pt x="198499" y="47780"/>
                </a:lnTo>
                <a:lnTo>
                  <a:pt x="189446" y="57183"/>
                </a:lnTo>
                <a:lnTo>
                  <a:pt x="184366" y="63310"/>
                </a:lnTo>
                <a:lnTo>
                  <a:pt x="179073" y="70253"/>
                </a:lnTo>
                <a:lnTo>
                  <a:pt x="173640" y="77738"/>
                </a:lnTo>
                <a:lnTo>
                  <a:pt x="168113" y="83681"/>
                </a:lnTo>
                <a:lnTo>
                  <a:pt x="162523" y="88596"/>
                </a:lnTo>
                <a:lnTo>
                  <a:pt x="156892" y="92824"/>
                </a:lnTo>
                <a:lnTo>
                  <a:pt x="143014" y="102603"/>
                </a:lnTo>
                <a:lnTo>
                  <a:pt x="135314" y="107878"/>
                </a:lnTo>
                <a:lnTo>
                  <a:pt x="128274" y="112347"/>
                </a:lnTo>
                <a:lnTo>
                  <a:pt x="121677" y="116278"/>
                </a:lnTo>
                <a:lnTo>
                  <a:pt x="115373" y="119852"/>
                </a:lnTo>
                <a:lnTo>
                  <a:pt x="110218" y="123187"/>
                </a:lnTo>
                <a:lnTo>
                  <a:pt x="105829" y="126363"/>
                </a:lnTo>
                <a:lnTo>
                  <a:pt x="101951" y="129433"/>
                </a:lnTo>
                <a:lnTo>
                  <a:pt x="98413" y="131479"/>
                </a:lnTo>
                <a:lnTo>
                  <a:pt x="91941" y="133753"/>
                </a:lnTo>
                <a:lnTo>
                  <a:pt x="85890" y="137304"/>
                </a:lnTo>
                <a:lnTo>
                  <a:pt x="78795" y="142793"/>
                </a:lnTo>
                <a:lnTo>
                  <a:pt x="75285" y="143544"/>
                </a:lnTo>
                <a:lnTo>
                  <a:pt x="72455" y="143878"/>
                </a:lnTo>
                <a:lnTo>
                  <a:pt x="74372" y="144026"/>
                </a:lnTo>
                <a:lnTo>
                  <a:pt x="75264" y="143113"/>
                </a:lnTo>
                <a:lnTo>
                  <a:pt x="75859" y="141552"/>
                </a:lnTo>
                <a:lnTo>
                  <a:pt x="76256" y="139559"/>
                </a:lnTo>
                <a:lnTo>
                  <a:pt x="78424" y="138230"/>
                </a:lnTo>
                <a:lnTo>
                  <a:pt x="81776" y="137344"/>
                </a:lnTo>
                <a:lnTo>
                  <a:pt x="85915" y="136753"/>
                </a:lnTo>
                <a:lnTo>
                  <a:pt x="89627" y="136359"/>
                </a:lnTo>
                <a:lnTo>
                  <a:pt x="96292" y="135922"/>
                </a:lnTo>
                <a:lnTo>
                  <a:pt x="104969" y="135728"/>
                </a:lnTo>
                <a:lnTo>
                  <a:pt x="126061" y="135603"/>
                </a:lnTo>
                <a:lnTo>
                  <a:pt x="132584" y="136545"/>
                </a:lnTo>
                <a:lnTo>
                  <a:pt x="139790" y="138126"/>
                </a:lnTo>
                <a:lnTo>
                  <a:pt x="147451" y="140132"/>
                </a:lnTo>
                <a:lnTo>
                  <a:pt x="154464" y="141470"/>
                </a:lnTo>
                <a:lnTo>
                  <a:pt x="161044" y="142361"/>
                </a:lnTo>
                <a:lnTo>
                  <a:pt x="167335" y="142956"/>
                </a:lnTo>
                <a:lnTo>
                  <a:pt x="173435" y="144304"/>
                </a:lnTo>
                <a:lnTo>
                  <a:pt x="179406" y="146156"/>
                </a:lnTo>
                <a:lnTo>
                  <a:pt x="185292" y="148343"/>
                </a:lnTo>
                <a:lnTo>
                  <a:pt x="190169" y="150753"/>
                </a:lnTo>
                <a:lnTo>
                  <a:pt x="194372" y="153313"/>
                </a:lnTo>
                <a:lnTo>
                  <a:pt x="198126" y="155972"/>
                </a:lnTo>
                <a:lnTo>
                  <a:pt x="201582" y="159649"/>
                </a:lnTo>
                <a:lnTo>
                  <a:pt x="207962" y="168816"/>
                </a:lnTo>
                <a:lnTo>
                  <a:pt x="211433" y="176700"/>
                </a:lnTo>
                <a:lnTo>
                  <a:pt x="212975" y="184331"/>
                </a:lnTo>
                <a:lnTo>
                  <a:pt x="213386" y="189033"/>
                </a:lnTo>
                <a:lnTo>
                  <a:pt x="213660" y="194073"/>
                </a:lnTo>
                <a:lnTo>
                  <a:pt x="212891" y="199338"/>
                </a:lnTo>
                <a:lnTo>
                  <a:pt x="211425" y="204753"/>
                </a:lnTo>
                <a:lnTo>
                  <a:pt x="209495" y="210267"/>
                </a:lnTo>
                <a:lnTo>
                  <a:pt x="204811" y="218935"/>
                </a:lnTo>
                <a:lnTo>
                  <a:pt x="199554" y="226915"/>
                </a:lnTo>
                <a:lnTo>
                  <a:pt x="196819" y="231710"/>
                </a:lnTo>
                <a:lnTo>
                  <a:pt x="194044" y="236811"/>
                </a:lnTo>
                <a:lnTo>
                  <a:pt x="190288" y="242117"/>
                </a:lnTo>
                <a:lnTo>
                  <a:pt x="185879" y="247560"/>
                </a:lnTo>
                <a:lnTo>
                  <a:pt x="181034" y="253093"/>
                </a:lnTo>
                <a:lnTo>
                  <a:pt x="175900" y="257735"/>
                </a:lnTo>
                <a:lnTo>
                  <a:pt x="170571" y="261781"/>
                </a:lnTo>
                <a:lnTo>
                  <a:pt x="165115" y="265431"/>
                </a:lnTo>
                <a:lnTo>
                  <a:pt x="159572" y="269770"/>
                </a:lnTo>
                <a:lnTo>
                  <a:pt x="153972" y="274567"/>
                </a:lnTo>
                <a:lnTo>
                  <a:pt x="148333" y="279670"/>
                </a:lnTo>
                <a:lnTo>
                  <a:pt x="142669" y="283073"/>
                </a:lnTo>
                <a:lnTo>
                  <a:pt x="136988" y="285341"/>
                </a:lnTo>
                <a:lnTo>
                  <a:pt x="131296" y="286853"/>
                </a:lnTo>
                <a:lnTo>
                  <a:pt x="125597" y="288814"/>
                </a:lnTo>
                <a:lnTo>
                  <a:pt x="119891" y="291073"/>
                </a:lnTo>
                <a:lnTo>
                  <a:pt x="114183" y="293532"/>
                </a:lnTo>
                <a:lnTo>
                  <a:pt x="109425" y="295171"/>
                </a:lnTo>
                <a:lnTo>
                  <a:pt x="105300" y="296264"/>
                </a:lnTo>
                <a:lnTo>
                  <a:pt x="101598" y="296992"/>
                </a:lnTo>
                <a:lnTo>
                  <a:pt x="97225" y="297478"/>
                </a:lnTo>
                <a:lnTo>
                  <a:pt x="92404" y="297802"/>
                </a:lnTo>
                <a:lnTo>
                  <a:pt x="87286" y="298018"/>
                </a:lnTo>
                <a:lnTo>
                  <a:pt x="82921" y="297209"/>
                </a:lnTo>
                <a:lnTo>
                  <a:pt x="79058" y="295718"/>
                </a:lnTo>
                <a:lnTo>
                  <a:pt x="75532" y="293771"/>
                </a:lnTo>
                <a:lnTo>
                  <a:pt x="69071" y="291608"/>
                </a:lnTo>
                <a:lnTo>
                  <a:pt x="66016" y="291031"/>
                </a:lnTo>
                <a:lnTo>
                  <a:pt x="60081" y="287850"/>
                </a:lnTo>
                <a:lnTo>
                  <a:pt x="54268" y="283261"/>
                </a:lnTo>
                <a:lnTo>
                  <a:pt x="48509" y="278047"/>
                </a:lnTo>
                <a:lnTo>
                  <a:pt x="42775" y="272554"/>
                </a:lnTo>
                <a:lnTo>
                  <a:pt x="27308" y="257270"/>
                </a:lnTo>
                <a:lnTo>
                  <a:pt x="26743" y="255757"/>
                </a:lnTo>
                <a:lnTo>
                  <a:pt x="25836" y="246484"/>
                </a:lnTo>
                <a:lnTo>
                  <a:pt x="25658" y="240031"/>
                </a:lnTo>
                <a:lnTo>
                  <a:pt x="23094" y="236608"/>
                </a:lnTo>
                <a:lnTo>
                  <a:pt x="17041" y="229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2"/>
          <p:cNvSpPr/>
          <p:nvPr/>
        </p:nvSpPr>
        <p:spPr>
          <a:xfrm>
            <a:off x="8738272" y="3317557"/>
            <a:ext cx="290526" cy="368619"/>
          </a:xfrm>
          <a:custGeom>
            <a:avLst/>
            <a:gdLst/>
            <a:ahLst/>
            <a:cxnLst/>
            <a:rect l="0" t="0" r="0" b="0"/>
            <a:pathLst>
              <a:path w="290526" h="368619">
                <a:moveTo>
                  <a:pt x="128550" y="0"/>
                </a:moveTo>
                <a:lnTo>
                  <a:pt x="121170" y="0"/>
                </a:lnTo>
                <a:lnTo>
                  <a:pt x="120772" y="953"/>
                </a:lnTo>
                <a:lnTo>
                  <a:pt x="120331" y="4551"/>
                </a:lnTo>
                <a:lnTo>
                  <a:pt x="119260" y="5892"/>
                </a:lnTo>
                <a:lnTo>
                  <a:pt x="117595" y="6785"/>
                </a:lnTo>
                <a:lnTo>
                  <a:pt x="115531" y="7381"/>
                </a:lnTo>
                <a:lnTo>
                  <a:pt x="110699" y="10583"/>
                </a:lnTo>
                <a:lnTo>
                  <a:pt x="102624" y="17741"/>
                </a:lnTo>
                <a:lnTo>
                  <a:pt x="94198" y="25894"/>
                </a:lnTo>
                <a:lnTo>
                  <a:pt x="88517" y="32464"/>
                </a:lnTo>
                <a:lnTo>
                  <a:pt x="82819" y="41734"/>
                </a:lnTo>
                <a:lnTo>
                  <a:pt x="74254" y="53112"/>
                </a:lnTo>
                <a:lnTo>
                  <a:pt x="66001" y="62023"/>
                </a:lnTo>
                <a:lnTo>
                  <a:pt x="61134" y="67066"/>
                </a:lnTo>
                <a:lnTo>
                  <a:pt x="56936" y="73286"/>
                </a:lnTo>
                <a:lnTo>
                  <a:pt x="53185" y="80289"/>
                </a:lnTo>
                <a:lnTo>
                  <a:pt x="46477" y="94739"/>
                </a:lnTo>
                <a:lnTo>
                  <a:pt x="31501" y="125412"/>
                </a:lnTo>
                <a:lnTo>
                  <a:pt x="27654" y="132185"/>
                </a:lnTo>
                <a:lnTo>
                  <a:pt x="23187" y="139559"/>
                </a:lnTo>
                <a:lnTo>
                  <a:pt x="18302" y="147332"/>
                </a:lnTo>
                <a:lnTo>
                  <a:pt x="15047" y="154419"/>
                </a:lnTo>
                <a:lnTo>
                  <a:pt x="12877" y="161048"/>
                </a:lnTo>
                <a:lnTo>
                  <a:pt x="11430" y="167373"/>
                </a:lnTo>
                <a:lnTo>
                  <a:pt x="9512" y="174447"/>
                </a:lnTo>
                <a:lnTo>
                  <a:pt x="4842" y="189927"/>
                </a:lnTo>
                <a:lnTo>
                  <a:pt x="3215" y="197103"/>
                </a:lnTo>
                <a:lnTo>
                  <a:pt x="2130" y="203792"/>
                </a:lnTo>
                <a:lnTo>
                  <a:pt x="1408" y="210156"/>
                </a:lnTo>
                <a:lnTo>
                  <a:pt x="927" y="216304"/>
                </a:lnTo>
                <a:lnTo>
                  <a:pt x="605" y="222308"/>
                </a:lnTo>
                <a:lnTo>
                  <a:pt x="248" y="234059"/>
                </a:lnTo>
                <a:lnTo>
                  <a:pt x="0" y="262856"/>
                </a:lnTo>
                <a:lnTo>
                  <a:pt x="2519" y="274305"/>
                </a:lnTo>
                <a:lnTo>
                  <a:pt x="6814" y="284791"/>
                </a:lnTo>
                <a:lnTo>
                  <a:pt x="14587" y="296049"/>
                </a:lnTo>
                <a:lnTo>
                  <a:pt x="22923" y="306370"/>
                </a:lnTo>
                <a:lnTo>
                  <a:pt x="28582" y="315870"/>
                </a:lnTo>
                <a:lnTo>
                  <a:pt x="31425" y="319165"/>
                </a:lnTo>
                <a:lnTo>
                  <a:pt x="34273" y="321361"/>
                </a:lnTo>
                <a:lnTo>
                  <a:pt x="37123" y="322826"/>
                </a:lnTo>
                <a:lnTo>
                  <a:pt x="45371" y="324453"/>
                </a:lnTo>
                <a:lnTo>
                  <a:pt x="50237" y="324887"/>
                </a:lnTo>
                <a:lnTo>
                  <a:pt x="56339" y="326129"/>
                </a:lnTo>
                <a:lnTo>
                  <a:pt x="63264" y="327910"/>
                </a:lnTo>
                <a:lnTo>
                  <a:pt x="70739" y="330049"/>
                </a:lnTo>
                <a:lnTo>
                  <a:pt x="77627" y="330523"/>
                </a:lnTo>
                <a:lnTo>
                  <a:pt x="84124" y="329886"/>
                </a:lnTo>
                <a:lnTo>
                  <a:pt x="90360" y="328509"/>
                </a:lnTo>
                <a:lnTo>
                  <a:pt x="96423" y="327591"/>
                </a:lnTo>
                <a:lnTo>
                  <a:pt x="102369" y="326979"/>
                </a:lnTo>
                <a:lnTo>
                  <a:pt x="108239" y="326571"/>
                </a:lnTo>
                <a:lnTo>
                  <a:pt x="115009" y="326299"/>
                </a:lnTo>
                <a:lnTo>
                  <a:pt x="130152" y="325997"/>
                </a:lnTo>
                <a:lnTo>
                  <a:pt x="137238" y="324011"/>
                </a:lnTo>
                <a:lnTo>
                  <a:pt x="143867" y="320782"/>
                </a:lnTo>
                <a:lnTo>
                  <a:pt x="150192" y="316725"/>
                </a:lnTo>
                <a:lnTo>
                  <a:pt x="157266" y="313068"/>
                </a:lnTo>
                <a:lnTo>
                  <a:pt x="164839" y="309677"/>
                </a:lnTo>
                <a:lnTo>
                  <a:pt x="172746" y="306464"/>
                </a:lnTo>
                <a:lnTo>
                  <a:pt x="179921" y="303369"/>
                </a:lnTo>
                <a:lnTo>
                  <a:pt x="192975" y="297391"/>
                </a:lnTo>
                <a:lnTo>
                  <a:pt x="200075" y="293510"/>
                </a:lnTo>
                <a:lnTo>
                  <a:pt x="207666" y="289019"/>
                </a:lnTo>
                <a:lnTo>
                  <a:pt x="215583" y="284119"/>
                </a:lnTo>
                <a:lnTo>
                  <a:pt x="222767" y="279900"/>
                </a:lnTo>
                <a:lnTo>
                  <a:pt x="229462" y="276136"/>
                </a:lnTo>
                <a:lnTo>
                  <a:pt x="235830" y="272673"/>
                </a:lnTo>
                <a:lnTo>
                  <a:pt x="241980" y="268459"/>
                </a:lnTo>
                <a:lnTo>
                  <a:pt x="247985" y="263746"/>
                </a:lnTo>
                <a:lnTo>
                  <a:pt x="253893" y="258698"/>
                </a:lnTo>
                <a:lnTo>
                  <a:pt x="258785" y="254380"/>
                </a:lnTo>
                <a:lnTo>
                  <a:pt x="266760" y="247043"/>
                </a:lnTo>
                <a:lnTo>
                  <a:pt x="271172" y="243753"/>
                </a:lnTo>
                <a:lnTo>
                  <a:pt x="276020" y="240607"/>
                </a:lnTo>
                <a:lnTo>
                  <a:pt x="281155" y="237557"/>
                </a:lnTo>
                <a:lnTo>
                  <a:pt x="284580" y="233619"/>
                </a:lnTo>
                <a:lnTo>
                  <a:pt x="286862" y="229089"/>
                </a:lnTo>
                <a:lnTo>
                  <a:pt x="289398" y="219927"/>
                </a:lnTo>
                <a:lnTo>
                  <a:pt x="290525" y="212681"/>
                </a:lnTo>
                <a:lnTo>
                  <a:pt x="289873" y="209414"/>
                </a:lnTo>
                <a:lnTo>
                  <a:pt x="286610" y="203245"/>
                </a:lnTo>
                <a:lnTo>
                  <a:pt x="284406" y="201220"/>
                </a:lnTo>
                <a:lnTo>
                  <a:pt x="281985" y="199869"/>
                </a:lnTo>
                <a:lnTo>
                  <a:pt x="279417" y="198969"/>
                </a:lnTo>
                <a:lnTo>
                  <a:pt x="274024" y="195428"/>
                </a:lnTo>
                <a:lnTo>
                  <a:pt x="271253" y="193151"/>
                </a:lnTo>
                <a:lnTo>
                  <a:pt x="267500" y="191632"/>
                </a:lnTo>
                <a:lnTo>
                  <a:pt x="263094" y="190620"/>
                </a:lnTo>
                <a:lnTo>
                  <a:pt x="254069" y="189495"/>
                </a:lnTo>
                <a:lnTo>
                  <a:pt x="246884" y="188995"/>
                </a:lnTo>
                <a:lnTo>
                  <a:pt x="237976" y="191313"/>
                </a:lnTo>
                <a:lnTo>
                  <a:pt x="232932" y="193264"/>
                </a:lnTo>
                <a:lnTo>
                  <a:pt x="227666" y="195518"/>
                </a:lnTo>
                <a:lnTo>
                  <a:pt x="216734" y="200562"/>
                </a:lnTo>
                <a:lnTo>
                  <a:pt x="199870" y="208757"/>
                </a:lnTo>
                <a:lnTo>
                  <a:pt x="193241" y="212514"/>
                </a:lnTo>
                <a:lnTo>
                  <a:pt x="185966" y="216923"/>
                </a:lnTo>
                <a:lnTo>
                  <a:pt x="178258" y="221768"/>
                </a:lnTo>
                <a:lnTo>
                  <a:pt x="171212" y="226903"/>
                </a:lnTo>
                <a:lnTo>
                  <a:pt x="164612" y="232231"/>
                </a:lnTo>
                <a:lnTo>
                  <a:pt x="158307" y="237688"/>
                </a:lnTo>
                <a:lnTo>
                  <a:pt x="152198" y="243231"/>
                </a:lnTo>
                <a:lnTo>
                  <a:pt x="140331" y="254471"/>
                </a:lnTo>
                <a:lnTo>
                  <a:pt x="135452" y="260135"/>
                </a:lnTo>
                <a:lnTo>
                  <a:pt x="127490" y="271508"/>
                </a:lnTo>
                <a:lnTo>
                  <a:pt x="123080" y="277208"/>
                </a:lnTo>
                <a:lnTo>
                  <a:pt x="118237" y="282913"/>
                </a:lnTo>
                <a:lnTo>
                  <a:pt x="113101" y="288621"/>
                </a:lnTo>
                <a:lnTo>
                  <a:pt x="104857" y="300043"/>
                </a:lnTo>
                <a:lnTo>
                  <a:pt x="98017" y="310518"/>
                </a:lnTo>
                <a:lnTo>
                  <a:pt x="91803" y="318348"/>
                </a:lnTo>
                <a:lnTo>
                  <a:pt x="89765" y="322722"/>
                </a:lnTo>
                <a:lnTo>
                  <a:pt x="87500" y="332662"/>
                </a:lnTo>
                <a:lnTo>
                  <a:pt x="83953" y="340890"/>
                </a:lnTo>
                <a:lnTo>
                  <a:pt x="81674" y="344417"/>
                </a:lnTo>
                <a:lnTo>
                  <a:pt x="81106" y="346769"/>
                </a:lnTo>
                <a:lnTo>
                  <a:pt x="81681" y="348337"/>
                </a:lnTo>
                <a:lnTo>
                  <a:pt x="83017" y="349382"/>
                </a:lnTo>
                <a:lnTo>
                  <a:pt x="83908" y="351031"/>
                </a:lnTo>
                <a:lnTo>
                  <a:pt x="84897" y="355404"/>
                </a:lnTo>
                <a:lnTo>
                  <a:pt x="87876" y="360523"/>
                </a:lnTo>
                <a:lnTo>
                  <a:pt x="94260" y="3686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3"/>
          <p:cNvSpPr/>
          <p:nvPr/>
        </p:nvSpPr>
        <p:spPr>
          <a:xfrm>
            <a:off x="7010224" y="3789045"/>
            <a:ext cx="433564" cy="8573"/>
          </a:xfrm>
          <a:custGeom>
            <a:avLst/>
            <a:gdLst/>
            <a:ahLst/>
            <a:cxnLst/>
            <a:rect l="0" t="0" r="0" b="0"/>
            <a:pathLst>
              <a:path w="433564" h="8573">
                <a:moveTo>
                  <a:pt x="4938" y="8572"/>
                </a:moveTo>
                <a:lnTo>
                  <a:pt x="0" y="8572"/>
                </a:lnTo>
                <a:lnTo>
                  <a:pt x="78193" y="8572"/>
                </a:lnTo>
                <a:lnTo>
                  <a:pt x="86160" y="7620"/>
                </a:lnTo>
                <a:lnTo>
                  <a:pt x="95281" y="6032"/>
                </a:lnTo>
                <a:lnTo>
                  <a:pt x="105172" y="4021"/>
                </a:lnTo>
                <a:lnTo>
                  <a:pt x="114623" y="2680"/>
                </a:lnTo>
                <a:lnTo>
                  <a:pt x="123781" y="1787"/>
                </a:lnTo>
                <a:lnTo>
                  <a:pt x="132745" y="1191"/>
                </a:lnTo>
                <a:lnTo>
                  <a:pt x="141578" y="794"/>
                </a:lnTo>
                <a:lnTo>
                  <a:pt x="159012" y="353"/>
                </a:lnTo>
                <a:lnTo>
                  <a:pt x="382790" y="0"/>
                </a:lnTo>
                <a:lnTo>
                  <a:pt x="387332" y="952"/>
                </a:lnTo>
                <a:lnTo>
                  <a:pt x="392265" y="2540"/>
                </a:lnTo>
                <a:lnTo>
                  <a:pt x="397458" y="4550"/>
                </a:lnTo>
                <a:lnTo>
                  <a:pt x="401873" y="5891"/>
                </a:lnTo>
                <a:lnTo>
                  <a:pt x="405769" y="6785"/>
                </a:lnTo>
                <a:lnTo>
                  <a:pt x="409319" y="7381"/>
                </a:lnTo>
                <a:lnTo>
                  <a:pt x="412638" y="7778"/>
                </a:lnTo>
                <a:lnTo>
                  <a:pt x="415804" y="8042"/>
                </a:lnTo>
                <a:lnTo>
                  <a:pt x="418865" y="8219"/>
                </a:lnTo>
                <a:lnTo>
                  <a:pt x="427726" y="8467"/>
                </a:lnTo>
                <a:lnTo>
                  <a:pt x="433563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44"/>
          <p:cNvSpPr/>
          <p:nvPr/>
        </p:nvSpPr>
        <p:spPr>
          <a:xfrm>
            <a:off x="6998158" y="3917663"/>
            <a:ext cx="308470" cy="212964"/>
          </a:xfrm>
          <a:custGeom>
            <a:avLst/>
            <a:gdLst/>
            <a:ahLst/>
            <a:cxnLst/>
            <a:rect l="0" t="0" r="0" b="0"/>
            <a:pathLst>
              <a:path w="308470" h="212964">
                <a:moveTo>
                  <a:pt x="42722" y="17114"/>
                </a:moveTo>
                <a:lnTo>
                  <a:pt x="42722" y="8545"/>
                </a:lnTo>
                <a:lnTo>
                  <a:pt x="50103" y="8542"/>
                </a:lnTo>
                <a:lnTo>
                  <a:pt x="57903" y="2650"/>
                </a:lnTo>
                <a:lnTo>
                  <a:pt x="63121" y="1161"/>
                </a:lnTo>
                <a:lnTo>
                  <a:pt x="71415" y="322"/>
                </a:lnTo>
                <a:lnTo>
                  <a:pt x="79904" y="74"/>
                </a:lnTo>
                <a:lnTo>
                  <a:pt x="88452" y="0"/>
                </a:lnTo>
                <a:lnTo>
                  <a:pt x="91306" y="942"/>
                </a:lnTo>
                <a:lnTo>
                  <a:pt x="99874" y="5867"/>
                </a:lnTo>
                <a:lnTo>
                  <a:pt x="105588" y="7353"/>
                </a:lnTo>
                <a:lnTo>
                  <a:pt x="113842" y="8014"/>
                </a:lnTo>
                <a:lnTo>
                  <a:pt x="122908" y="8307"/>
                </a:lnTo>
                <a:lnTo>
                  <a:pt x="130113" y="8437"/>
                </a:lnTo>
                <a:lnTo>
                  <a:pt x="133367" y="9425"/>
                </a:lnTo>
                <a:lnTo>
                  <a:pt x="139524" y="13062"/>
                </a:lnTo>
                <a:lnTo>
                  <a:pt x="147975" y="15313"/>
                </a:lnTo>
                <a:lnTo>
                  <a:pt x="152895" y="15913"/>
                </a:lnTo>
                <a:lnTo>
                  <a:pt x="157128" y="17266"/>
                </a:lnTo>
                <a:lnTo>
                  <a:pt x="164372" y="21309"/>
                </a:lnTo>
                <a:lnTo>
                  <a:pt x="166684" y="23721"/>
                </a:lnTo>
                <a:lnTo>
                  <a:pt x="168226" y="26281"/>
                </a:lnTo>
                <a:lnTo>
                  <a:pt x="169254" y="28940"/>
                </a:lnTo>
                <a:lnTo>
                  <a:pt x="170891" y="30713"/>
                </a:lnTo>
                <a:lnTo>
                  <a:pt x="172936" y="31895"/>
                </a:lnTo>
                <a:lnTo>
                  <a:pt x="175251" y="32683"/>
                </a:lnTo>
                <a:lnTo>
                  <a:pt x="180364" y="36099"/>
                </a:lnTo>
                <a:lnTo>
                  <a:pt x="183060" y="38343"/>
                </a:lnTo>
                <a:lnTo>
                  <a:pt x="184858" y="40791"/>
                </a:lnTo>
                <a:lnTo>
                  <a:pt x="186856" y="46053"/>
                </a:lnTo>
                <a:lnTo>
                  <a:pt x="187744" y="51566"/>
                </a:lnTo>
                <a:lnTo>
                  <a:pt x="188139" y="57191"/>
                </a:lnTo>
                <a:lnTo>
                  <a:pt x="188314" y="62866"/>
                </a:lnTo>
                <a:lnTo>
                  <a:pt x="188435" y="77126"/>
                </a:lnTo>
                <a:lnTo>
                  <a:pt x="188450" y="88552"/>
                </a:lnTo>
                <a:lnTo>
                  <a:pt x="187499" y="91410"/>
                </a:lnTo>
                <a:lnTo>
                  <a:pt x="183902" y="97124"/>
                </a:lnTo>
                <a:lnTo>
                  <a:pt x="181609" y="100934"/>
                </a:lnTo>
                <a:lnTo>
                  <a:pt x="179128" y="105379"/>
                </a:lnTo>
                <a:lnTo>
                  <a:pt x="176522" y="110248"/>
                </a:lnTo>
                <a:lnTo>
                  <a:pt x="173832" y="114446"/>
                </a:lnTo>
                <a:lnTo>
                  <a:pt x="171086" y="118197"/>
                </a:lnTo>
                <a:lnTo>
                  <a:pt x="168303" y="121650"/>
                </a:lnTo>
                <a:lnTo>
                  <a:pt x="160130" y="128027"/>
                </a:lnTo>
                <a:lnTo>
                  <a:pt x="155284" y="131061"/>
                </a:lnTo>
                <a:lnTo>
                  <a:pt x="151100" y="134989"/>
                </a:lnTo>
                <a:lnTo>
                  <a:pt x="147360" y="139512"/>
                </a:lnTo>
                <a:lnTo>
                  <a:pt x="143913" y="144433"/>
                </a:lnTo>
                <a:lnTo>
                  <a:pt x="140662" y="148666"/>
                </a:lnTo>
                <a:lnTo>
                  <a:pt x="137543" y="152440"/>
                </a:lnTo>
                <a:lnTo>
                  <a:pt x="134511" y="155909"/>
                </a:lnTo>
                <a:lnTo>
                  <a:pt x="126062" y="162303"/>
                </a:lnTo>
                <a:lnTo>
                  <a:pt x="116909" y="168320"/>
                </a:lnTo>
                <a:lnTo>
                  <a:pt x="109667" y="174169"/>
                </a:lnTo>
                <a:lnTo>
                  <a:pt x="105449" y="178015"/>
                </a:lnTo>
                <a:lnTo>
                  <a:pt x="95683" y="187368"/>
                </a:lnTo>
                <a:lnTo>
                  <a:pt x="87532" y="192795"/>
                </a:lnTo>
                <a:lnTo>
                  <a:pt x="80735" y="196159"/>
                </a:lnTo>
                <a:lnTo>
                  <a:pt x="71553" y="202456"/>
                </a:lnTo>
                <a:lnTo>
                  <a:pt x="62800" y="205698"/>
                </a:lnTo>
                <a:lnTo>
                  <a:pt x="54175" y="211315"/>
                </a:lnTo>
                <a:lnTo>
                  <a:pt x="48446" y="212963"/>
                </a:lnTo>
                <a:lnTo>
                  <a:pt x="44633" y="212450"/>
                </a:lnTo>
                <a:lnTo>
                  <a:pt x="31117" y="208130"/>
                </a:lnTo>
                <a:lnTo>
                  <a:pt x="21609" y="206426"/>
                </a:lnTo>
                <a:lnTo>
                  <a:pt x="19051" y="206028"/>
                </a:lnTo>
                <a:lnTo>
                  <a:pt x="15374" y="203311"/>
                </a:lnTo>
                <a:lnTo>
                  <a:pt x="13059" y="201253"/>
                </a:lnTo>
                <a:lnTo>
                  <a:pt x="10564" y="199881"/>
                </a:lnTo>
                <a:lnTo>
                  <a:pt x="5253" y="198356"/>
                </a:lnTo>
                <a:lnTo>
                  <a:pt x="3454" y="196997"/>
                </a:lnTo>
                <a:lnTo>
                  <a:pt x="2256" y="195139"/>
                </a:lnTo>
                <a:lnTo>
                  <a:pt x="924" y="190533"/>
                </a:lnTo>
                <a:lnTo>
                  <a:pt x="333" y="185312"/>
                </a:lnTo>
                <a:lnTo>
                  <a:pt x="0" y="181568"/>
                </a:lnTo>
                <a:lnTo>
                  <a:pt x="2461" y="178152"/>
                </a:lnTo>
                <a:lnTo>
                  <a:pt x="6731" y="173459"/>
                </a:lnTo>
                <a:lnTo>
                  <a:pt x="11804" y="168198"/>
                </a:lnTo>
                <a:lnTo>
                  <a:pt x="13537" y="165462"/>
                </a:lnTo>
                <a:lnTo>
                  <a:pt x="15463" y="159881"/>
                </a:lnTo>
                <a:lnTo>
                  <a:pt x="17882" y="157060"/>
                </a:lnTo>
                <a:lnTo>
                  <a:pt x="25649" y="151385"/>
                </a:lnTo>
                <a:lnTo>
                  <a:pt x="30388" y="148538"/>
                </a:lnTo>
                <a:lnTo>
                  <a:pt x="35451" y="145687"/>
                </a:lnTo>
                <a:lnTo>
                  <a:pt x="40732" y="142835"/>
                </a:lnTo>
                <a:lnTo>
                  <a:pt x="46158" y="140933"/>
                </a:lnTo>
                <a:lnTo>
                  <a:pt x="51680" y="139665"/>
                </a:lnTo>
                <a:lnTo>
                  <a:pt x="57267" y="138820"/>
                </a:lnTo>
                <a:lnTo>
                  <a:pt x="62896" y="137304"/>
                </a:lnTo>
                <a:lnTo>
                  <a:pt x="68554" y="135341"/>
                </a:lnTo>
                <a:lnTo>
                  <a:pt x="74231" y="133079"/>
                </a:lnTo>
                <a:lnTo>
                  <a:pt x="79920" y="131572"/>
                </a:lnTo>
                <a:lnTo>
                  <a:pt x="85618" y="130567"/>
                </a:lnTo>
                <a:lnTo>
                  <a:pt x="91322" y="129896"/>
                </a:lnTo>
                <a:lnTo>
                  <a:pt x="97982" y="128497"/>
                </a:lnTo>
                <a:lnTo>
                  <a:pt x="105279" y="126612"/>
                </a:lnTo>
                <a:lnTo>
                  <a:pt x="113002" y="124403"/>
                </a:lnTo>
                <a:lnTo>
                  <a:pt x="120055" y="122930"/>
                </a:lnTo>
                <a:lnTo>
                  <a:pt x="126662" y="121948"/>
                </a:lnTo>
                <a:lnTo>
                  <a:pt x="132972" y="121293"/>
                </a:lnTo>
                <a:lnTo>
                  <a:pt x="140036" y="121810"/>
                </a:lnTo>
                <a:lnTo>
                  <a:pt x="147603" y="123106"/>
                </a:lnTo>
                <a:lnTo>
                  <a:pt x="155505" y="124923"/>
                </a:lnTo>
                <a:lnTo>
                  <a:pt x="162678" y="126134"/>
                </a:lnTo>
                <a:lnTo>
                  <a:pt x="169365" y="126942"/>
                </a:lnTo>
                <a:lnTo>
                  <a:pt x="175728" y="127480"/>
                </a:lnTo>
                <a:lnTo>
                  <a:pt x="185338" y="130618"/>
                </a:lnTo>
                <a:lnTo>
                  <a:pt x="193737" y="135188"/>
                </a:lnTo>
                <a:lnTo>
                  <a:pt x="220206" y="148680"/>
                </a:lnTo>
                <a:lnTo>
                  <a:pt x="228918" y="154328"/>
                </a:lnTo>
                <a:lnTo>
                  <a:pt x="236918" y="160013"/>
                </a:lnTo>
                <a:lnTo>
                  <a:pt x="241719" y="162863"/>
                </a:lnTo>
                <a:lnTo>
                  <a:pt x="251180" y="167616"/>
                </a:lnTo>
                <a:lnTo>
                  <a:pt x="258560" y="169729"/>
                </a:lnTo>
                <a:lnTo>
                  <a:pt x="267555" y="173208"/>
                </a:lnTo>
                <a:lnTo>
                  <a:pt x="276950" y="177929"/>
                </a:lnTo>
                <a:lnTo>
                  <a:pt x="284301" y="183202"/>
                </a:lnTo>
                <a:lnTo>
                  <a:pt x="288547" y="184990"/>
                </a:lnTo>
                <a:lnTo>
                  <a:pt x="293282" y="186181"/>
                </a:lnTo>
                <a:lnTo>
                  <a:pt x="308469" y="1885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45"/>
          <p:cNvSpPr/>
          <p:nvPr/>
        </p:nvSpPr>
        <p:spPr>
          <a:xfrm>
            <a:off x="8412480" y="3711926"/>
            <a:ext cx="488633" cy="25685"/>
          </a:xfrm>
          <a:custGeom>
            <a:avLst/>
            <a:gdLst/>
            <a:ahLst/>
            <a:cxnLst/>
            <a:rect l="0" t="0" r="0" b="0"/>
            <a:pathLst>
              <a:path w="488633" h="25685">
                <a:moveTo>
                  <a:pt x="0" y="25684"/>
                </a:moveTo>
                <a:lnTo>
                  <a:pt x="45102" y="25684"/>
                </a:lnTo>
                <a:lnTo>
                  <a:pt x="51974" y="24731"/>
                </a:lnTo>
                <a:lnTo>
                  <a:pt x="58462" y="23144"/>
                </a:lnTo>
                <a:lnTo>
                  <a:pt x="64692" y="21133"/>
                </a:lnTo>
                <a:lnTo>
                  <a:pt x="71703" y="19792"/>
                </a:lnTo>
                <a:lnTo>
                  <a:pt x="79235" y="18898"/>
                </a:lnTo>
                <a:lnTo>
                  <a:pt x="87113" y="18303"/>
                </a:lnTo>
                <a:lnTo>
                  <a:pt x="96175" y="17906"/>
                </a:lnTo>
                <a:lnTo>
                  <a:pt x="116404" y="17464"/>
                </a:lnTo>
                <a:lnTo>
                  <a:pt x="127132" y="16394"/>
                </a:lnTo>
                <a:lnTo>
                  <a:pt x="138095" y="14728"/>
                </a:lnTo>
                <a:lnTo>
                  <a:pt x="149214" y="12665"/>
                </a:lnTo>
                <a:lnTo>
                  <a:pt x="160436" y="11289"/>
                </a:lnTo>
                <a:lnTo>
                  <a:pt x="171727" y="10373"/>
                </a:lnTo>
                <a:lnTo>
                  <a:pt x="183064" y="9761"/>
                </a:lnTo>
                <a:lnTo>
                  <a:pt x="194433" y="8401"/>
                </a:lnTo>
                <a:lnTo>
                  <a:pt x="205822" y="6542"/>
                </a:lnTo>
                <a:lnTo>
                  <a:pt x="217225" y="4350"/>
                </a:lnTo>
                <a:lnTo>
                  <a:pt x="228635" y="2889"/>
                </a:lnTo>
                <a:lnTo>
                  <a:pt x="240053" y="1915"/>
                </a:lnTo>
                <a:lnTo>
                  <a:pt x="251476" y="1265"/>
                </a:lnTo>
                <a:lnTo>
                  <a:pt x="274327" y="543"/>
                </a:lnTo>
                <a:lnTo>
                  <a:pt x="330518" y="42"/>
                </a:lnTo>
                <a:lnTo>
                  <a:pt x="349779" y="0"/>
                </a:lnTo>
                <a:lnTo>
                  <a:pt x="359869" y="941"/>
                </a:lnTo>
                <a:lnTo>
                  <a:pt x="370404" y="2521"/>
                </a:lnTo>
                <a:lnTo>
                  <a:pt x="381239" y="4527"/>
                </a:lnTo>
                <a:lnTo>
                  <a:pt x="390367" y="5864"/>
                </a:lnTo>
                <a:lnTo>
                  <a:pt x="398357" y="6756"/>
                </a:lnTo>
                <a:lnTo>
                  <a:pt x="405588" y="7350"/>
                </a:lnTo>
                <a:lnTo>
                  <a:pt x="413267" y="7746"/>
                </a:lnTo>
                <a:lnTo>
                  <a:pt x="429419" y="8186"/>
                </a:lnTo>
                <a:lnTo>
                  <a:pt x="455481" y="8492"/>
                </a:lnTo>
                <a:lnTo>
                  <a:pt x="460817" y="8508"/>
                </a:lnTo>
                <a:lnTo>
                  <a:pt x="465326" y="9470"/>
                </a:lnTo>
                <a:lnTo>
                  <a:pt x="469285" y="11065"/>
                </a:lnTo>
                <a:lnTo>
                  <a:pt x="472876" y="13080"/>
                </a:lnTo>
                <a:lnTo>
                  <a:pt x="476223" y="14424"/>
                </a:lnTo>
                <a:lnTo>
                  <a:pt x="479406" y="15320"/>
                </a:lnTo>
                <a:lnTo>
                  <a:pt x="488632" y="171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6"/>
          <p:cNvSpPr/>
          <p:nvPr/>
        </p:nvSpPr>
        <p:spPr>
          <a:xfrm>
            <a:off x="8472535" y="3883351"/>
            <a:ext cx="257128" cy="214152"/>
          </a:xfrm>
          <a:custGeom>
            <a:avLst/>
            <a:gdLst/>
            <a:ahLst/>
            <a:cxnLst/>
            <a:rect l="0" t="0" r="0" b="0"/>
            <a:pathLst>
              <a:path w="257128" h="214152">
                <a:moveTo>
                  <a:pt x="17097" y="8564"/>
                </a:moveTo>
                <a:lnTo>
                  <a:pt x="24478" y="8564"/>
                </a:lnTo>
                <a:lnTo>
                  <a:pt x="32279" y="2672"/>
                </a:lnTo>
                <a:lnTo>
                  <a:pt x="37498" y="1183"/>
                </a:lnTo>
                <a:lnTo>
                  <a:pt x="42991" y="521"/>
                </a:lnTo>
                <a:lnTo>
                  <a:pt x="49561" y="227"/>
                </a:lnTo>
                <a:lnTo>
                  <a:pt x="69300" y="38"/>
                </a:lnTo>
                <a:lnTo>
                  <a:pt x="96094" y="0"/>
                </a:lnTo>
                <a:lnTo>
                  <a:pt x="103099" y="950"/>
                </a:lnTo>
                <a:lnTo>
                  <a:pt x="109674" y="2535"/>
                </a:lnTo>
                <a:lnTo>
                  <a:pt x="115964" y="4545"/>
                </a:lnTo>
                <a:lnTo>
                  <a:pt x="121107" y="5884"/>
                </a:lnTo>
                <a:lnTo>
                  <a:pt x="125490" y="6778"/>
                </a:lnTo>
                <a:lnTo>
                  <a:pt x="129364" y="7373"/>
                </a:lnTo>
                <a:lnTo>
                  <a:pt x="134805" y="8723"/>
                </a:lnTo>
                <a:lnTo>
                  <a:pt x="141288" y="10574"/>
                </a:lnTo>
                <a:lnTo>
                  <a:pt x="148469" y="12762"/>
                </a:lnTo>
                <a:lnTo>
                  <a:pt x="154208" y="16125"/>
                </a:lnTo>
                <a:lnTo>
                  <a:pt x="158987" y="20272"/>
                </a:lnTo>
                <a:lnTo>
                  <a:pt x="163126" y="24941"/>
                </a:lnTo>
                <a:lnTo>
                  <a:pt x="170263" y="32670"/>
                </a:lnTo>
                <a:lnTo>
                  <a:pt x="173500" y="36064"/>
                </a:lnTo>
                <a:lnTo>
                  <a:pt x="176611" y="40233"/>
                </a:lnTo>
                <a:lnTo>
                  <a:pt x="179638" y="44916"/>
                </a:lnTo>
                <a:lnTo>
                  <a:pt x="182608" y="49944"/>
                </a:lnTo>
                <a:lnTo>
                  <a:pt x="184587" y="54248"/>
                </a:lnTo>
                <a:lnTo>
                  <a:pt x="185907" y="58070"/>
                </a:lnTo>
                <a:lnTo>
                  <a:pt x="186787" y="61570"/>
                </a:lnTo>
                <a:lnTo>
                  <a:pt x="187374" y="65809"/>
                </a:lnTo>
                <a:lnTo>
                  <a:pt x="187765" y="70540"/>
                </a:lnTo>
                <a:lnTo>
                  <a:pt x="188026" y="75598"/>
                </a:lnTo>
                <a:lnTo>
                  <a:pt x="188316" y="86300"/>
                </a:lnTo>
                <a:lnTo>
                  <a:pt x="188393" y="91820"/>
                </a:lnTo>
                <a:lnTo>
                  <a:pt x="186539" y="97406"/>
                </a:lnTo>
                <a:lnTo>
                  <a:pt x="183398" y="103034"/>
                </a:lnTo>
                <a:lnTo>
                  <a:pt x="179400" y="108691"/>
                </a:lnTo>
                <a:lnTo>
                  <a:pt x="175782" y="114368"/>
                </a:lnTo>
                <a:lnTo>
                  <a:pt x="172417" y="120057"/>
                </a:lnTo>
                <a:lnTo>
                  <a:pt x="169222" y="125755"/>
                </a:lnTo>
                <a:lnTo>
                  <a:pt x="165186" y="131459"/>
                </a:lnTo>
                <a:lnTo>
                  <a:pt x="160590" y="137166"/>
                </a:lnTo>
                <a:lnTo>
                  <a:pt x="155622" y="142876"/>
                </a:lnTo>
                <a:lnTo>
                  <a:pt x="150404" y="148588"/>
                </a:lnTo>
                <a:lnTo>
                  <a:pt x="139527" y="160014"/>
                </a:lnTo>
                <a:lnTo>
                  <a:pt x="122694" y="177157"/>
                </a:lnTo>
                <a:lnTo>
                  <a:pt x="116070" y="181919"/>
                </a:lnTo>
                <a:lnTo>
                  <a:pt x="108797" y="186047"/>
                </a:lnTo>
                <a:lnTo>
                  <a:pt x="81142" y="199514"/>
                </a:lnTo>
                <a:lnTo>
                  <a:pt x="74082" y="202539"/>
                </a:lnTo>
                <a:lnTo>
                  <a:pt x="66517" y="205508"/>
                </a:lnTo>
                <a:lnTo>
                  <a:pt x="58616" y="208440"/>
                </a:lnTo>
                <a:lnTo>
                  <a:pt x="52396" y="210395"/>
                </a:lnTo>
                <a:lnTo>
                  <a:pt x="47297" y="211698"/>
                </a:lnTo>
                <a:lnTo>
                  <a:pt x="42945" y="212566"/>
                </a:lnTo>
                <a:lnTo>
                  <a:pt x="38139" y="213145"/>
                </a:lnTo>
                <a:lnTo>
                  <a:pt x="33031" y="213531"/>
                </a:lnTo>
                <a:lnTo>
                  <a:pt x="23226" y="213960"/>
                </a:lnTo>
                <a:lnTo>
                  <a:pt x="15694" y="214151"/>
                </a:lnTo>
                <a:lnTo>
                  <a:pt x="12351" y="213249"/>
                </a:lnTo>
                <a:lnTo>
                  <a:pt x="6098" y="209708"/>
                </a:lnTo>
                <a:lnTo>
                  <a:pt x="4050" y="207430"/>
                </a:lnTo>
                <a:lnTo>
                  <a:pt x="2684" y="204959"/>
                </a:lnTo>
                <a:lnTo>
                  <a:pt x="1166" y="199673"/>
                </a:lnTo>
                <a:lnTo>
                  <a:pt x="492" y="194148"/>
                </a:lnTo>
                <a:lnTo>
                  <a:pt x="192" y="188518"/>
                </a:lnTo>
                <a:lnTo>
                  <a:pt x="59" y="182841"/>
                </a:lnTo>
                <a:lnTo>
                  <a:pt x="0" y="177143"/>
                </a:lnTo>
                <a:lnTo>
                  <a:pt x="936" y="174290"/>
                </a:lnTo>
                <a:lnTo>
                  <a:pt x="4518" y="168579"/>
                </a:lnTo>
                <a:lnTo>
                  <a:pt x="6805" y="166676"/>
                </a:lnTo>
                <a:lnTo>
                  <a:pt x="9283" y="165407"/>
                </a:lnTo>
                <a:lnTo>
                  <a:pt x="11888" y="164561"/>
                </a:lnTo>
                <a:lnTo>
                  <a:pt x="19862" y="163621"/>
                </a:lnTo>
                <a:lnTo>
                  <a:pt x="28804" y="163203"/>
                </a:lnTo>
                <a:lnTo>
                  <a:pt x="35952" y="163017"/>
                </a:lnTo>
                <a:lnTo>
                  <a:pt x="82938" y="162873"/>
                </a:lnTo>
                <a:lnTo>
                  <a:pt x="88615" y="163824"/>
                </a:lnTo>
                <a:lnTo>
                  <a:pt x="94303" y="165410"/>
                </a:lnTo>
                <a:lnTo>
                  <a:pt x="100000" y="167421"/>
                </a:lnTo>
                <a:lnTo>
                  <a:pt x="105703" y="169713"/>
                </a:lnTo>
                <a:lnTo>
                  <a:pt x="111410" y="172194"/>
                </a:lnTo>
                <a:lnTo>
                  <a:pt x="117120" y="174801"/>
                </a:lnTo>
                <a:lnTo>
                  <a:pt x="122831" y="176538"/>
                </a:lnTo>
                <a:lnTo>
                  <a:pt x="128545" y="177697"/>
                </a:lnTo>
                <a:lnTo>
                  <a:pt x="134257" y="178469"/>
                </a:lnTo>
                <a:lnTo>
                  <a:pt x="140924" y="179937"/>
                </a:lnTo>
                <a:lnTo>
                  <a:pt x="148227" y="181867"/>
                </a:lnTo>
                <a:lnTo>
                  <a:pt x="155951" y="184107"/>
                </a:lnTo>
                <a:lnTo>
                  <a:pt x="163006" y="186552"/>
                </a:lnTo>
                <a:lnTo>
                  <a:pt x="169615" y="189135"/>
                </a:lnTo>
                <a:lnTo>
                  <a:pt x="175926" y="191810"/>
                </a:lnTo>
                <a:lnTo>
                  <a:pt x="182038" y="193593"/>
                </a:lnTo>
                <a:lnTo>
                  <a:pt x="188017" y="194781"/>
                </a:lnTo>
                <a:lnTo>
                  <a:pt x="193909" y="195574"/>
                </a:lnTo>
                <a:lnTo>
                  <a:pt x="199742" y="196102"/>
                </a:lnTo>
                <a:lnTo>
                  <a:pt x="205535" y="196454"/>
                </a:lnTo>
                <a:lnTo>
                  <a:pt x="211302" y="196689"/>
                </a:lnTo>
                <a:lnTo>
                  <a:pt x="217052" y="197798"/>
                </a:lnTo>
                <a:lnTo>
                  <a:pt x="222791" y="199490"/>
                </a:lnTo>
                <a:lnTo>
                  <a:pt x="228521" y="201570"/>
                </a:lnTo>
                <a:lnTo>
                  <a:pt x="234246" y="202957"/>
                </a:lnTo>
                <a:lnTo>
                  <a:pt x="239968" y="203882"/>
                </a:lnTo>
                <a:lnTo>
                  <a:pt x="257127" y="20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7"/>
          <p:cNvSpPr/>
          <p:nvPr/>
        </p:nvSpPr>
        <p:spPr>
          <a:xfrm>
            <a:off x="7375325" y="4449158"/>
            <a:ext cx="248485" cy="231278"/>
          </a:xfrm>
          <a:custGeom>
            <a:avLst/>
            <a:gdLst/>
            <a:ahLst/>
            <a:cxnLst/>
            <a:rect l="0" t="0" r="0" b="0"/>
            <a:pathLst>
              <a:path w="248485" h="231278">
                <a:moveTo>
                  <a:pt x="137042" y="8542"/>
                </a:moveTo>
                <a:lnTo>
                  <a:pt x="132491" y="8542"/>
                </a:lnTo>
                <a:lnTo>
                  <a:pt x="130199" y="7589"/>
                </a:lnTo>
                <a:lnTo>
                  <a:pt x="123373" y="2650"/>
                </a:lnTo>
                <a:lnTo>
                  <a:pt x="121442" y="1161"/>
                </a:lnTo>
                <a:lnTo>
                  <a:pt x="115503" y="499"/>
                </a:lnTo>
                <a:lnTo>
                  <a:pt x="107467" y="204"/>
                </a:lnTo>
                <a:lnTo>
                  <a:pt x="97587" y="39"/>
                </a:lnTo>
                <a:lnTo>
                  <a:pt x="91567" y="0"/>
                </a:lnTo>
                <a:lnTo>
                  <a:pt x="88627" y="942"/>
                </a:lnTo>
                <a:lnTo>
                  <a:pt x="82822" y="4529"/>
                </a:lnTo>
                <a:lnTo>
                  <a:pt x="77067" y="6758"/>
                </a:lnTo>
                <a:lnTo>
                  <a:pt x="74199" y="7353"/>
                </a:lnTo>
                <a:lnTo>
                  <a:pt x="71334" y="9654"/>
                </a:lnTo>
                <a:lnTo>
                  <a:pt x="68472" y="13093"/>
                </a:lnTo>
                <a:lnTo>
                  <a:pt x="65611" y="17291"/>
                </a:lnTo>
                <a:lnTo>
                  <a:pt x="59893" y="24495"/>
                </a:lnTo>
                <a:lnTo>
                  <a:pt x="57034" y="27750"/>
                </a:lnTo>
                <a:lnTo>
                  <a:pt x="53223" y="30872"/>
                </a:lnTo>
                <a:lnTo>
                  <a:pt x="48778" y="33907"/>
                </a:lnTo>
                <a:lnTo>
                  <a:pt x="43909" y="36882"/>
                </a:lnTo>
                <a:lnTo>
                  <a:pt x="39711" y="40769"/>
                </a:lnTo>
                <a:lnTo>
                  <a:pt x="35960" y="45267"/>
                </a:lnTo>
                <a:lnTo>
                  <a:pt x="32507" y="50170"/>
                </a:lnTo>
                <a:lnTo>
                  <a:pt x="29252" y="56297"/>
                </a:lnTo>
                <a:lnTo>
                  <a:pt x="26130" y="63239"/>
                </a:lnTo>
                <a:lnTo>
                  <a:pt x="23095" y="70724"/>
                </a:lnTo>
                <a:lnTo>
                  <a:pt x="20120" y="77619"/>
                </a:lnTo>
                <a:lnTo>
                  <a:pt x="14275" y="90360"/>
                </a:lnTo>
                <a:lnTo>
                  <a:pt x="12334" y="96425"/>
                </a:lnTo>
                <a:lnTo>
                  <a:pt x="11041" y="102373"/>
                </a:lnTo>
                <a:lnTo>
                  <a:pt x="10179" y="108244"/>
                </a:lnTo>
                <a:lnTo>
                  <a:pt x="8652" y="114062"/>
                </a:lnTo>
                <a:lnTo>
                  <a:pt x="6681" y="119846"/>
                </a:lnTo>
                <a:lnTo>
                  <a:pt x="4415" y="125607"/>
                </a:lnTo>
                <a:lnTo>
                  <a:pt x="2904" y="132306"/>
                </a:lnTo>
                <a:lnTo>
                  <a:pt x="1896" y="139628"/>
                </a:lnTo>
                <a:lnTo>
                  <a:pt x="1225" y="147368"/>
                </a:lnTo>
                <a:lnTo>
                  <a:pt x="778" y="154432"/>
                </a:lnTo>
                <a:lnTo>
                  <a:pt x="280" y="167362"/>
                </a:lnTo>
                <a:lnTo>
                  <a:pt x="0" y="185352"/>
                </a:lnTo>
                <a:lnTo>
                  <a:pt x="913" y="190232"/>
                </a:lnTo>
                <a:lnTo>
                  <a:pt x="2475" y="194439"/>
                </a:lnTo>
                <a:lnTo>
                  <a:pt x="6749" y="201653"/>
                </a:lnTo>
                <a:lnTo>
                  <a:pt x="11824" y="208034"/>
                </a:lnTo>
                <a:lnTo>
                  <a:pt x="17254" y="214044"/>
                </a:lnTo>
                <a:lnTo>
                  <a:pt x="22843" y="219892"/>
                </a:lnTo>
                <a:lnTo>
                  <a:pt x="28502" y="225665"/>
                </a:lnTo>
                <a:lnTo>
                  <a:pt x="32298" y="227585"/>
                </a:lnTo>
                <a:lnTo>
                  <a:pt x="36732" y="228866"/>
                </a:lnTo>
                <a:lnTo>
                  <a:pt x="41593" y="229719"/>
                </a:lnTo>
                <a:lnTo>
                  <a:pt x="45787" y="230288"/>
                </a:lnTo>
                <a:lnTo>
                  <a:pt x="52987" y="230921"/>
                </a:lnTo>
                <a:lnTo>
                  <a:pt x="57193" y="231090"/>
                </a:lnTo>
                <a:lnTo>
                  <a:pt x="66946" y="231277"/>
                </a:lnTo>
                <a:lnTo>
                  <a:pt x="71261" y="230374"/>
                </a:lnTo>
                <a:lnTo>
                  <a:pt x="78595" y="226832"/>
                </a:lnTo>
                <a:lnTo>
                  <a:pt x="87571" y="222082"/>
                </a:lnTo>
                <a:lnTo>
                  <a:pt x="92631" y="219482"/>
                </a:lnTo>
                <a:lnTo>
                  <a:pt x="96957" y="215844"/>
                </a:lnTo>
                <a:lnTo>
                  <a:pt x="100794" y="211513"/>
                </a:lnTo>
                <a:lnTo>
                  <a:pt x="104305" y="206721"/>
                </a:lnTo>
                <a:lnTo>
                  <a:pt x="107597" y="202573"/>
                </a:lnTo>
                <a:lnTo>
                  <a:pt x="113795" y="195426"/>
                </a:lnTo>
                <a:lnTo>
                  <a:pt x="116782" y="191233"/>
                </a:lnTo>
                <a:lnTo>
                  <a:pt x="119726" y="186534"/>
                </a:lnTo>
                <a:lnTo>
                  <a:pt x="122640" y="181495"/>
                </a:lnTo>
                <a:lnTo>
                  <a:pt x="130958" y="168277"/>
                </a:lnTo>
                <a:lnTo>
                  <a:pt x="135844" y="160752"/>
                </a:lnTo>
                <a:lnTo>
                  <a:pt x="140053" y="152878"/>
                </a:lnTo>
                <a:lnTo>
                  <a:pt x="143812" y="144771"/>
                </a:lnTo>
                <a:lnTo>
                  <a:pt x="147270" y="136508"/>
                </a:lnTo>
                <a:lnTo>
                  <a:pt x="153653" y="122249"/>
                </a:lnTo>
                <a:lnTo>
                  <a:pt x="156688" y="115779"/>
                </a:lnTo>
                <a:lnTo>
                  <a:pt x="158712" y="108608"/>
                </a:lnTo>
                <a:lnTo>
                  <a:pt x="160061" y="100970"/>
                </a:lnTo>
                <a:lnTo>
                  <a:pt x="160961" y="93020"/>
                </a:lnTo>
                <a:lnTo>
                  <a:pt x="162513" y="85816"/>
                </a:lnTo>
                <a:lnTo>
                  <a:pt x="164500" y="79108"/>
                </a:lnTo>
                <a:lnTo>
                  <a:pt x="166778" y="72731"/>
                </a:lnTo>
                <a:lnTo>
                  <a:pt x="169248" y="66574"/>
                </a:lnTo>
                <a:lnTo>
                  <a:pt x="171848" y="60565"/>
                </a:lnTo>
                <a:lnTo>
                  <a:pt x="174533" y="54654"/>
                </a:lnTo>
                <a:lnTo>
                  <a:pt x="176324" y="48808"/>
                </a:lnTo>
                <a:lnTo>
                  <a:pt x="177517" y="43006"/>
                </a:lnTo>
                <a:lnTo>
                  <a:pt x="178313" y="37233"/>
                </a:lnTo>
                <a:lnTo>
                  <a:pt x="178844" y="32432"/>
                </a:lnTo>
                <a:lnTo>
                  <a:pt x="179198" y="28278"/>
                </a:lnTo>
                <a:lnTo>
                  <a:pt x="179591" y="21124"/>
                </a:lnTo>
                <a:lnTo>
                  <a:pt x="179765" y="14769"/>
                </a:lnTo>
                <a:lnTo>
                  <a:pt x="179901" y="484"/>
                </a:lnTo>
                <a:lnTo>
                  <a:pt x="179905" y="62176"/>
                </a:lnTo>
                <a:lnTo>
                  <a:pt x="180857" y="69063"/>
                </a:lnTo>
                <a:lnTo>
                  <a:pt x="182445" y="75559"/>
                </a:lnTo>
                <a:lnTo>
                  <a:pt x="184456" y="81795"/>
                </a:lnTo>
                <a:lnTo>
                  <a:pt x="185796" y="88809"/>
                </a:lnTo>
                <a:lnTo>
                  <a:pt x="186690" y="96344"/>
                </a:lnTo>
                <a:lnTo>
                  <a:pt x="187286" y="104224"/>
                </a:lnTo>
                <a:lnTo>
                  <a:pt x="187683" y="112334"/>
                </a:lnTo>
                <a:lnTo>
                  <a:pt x="188124" y="128967"/>
                </a:lnTo>
                <a:lnTo>
                  <a:pt x="188373" y="149845"/>
                </a:lnTo>
                <a:lnTo>
                  <a:pt x="189360" y="157036"/>
                </a:lnTo>
                <a:lnTo>
                  <a:pt x="190971" y="164688"/>
                </a:lnTo>
                <a:lnTo>
                  <a:pt x="192997" y="172647"/>
                </a:lnTo>
                <a:lnTo>
                  <a:pt x="194348" y="178905"/>
                </a:lnTo>
                <a:lnTo>
                  <a:pt x="195249" y="184030"/>
                </a:lnTo>
                <a:lnTo>
                  <a:pt x="195850" y="188399"/>
                </a:lnTo>
                <a:lnTo>
                  <a:pt x="196249" y="193216"/>
                </a:lnTo>
                <a:lnTo>
                  <a:pt x="196516" y="198333"/>
                </a:lnTo>
                <a:lnTo>
                  <a:pt x="196694" y="203649"/>
                </a:lnTo>
                <a:lnTo>
                  <a:pt x="197765" y="208146"/>
                </a:lnTo>
                <a:lnTo>
                  <a:pt x="199432" y="212096"/>
                </a:lnTo>
                <a:lnTo>
                  <a:pt x="203824" y="219025"/>
                </a:lnTo>
                <a:lnTo>
                  <a:pt x="208950" y="225280"/>
                </a:lnTo>
                <a:lnTo>
                  <a:pt x="212641" y="229605"/>
                </a:lnTo>
                <a:lnTo>
                  <a:pt x="214111" y="230212"/>
                </a:lnTo>
                <a:lnTo>
                  <a:pt x="218285" y="230887"/>
                </a:lnTo>
                <a:lnTo>
                  <a:pt x="225855" y="231187"/>
                </a:lnTo>
                <a:lnTo>
                  <a:pt x="230541" y="231267"/>
                </a:lnTo>
                <a:lnTo>
                  <a:pt x="233665" y="230367"/>
                </a:lnTo>
                <a:lnTo>
                  <a:pt x="235747" y="228816"/>
                </a:lnTo>
                <a:lnTo>
                  <a:pt x="241218" y="222081"/>
                </a:lnTo>
                <a:lnTo>
                  <a:pt x="248484" y="2142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8"/>
          <p:cNvSpPr/>
          <p:nvPr/>
        </p:nvSpPr>
        <p:spPr>
          <a:xfrm>
            <a:off x="7644589" y="4354831"/>
            <a:ext cx="227824" cy="102870"/>
          </a:xfrm>
          <a:custGeom>
            <a:avLst/>
            <a:gdLst/>
            <a:ahLst/>
            <a:cxnLst/>
            <a:rect l="0" t="0" r="0" b="0"/>
            <a:pathLst>
              <a:path w="227824" h="102870">
                <a:moveTo>
                  <a:pt x="4938" y="17144"/>
                </a:moveTo>
                <a:lnTo>
                  <a:pt x="0" y="17144"/>
                </a:lnTo>
                <a:lnTo>
                  <a:pt x="2108" y="17144"/>
                </a:lnTo>
                <a:lnTo>
                  <a:pt x="3051" y="16191"/>
                </a:lnTo>
                <a:lnTo>
                  <a:pt x="3680" y="14604"/>
                </a:lnTo>
                <a:lnTo>
                  <a:pt x="4689" y="9763"/>
                </a:lnTo>
                <a:lnTo>
                  <a:pt x="7368" y="6561"/>
                </a:lnTo>
                <a:lnTo>
                  <a:pt x="9415" y="4373"/>
                </a:lnTo>
                <a:lnTo>
                  <a:pt x="11733" y="2915"/>
                </a:lnTo>
                <a:lnTo>
                  <a:pt x="16848" y="1295"/>
                </a:lnTo>
                <a:lnTo>
                  <a:pt x="22297" y="575"/>
                </a:lnTo>
                <a:lnTo>
                  <a:pt x="27893" y="255"/>
                </a:lnTo>
                <a:lnTo>
                  <a:pt x="33555" y="112"/>
                </a:lnTo>
                <a:lnTo>
                  <a:pt x="76271" y="0"/>
                </a:lnTo>
                <a:lnTo>
                  <a:pt x="79164" y="951"/>
                </a:lnTo>
                <a:lnTo>
                  <a:pt x="82044" y="2539"/>
                </a:lnTo>
                <a:lnTo>
                  <a:pt x="84917" y="4550"/>
                </a:lnTo>
                <a:lnTo>
                  <a:pt x="87785" y="6843"/>
                </a:lnTo>
                <a:lnTo>
                  <a:pt x="90649" y="9324"/>
                </a:lnTo>
                <a:lnTo>
                  <a:pt x="93512" y="11930"/>
                </a:lnTo>
                <a:lnTo>
                  <a:pt x="95419" y="14620"/>
                </a:lnTo>
                <a:lnTo>
                  <a:pt x="96691" y="17367"/>
                </a:lnTo>
                <a:lnTo>
                  <a:pt x="97539" y="20150"/>
                </a:lnTo>
                <a:lnTo>
                  <a:pt x="98105" y="23910"/>
                </a:lnTo>
                <a:lnTo>
                  <a:pt x="98482" y="28322"/>
                </a:lnTo>
                <a:lnTo>
                  <a:pt x="98733" y="33168"/>
                </a:lnTo>
                <a:lnTo>
                  <a:pt x="97949" y="37352"/>
                </a:lnTo>
                <a:lnTo>
                  <a:pt x="96472" y="41093"/>
                </a:lnTo>
                <a:lnTo>
                  <a:pt x="94536" y="44540"/>
                </a:lnTo>
                <a:lnTo>
                  <a:pt x="89844" y="53450"/>
                </a:lnTo>
                <a:lnTo>
                  <a:pt x="87260" y="58493"/>
                </a:lnTo>
                <a:lnTo>
                  <a:pt x="84584" y="62807"/>
                </a:lnTo>
                <a:lnTo>
                  <a:pt x="81848" y="66636"/>
                </a:lnTo>
                <a:lnTo>
                  <a:pt x="79071" y="70141"/>
                </a:lnTo>
                <a:lnTo>
                  <a:pt x="76268" y="73430"/>
                </a:lnTo>
                <a:lnTo>
                  <a:pt x="73446" y="76576"/>
                </a:lnTo>
                <a:lnTo>
                  <a:pt x="70613" y="79625"/>
                </a:lnTo>
                <a:lnTo>
                  <a:pt x="66819" y="82610"/>
                </a:lnTo>
                <a:lnTo>
                  <a:pt x="62384" y="85553"/>
                </a:lnTo>
                <a:lnTo>
                  <a:pt x="57523" y="88467"/>
                </a:lnTo>
                <a:lnTo>
                  <a:pt x="53330" y="90410"/>
                </a:lnTo>
                <a:lnTo>
                  <a:pt x="49582" y="91706"/>
                </a:lnTo>
                <a:lnTo>
                  <a:pt x="46130" y="92569"/>
                </a:lnTo>
                <a:lnTo>
                  <a:pt x="42878" y="94097"/>
                </a:lnTo>
                <a:lnTo>
                  <a:pt x="39756" y="96069"/>
                </a:lnTo>
                <a:lnTo>
                  <a:pt x="36722" y="98335"/>
                </a:lnTo>
                <a:lnTo>
                  <a:pt x="30812" y="100854"/>
                </a:lnTo>
                <a:lnTo>
                  <a:pt x="22594" y="102751"/>
                </a:lnTo>
                <a:lnTo>
                  <a:pt x="29510" y="102859"/>
                </a:lnTo>
                <a:lnTo>
                  <a:pt x="55354" y="102869"/>
                </a:lnTo>
                <a:lnTo>
                  <a:pt x="59505" y="101916"/>
                </a:lnTo>
                <a:lnTo>
                  <a:pt x="63223" y="100329"/>
                </a:lnTo>
                <a:lnTo>
                  <a:pt x="66655" y="98318"/>
                </a:lnTo>
                <a:lnTo>
                  <a:pt x="70847" y="96025"/>
                </a:lnTo>
                <a:lnTo>
                  <a:pt x="80586" y="90937"/>
                </a:lnTo>
                <a:lnTo>
                  <a:pt x="85850" y="89199"/>
                </a:lnTo>
                <a:lnTo>
                  <a:pt x="91265" y="88041"/>
                </a:lnTo>
                <a:lnTo>
                  <a:pt x="96780" y="87268"/>
                </a:lnTo>
                <a:lnTo>
                  <a:pt x="102361" y="85801"/>
                </a:lnTo>
                <a:lnTo>
                  <a:pt x="107986" y="83870"/>
                </a:lnTo>
                <a:lnTo>
                  <a:pt x="113642" y="81630"/>
                </a:lnTo>
                <a:lnTo>
                  <a:pt x="119317" y="79185"/>
                </a:lnTo>
                <a:lnTo>
                  <a:pt x="130703" y="73928"/>
                </a:lnTo>
                <a:lnTo>
                  <a:pt x="136406" y="72144"/>
                </a:lnTo>
                <a:lnTo>
                  <a:pt x="142114" y="70956"/>
                </a:lnTo>
                <a:lnTo>
                  <a:pt x="147824" y="70164"/>
                </a:lnTo>
                <a:lnTo>
                  <a:pt x="153535" y="69635"/>
                </a:lnTo>
                <a:lnTo>
                  <a:pt x="159248" y="69283"/>
                </a:lnTo>
                <a:lnTo>
                  <a:pt x="164962" y="69048"/>
                </a:lnTo>
                <a:lnTo>
                  <a:pt x="170675" y="67939"/>
                </a:lnTo>
                <a:lnTo>
                  <a:pt x="176390" y="66247"/>
                </a:lnTo>
                <a:lnTo>
                  <a:pt x="182104" y="64167"/>
                </a:lnTo>
                <a:lnTo>
                  <a:pt x="186867" y="61828"/>
                </a:lnTo>
                <a:lnTo>
                  <a:pt x="190993" y="59315"/>
                </a:lnTo>
                <a:lnTo>
                  <a:pt x="194698" y="56688"/>
                </a:lnTo>
                <a:lnTo>
                  <a:pt x="199072" y="54937"/>
                </a:lnTo>
                <a:lnTo>
                  <a:pt x="203893" y="53769"/>
                </a:lnTo>
                <a:lnTo>
                  <a:pt x="209013" y="52990"/>
                </a:lnTo>
                <a:lnTo>
                  <a:pt x="213378" y="52472"/>
                </a:lnTo>
                <a:lnTo>
                  <a:pt x="217240" y="52126"/>
                </a:lnTo>
                <a:lnTo>
                  <a:pt x="227823" y="514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9"/>
          <p:cNvSpPr/>
          <p:nvPr/>
        </p:nvSpPr>
        <p:spPr>
          <a:xfrm>
            <a:off x="7940992" y="4483417"/>
            <a:ext cx="188596" cy="34291"/>
          </a:xfrm>
          <a:custGeom>
            <a:avLst/>
            <a:gdLst/>
            <a:ahLst/>
            <a:cxnLst/>
            <a:rect l="0" t="0" r="0" b="0"/>
            <a:pathLst>
              <a:path w="188596" h="34291">
                <a:moveTo>
                  <a:pt x="0" y="34290"/>
                </a:moveTo>
                <a:lnTo>
                  <a:pt x="7382" y="34290"/>
                </a:lnTo>
                <a:lnTo>
                  <a:pt x="8731" y="33338"/>
                </a:lnTo>
                <a:lnTo>
                  <a:pt x="10583" y="31750"/>
                </a:lnTo>
                <a:lnTo>
                  <a:pt x="12771" y="29740"/>
                </a:lnTo>
                <a:lnTo>
                  <a:pt x="15182" y="28399"/>
                </a:lnTo>
                <a:lnTo>
                  <a:pt x="17742" y="27505"/>
                </a:lnTo>
                <a:lnTo>
                  <a:pt x="20401" y="26909"/>
                </a:lnTo>
                <a:lnTo>
                  <a:pt x="23125" y="25560"/>
                </a:lnTo>
                <a:lnTo>
                  <a:pt x="25894" y="23707"/>
                </a:lnTo>
                <a:lnTo>
                  <a:pt x="28692" y="21520"/>
                </a:lnTo>
                <a:lnTo>
                  <a:pt x="32464" y="19109"/>
                </a:lnTo>
                <a:lnTo>
                  <a:pt x="36882" y="16550"/>
                </a:lnTo>
                <a:lnTo>
                  <a:pt x="41733" y="13891"/>
                </a:lnTo>
                <a:lnTo>
                  <a:pt x="46873" y="12118"/>
                </a:lnTo>
                <a:lnTo>
                  <a:pt x="52203" y="10936"/>
                </a:lnTo>
                <a:lnTo>
                  <a:pt x="57663" y="10149"/>
                </a:lnTo>
                <a:lnTo>
                  <a:pt x="64158" y="8670"/>
                </a:lnTo>
                <a:lnTo>
                  <a:pt x="71348" y="6733"/>
                </a:lnTo>
                <a:lnTo>
                  <a:pt x="78997" y="4489"/>
                </a:lnTo>
                <a:lnTo>
                  <a:pt x="86002" y="2992"/>
                </a:lnTo>
                <a:lnTo>
                  <a:pt x="92577" y="1995"/>
                </a:lnTo>
                <a:lnTo>
                  <a:pt x="98866" y="1330"/>
                </a:lnTo>
                <a:lnTo>
                  <a:pt x="104963" y="887"/>
                </a:lnTo>
                <a:lnTo>
                  <a:pt x="110933" y="591"/>
                </a:lnTo>
                <a:lnTo>
                  <a:pt x="122646" y="263"/>
                </a:lnTo>
                <a:lnTo>
                  <a:pt x="164033" y="10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" name="SMARTPenAnnotation150"/>
          <p:cNvSpPr/>
          <p:nvPr/>
        </p:nvSpPr>
        <p:spPr>
          <a:xfrm>
            <a:off x="7992427" y="4534852"/>
            <a:ext cx="205741" cy="34291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0" y="34290"/>
                </a:moveTo>
                <a:lnTo>
                  <a:pt x="4551" y="34290"/>
                </a:lnTo>
                <a:lnTo>
                  <a:pt x="5891" y="33338"/>
                </a:lnTo>
                <a:lnTo>
                  <a:pt x="6785" y="31751"/>
                </a:lnTo>
                <a:lnTo>
                  <a:pt x="7382" y="29739"/>
                </a:lnTo>
                <a:lnTo>
                  <a:pt x="9684" y="28398"/>
                </a:lnTo>
                <a:lnTo>
                  <a:pt x="13123" y="27505"/>
                </a:lnTo>
                <a:lnTo>
                  <a:pt x="17321" y="26909"/>
                </a:lnTo>
                <a:lnTo>
                  <a:pt x="22024" y="25559"/>
                </a:lnTo>
                <a:lnTo>
                  <a:pt x="27067" y="23707"/>
                </a:lnTo>
                <a:lnTo>
                  <a:pt x="32332" y="21520"/>
                </a:lnTo>
                <a:lnTo>
                  <a:pt x="36794" y="20062"/>
                </a:lnTo>
                <a:lnTo>
                  <a:pt x="40722" y="19089"/>
                </a:lnTo>
                <a:lnTo>
                  <a:pt x="44293" y="18442"/>
                </a:lnTo>
                <a:lnTo>
                  <a:pt x="48579" y="17056"/>
                </a:lnTo>
                <a:lnTo>
                  <a:pt x="53340" y="15181"/>
                </a:lnTo>
                <a:lnTo>
                  <a:pt x="58421" y="12979"/>
                </a:lnTo>
                <a:lnTo>
                  <a:pt x="64664" y="11510"/>
                </a:lnTo>
                <a:lnTo>
                  <a:pt x="71685" y="10531"/>
                </a:lnTo>
                <a:lnTo>
                  <a:pt x="79222" y="9878"/>
                </a:lnTo>
                <a:lnTo>
                  <a:pt x="86153" y="8490"/>
                </a:lnTo>
                <a:lnTo>
                  <a:pt x="92677" y="6613"/>
                </a:lnTo>
                <a:lnTo>
                  <a:pt x="98932" y="4409"/>
                </a:lnTo>
                <a:lnTo>
                  <a:pt x="105008" y="2939"/>
                </a:lnTo>
                <a:lnTo>
                  <a:pt x="110962" y="1960"/>
                </a:lnTo>
                <a:lnTo>
                  <a:pt x="116838" y="1307"/>
                </a:lnTo>
                <a:lnTo>
                  <a:pt x="122659" y="871"/>
                </a:lnTo>
                <a:lnTo>
                  <a:pt x="128445" y="581"/>
                </a:lnTo>
                <a:lnTo>
                  <a:pt x="134208" y="387"/>
                </a:lnTo>
                <a:lnTo>
                  <a:pt x="162083" y="77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9" name="SMARTPenAnnotation151"/>
          <p:cNvSpPr/>
          <p:nvPr/>
        </p:nvSpPr>
        <p:spPr>
          <a:xfrm>
            <a:off x="8318192" y="4414837"/>
            <a:ext cx="25709" cy="248604"/>
          </a:xfrm>
          <a:custGeom>
            <a:avLst/>
            <a:gdLst/>
            <a:ahLst/>
            <a:cxnLst/>
            <a:rect l="0" t="0" r="0" b="0"/>
            <a:pathLst>
              <a:path w="25709" h="248604">
                <a:moveTo>
                  <a:pt x="25708" y="0"/>
                </a:moveTo>
                <a:lnTo>
                  <a:pt x="21157" y="0"/>
                </a:lnTo>
                <a:lnTo>
                  <a:pt x="19816" y="953"/>
                </a:lnTo>
                <a:lnTo>
                  <a:pt x="18923" y="2540"/>
                </a:lnTo>
                <a:lnTo>
                  <a:pt x="17489" y="7381"/>
                </a:lnTo>
                <a:lnTo>
                  <a:pt x="17292" y="13123"/>
                </a:lnTo>
                <a:lnTo>
                  <a:pt x="17166" y="32332"/>
                </a:lnTo>
                <a:lnTo>
                  <a:pt x="16203" y="37747"/>
                </a:lnTo>
                <a:lnTo>
                  <a:pt x="14609" y="43262"/>
                </a:lnTo>
                <a:lnTo>
                  <a:pt x="12594" y="48844"/>
                </a:lnTo>
                <a:lnTo>
                  <a:pt x="11249" y="55423"/>
                </a:lnTo>
                <a:lnTo>
                  <a:pt x="10354" y="62666"/>
                </a:lnTo>
                <a:lnTo>
                  <a:pt x="9757" y="70352"/>
                </a:lnTo>
                <a:lnTo>
                  <a:pt x="9359" y="77382"/>
                </a:lnTo>
                <a:lnTo>
                  <a:pt x="8916" y="90272"/>
                </a:lnTo>
                <a:lnTo>
                  <a:pt x="8667" y="112790"/>
                </a:lnTo>
                <a:lnTo>
                  <a:pt x="7681" y="119961"/>
                </a:lnTo>
                <a:lnTo>
                  <a:pt x="6069" y="126647"/>
                </a:lnTo>
                <a:lnTo>
                  <a:pt x="4043" y="133008"/>
                </a:lnTo>
                <a:lnTo>
                  <a:pt x="2692" y="139155"/>
                </a:lnTo>
                <a:lnTo>
                  <a:pt x="1791" y="145157"/>
                </a:lnTo>
                <a:lnTo>
                  <a:pt x="1190" y="151064"/>
                </a:lnTo>
                <a:lnTo>
                  <a:pt x="790" y="156907"/>
                </a:lnTo>
                <a:lnTo>
                  <a:pt x="524" y="162707"/>
                </a:lnTo>
                <a:lnTo>
                  <a:pt x="228" y="174232"/>
                </a:lnTo>
                <a:lnTo>
                  <a:pt x="0" y="215474"/>
                </a:lnTo>
                <a:lnTo>
                  <a:pt x="949" y="218897"/>
                </a:lnTo>
                <a:lnTo>
                  <a:pt x="2534" y="222131"/>
                </a:lnTo>
                <a:lnTo>
                  <a:pt x="4543" y="225240"/>
                </a:lnTo>
                <a:lnTo>
                  <a:pt x="5884" y="228265"/>
                </a:lnTo>
                <a:lnTo>
                  <a:pt x="6776" y="231234"/>
                </a:lnTo>
                <a:lnTo>
                  <a:pt x="7371" y="234166"/>
                </a:lnTo>
                <a:lnTo>
                  <a:pt x="8722" y="237074"/>
                </a:lnTo>
                <a:lnTo>
                  <a:pt x="10574" y="239964"/>
                </a:lnTo>
                <a:lnTo>
                  <a:pt x="17135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1" name="SMARTPenAnnotation152"/>
          <p:cNvSpPr/>
          <p:nvPr/>
        </p:nvSpPr>
        <p:spPr>
          <a:xfrm>
            <a:off x="8463949" y="4372010"/>
            <a:ext cx="186856" cy="256992"/>
          </a:xfrm>
          <a:custGeom>
            <a:avLst/>
            <a:gdLst/>
            <a:ahLst/>
            <a:cxnLst/>
            <a:rect l="0" t="0" r="0" b="0"/>
            <a:pathLst>
              <a:path w="186856" h="256992">
                <a:moveTo>
                  <a:pt x="68545" y="42827"/>
                </a:moveTo>
                <a:lnTo>
                  <a:pt x="61165" y="42827"/>
                </a:lnTo>
                <a:lnTo>
                  <a:pt x="60767" y="41875"/>
                </a:lnTo>
                <a:lnTo>
                  <a:pt x="60077" y="35446"/>
                </a:lnTo>
                <a:lnTo>
                  <a:pt x="59091" y="35049"/>
                </a:lnTo>
                <a:lnTo>
                  <a:pt x="54103" y="34490"/>
                </a:lnTo>
                <a:lnTo>
                  <a:pt x="49394" y="34301"/>
                </a:lnTo>
                <a:lnTo>
                  <a:pt x="38661" y="34257"/>
                </a:lnTo>
                <a:lnTo>
                  <a:pt x="37193" y="35209"/>
                </a:lnTo>
                <a:lnTo>
                  <a:pt x="36214" y="36796"/>
                </a:lnTo>
                <a:lnTo>
                  <a:pt x="35560" y="38806"/>
                </a:lnTo>
                <a:lnTo>
                  <a:pt x="32295" y="43580"/>
                </a:lnTo>
                <a:lnTo>
                  <a:pt x="27669" y="48877"/>
                </a:lnTo>
                <a:lnTo>
                  <a:pt x="22439" y="54406"/>
                </a:lnTo>
                <a:lnTo>
                  <a:pt x="14138" y="62874"/>
                </a:lnTo>
                <a:lnTo>
                  <a:pt x="12272" y="65717"/>
                </a:lnTo>
                <a:lnTo>
                  <a:pt x="10198" y="71415"/>
                </a:lnTo>
                <a:lnTo>
                  <a:pt x="8692" y="75221"/>
                </a:lnTo>
                <a:lnTo>
                  <a:pt x="6736" y="79663"/>
                </a:lnTo>
                <a:lnTo>
                  <a:pt x="4479" y="84529"/>
                </a:lnTo>
                <a:lnTo>
                  <a:pt x="1972" y="92476"/>
                </a:lnTo>
                <a:lnTo>
                  <a:pt x="857" y="99184"/>
                </a:lnTo>
                <a:lnTo>
                  <a:pt x="363" y="105340"/>
                </a:lnTo>
                <a:lnTo>
                  <a:pt x="142" y="111251"/>
                </a:lnTo>
                <a:lnTo>
                  <a:pt x="0" y="122806"/>
                </a:lnTo>
                <a:lnTo>
                  <a:pt x="941" y="125674"/>
                </a:lnTo>
                <a:lnTo>
                  <a:pt x="4527" y="131401"/>
                </a:lnTo>
                <a:lnTo>
                  <a:pt x="9295" y="137120"/>
                </a:lnTo>
                <a:lnTo>
                  <a:pt x="11901" y="139979"/>
                </a:lnTo>
                <a:lnTo>
                  <a:pt x="14590" y="141885"/>
                </a:lnTo>
                <a:lnTo>
                  <a:pt x="20118" y="144003"/>
                </a:lnTo>
                <a:lnTo>
                  <a:pt x="25750" y="147485"/>
                </a:lnTo>
                <a:lnTo>
                  <a:pt x="28585" y="149746"/>
                </a:lnTo>
                <a:lnTo>
                  <a:pt x="31427" y="151254"/>
                </a:lnTo>
                <a:lnTo>
                  <a:pt x="37126" y="152929"/>
                </a:lnTo>
                <a:lnTo>
                  <a:pt x="42834" y="156214"/>
                </a:lnTo>
                <a:lnTo>
                  <a:pt x="45689" y="158423"/>
                </a:lnTo>
                <a:lnTo>
                  <a:pt x="49498" y="159896"/>
                </a:lnTo>
                <a:lnTo>
                  <a:pt x="53942" y="160878"/>
                </a:lnTo>
                <a:lnTo>
                  <a:pt x="58810" y="161533"/>
                </a:lnTo>
                <a:lnTo>
                  <a:pt x="63008" y="161969"/>
                </a:lnTo>
                <a:lnTo>
                  <a:pt x="66759" y="162260"/>
                </a:lnTo>
                <a:lnTo>
                  <a:pt x="70212" y="162454"/>
                </a:lnTo>
                <a:lnTo>
                  <a:pt x="79128" y="162670"/>
                </a:lnTo>
                <a:lnTo>
                  <a:pt x="95824" y="162808"/>
                </a:lnTo>
                <a:lnTo>
                  <a:pt x="100067" y="163772"/>
                </a:lnTo>
                <a:lnTo>
                  <a:pt x="104800" y="165367"/>
                </a:lnTo>
                <a:lnTo>
                  <a:pt x="109859" y="167383"/>
                </a:lnTo>
                <a:lnTo>
                  <a:pt x="114185" y="168727"/>
                </a:lnTo>
                <a:lnTo>
                  <a:pt x="118023" y="169622"/>
                </a:lnTo>
                <a:lnTo>
                  <a:pt x="121533" y="170220"/>
                </a:lnTo>
                <a:lnTo>
                  <a:pt x="125778" y="171571"/>
                </a:lnTo>
                <a:lnTo>
                  <a:pt x="130513" y="173424"/>
                </a:lnTo>
                <a:lnTo>
                  <a:pt x="135574" y="175612"/>
                </a:lnTo>
                <a:lnTo>
                  <a:pt x="139902" y="177070"/>
                </a:lnTo>
                <a:lnTo>
                  <a:pt x="143739" y="178042"/>
                </a:lnTo>
                <a:lnTo>
                  <a:pt x="147250" y="178690"/>
                </a:lnTo>
                <a:lnTo>
                  <a:pt x="150542" y="180076"/>
                </a:lnTo>
                <a:lnTo>
                  <a:pt x="153690" y="181951"/>
                </a:lnTo>
                <a:lnTo>
                  <a:pt x="156741" y="184154"/>
                </a:lnTo>
                <a:lnTo>
                  <a:pt x="159728" y="186575"/>
                </a:lnTo>
                <a:lnTo>
                  <a:pt x="162671" y="189141"/>
                </a:lnTo>
                <a:lnTo>
                  <a:pt x="169689" y="195553"/>
                </a:lnTo>
                <a:lnTo>
                  <a:pt x="170265" y="197032"/>
                </a:lnTo>
                <a:lnTo>
                  <a:pt x="171075" y="203664"/>
                </a:lnTo>
                <a:lnTo>
                  <a:pt x="171315" y="211662"/>
                </a:lnTo>
                <a:lnTo>
                  <a:pt x="171371" y="217242"/>
                </a:lnTo>
                <a:lnTo>
                  <a:pt x="170433" y="220064"/>
                </a:lnTo>
                <a:lnTo>
                  <a:pt x="166852" y="225739"/>
                </a:lnTo>
                <a:lnTo>
                  <a:pt x="162084" y="231436"/>
                </a:lnTo>
                <a:lnTo>
                  <a:pt x="159480" y="234289"/>
                </a:lnTo>
                <a:lnTo>
                  <a:pt x="155839" y="237143"/>
                </a:lnTo>
                <a:lnTo>
                  <a:pt x="151506" y="239999"/>
                </a:lnTo>
                <a:lnTo>
                  <a:pt x="146713" y="242855"/>
                </a:lnTo>
                <a:lnTo>
                  <a:pt x="141612" y="245712"/>
                </a:lnTo>
                <a:lnTo>
                  <a:pt x="130865" y="251426"/>
                </a:lnTo>
                <a:lnTo>
                  <a:pt x="126284" y="253330"/>
                </a:lnTo>
                <a:lnTo>
                  <a:pt x="122278" y="254600"/>
                </a:lnTo>
                <a:lnTo>
                  <a:pt x="118655" y="255447"/>
                </a:lnTo>
                <a:lnTo>
                  <a:pt x="114334" y="256011"/>
                </a:lnTo>
                <a:lnTo>
                  <a:pt x="109549" y="256387"/>
                </a:lnTo>
                <a:lnTo>
                  <a:pt x="104453" y="256638"/>
                </a:lnTo>
                <a:lnTo>
                  <a:pt x="93713" y="256917"/>
                </a:lnTo>
                <a:lnTo>
                  <a:pt x="88181" y="256991"/>
                </a:lnTo>
                <a:lnTo>
                  <a:pt x="83541" y="256088"/>
                </a:lnTo>
                <a:lnTo>
                  <a:pt x="79495" y="254533"/>
                </a:lnTo>
                <a:lnTo>
                  <a:pt x="70709" y="249746"/>
                </a:lnTo>
                <a:lnTo>
                  <a:pt x="66968" y="246551"/>
                </a:lnTo>
                <a:lnTo>
                  <a:pt x="64636" y="244365"/>
                </a:lnTo>
                <a:lnTo>
                  <a:pt x="59505" y="236857"/>
                </a:lnTo>
                <a:lnTo>
                  <a:pt x="56803" y="232188"/>
                </a:lnTo>
                <a:lnTo>
                  <a:pt x="53802" y="224460"/>
                </a:lnTo>
                <a:lnTo>
                  <a:pt x="53002" y="221066"/>
                </a:lnTo>
                <a:lnTo>
                  <a:pt x="53421" y="216898"/>
                </a:lnTo>
                <a:lnTo>
                  <a:pt x="54652" y="212215"/>
                </a:lnTo>
                <a:lnTo>
                  <a:pt x="56426" y="207187"/>
                </a:lnTo>
                <a:lnTo>
                  <a:pt x="57608" y="202883"/>
                </a:lnTo>
                <a:lnTo>
                  <a:pt x="58923" y="195560"/>
                </a:lnTo>
                <a:lnTo>
                  <a:pt x="60226" y="191322"/>
                </a:lnTo>
                <a:lnTo>
                  <a:pt x="62046" y="186591"/>
                </a:lnTo>
                <a:lnTo>
                  <a:pt x="64213" y="181532"/>
                </a:lnTo>
                <a:lnTo>
                  <a:pt x="67562" y="177207"/>
                </a:lnTo>
                <a:lnTo>
                  <a:pt x="71699" y="173371"/>
                </a:lnTo>
                <a:lnTo>
                  <a:pt x="76363" y="169861"/>
                </a:lnTo>
                <a:lnTo>
                  <a:pt x="80425" y="164665"/>
                </a:lnTo>
                <a:lnTo>
                  <a:pt x="84085" y="158342"/>
                </a:lnTo>
                <a:lnTo>
                  <a:pt x="87478" y="151270"/>
                </a:lnTo>
                <a:lnTo>
                  <a:pt x="90693" y="145602"/>
                </a:lnTo>
                <a:lnTo>
                  <a:pt x="93788" y="140871"/>
                </a:lnTo>
                <a:lnTo>
                  <a:pt x="96804" y="136765"/>
                </a:lnTo>
                <a:lnTo>
                  <a:pt x="100720" y="132123"/>
                </a:lnTo>
                <a:lnTo>
                  <a:pt x="105235" y="127122"/>
                </a:lnTo>
                <a:lnTo>
                  <a:pt x="115332" y="116486"/>
                </a:lnTo>
                <a:lnTo>
                  <a:pt x="142980" y="88463"/>
                </a:lnTo>
                <a:lnTo>
                  <a:pt x="147697" y="82776"/>
                </a:lnTo>
                <a:lnTo>
                  <a:pt x="151793" y="77080"/>
                </a:lnTo>
                <a:lnTo>
                  <a:pt x="155476" y="71377"/>
                </a:lnTo>
                <a:lnTo>
                  <a:pt x="158885" y="66623"/>
                </a:lnTo>
                <a:lnTo>
                  <a:pt x="162109" y="62501"/>
                </a:lnTo>
                <a:lnTo>
                  <a:pt x="165211" y="58800"/>
                </a:lnTo>
                <a:lnTo>
                  <a:pt x="168232" y="55381"/>
                </a:lnTo>
                <a:lnTo>
                  <a:pt x="174128" y="49041"/>
                </a:lnTo>
                <a:lnTo>
                  <a:pt x="182803" y="40117"/>
                </a:lnTo>
                <a:lnTo>
                  <a:pt x="184722" y="37211"/>
                </a:lnTo>
                <a:lnTo>
                  <a:pt x="186855" y="31441"/>
                </a:lnTo>
                <a:lnTo>
                  <a:pt x="186471" y="28569"/>
                </a:lnTo>
                <a:lnTo>
                  <a:pt x="185262" y="25701"/>
                </a:lnTo>
                <a:lnTo>
                  <a:pt x="183504" y="22838"/>
                </a:lnTo>
                <a:lnTo>
                  <a:pt x="181551" y="17115"/>
                </a:lnTo>
                <a:lnTo>
                  <a:pt x="181031" y="14256"/>
                </a:lnTo>
                <a:lnTo>
                  <a:pt x="179731" y="12350"/>
                </a:lnTo>
                <a:lnTo>
                  <a:pt x="177911" y="11079"/>
                </a:lnTo>
                <a:lnTo>
                  <a:pt x="175746" y="10232"/>
                </a:lnTo>
                <a:lnTo>
                  <a:pt x="170800" y="6750"/>
                </a:lnTo>
                <a:lnTo>
                  <a:pt x="168148" y="4488"/>
                </a:lnTo>
                <a:lnTo>
                  <a:pt x="165427" y="2981"/>
                </a:lnTo>
                <a:lnTo>
                  <a:pt x="159864" y="1305"/>
                </a:lnTo>
                <a:lnTo>
                  <a:pt x="154217" y="560"/>
                </a:lnTo>
                <a:lnTo>
                  <a:pt x="151377" y="362"/>
                </a:lnTo>
                <a:lnTo>
                  <a:pt x="147580" y="229"/>
                </a:lnTo>
                <a:lnTo>
                  <a:pt x="133132" y="43"/>
                </a:lnTo>
                <a:lnTo>
                  <a:pt x="122333" y="0"/>
                </a:lnTo>
                <a:lnTo>
                  <a:pt x="116786" y="940"/>
                </a:lnTo>
                <a:lnTo>
                  <a:pt x="111184" y="2520"/>
                </a:lnTo>
                <a:lnTo>
                  <a:pt x="105544" y="4526"/>
                </a:lnTo>
                <a:lnTo>
                  <a:pt x="99878" y="6815"/>
                </a:lnTo>
                <a:lnTo>
                  <a:pt x="94197" y="9295"/>
                </a:lnTo>
                <a:lnTo>
                  <a:pt x="88504" y="11899"/>
                </a:lnTo>
                <a:lnTo>
                  <a:pt x="83757" y="14589"/>
                </a:lnTo>
                <a:lnTo>
                  <a:pt x="79639" y="17334"/>
                </a:lnTo>
                <a:lnTo>
                  <a:pt x="68545" y="256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2" name="SMARTPenAnnotation153"/>
          <p:cNvSpPr/>
          <p:nvPr/>
        </p:nvSpPr>
        <p:spPr>
          <a:xfrm>
            <a:off x="7316458" y="4989195"/>
            <a:ext cx="315925" cy="282731"/>
          </a:xfrm>
          <a:custGeom>
            <a:avLst/>
            <a:gdLst/>
            <a:ahLst/>
            <a:cxnLst/>
            <a:rect l="0" t="0" r="0" b="0"/>
            <a:pathLst>
              <a:path w="315925" h="282731">
                <a:moveTo>
                  <a:pt x="153047" y="8572"/>
                </a:moveTo>
                <a:lnTo>
                  <a:pt x="140027" y="8572"/>
                </a:lnTo>
                <a:lnTo>
                  <a:pt x="138652" y="7620"/>
                </a:lnTo>
                <a:lnTo>
                  <a:pt x="137735" y="6033"/>
                </a:lnTo>
                <a:lnTo>
                  <a:pt x="136263" y="1191"/>
                </a:lnTo>
                <a:lnTo>
                  <a:pt x="135191" y="794"/>
                </a:lnTo>
                <a:lnTo>
                  <a:pt x="127692" y="31"/>
                </a:lnTo>
                <a:lnTo>
                  <a:pt x="73109" y="0"/>
                </a:lnTo>
                <a:lnTo>
                  <a:pt x="70228" y="952"/>
                </a:lnTo>
                <a:lnTo>
                  <a:pt x="64486" y="4550"/>
                </a:lnTo>
                <a:lnTo>
                  <a:pt x="55898" y="11931"/>
                </a:lnTo>
                <a:lnTo>
                  <a:pt x="47321" y="20151"/>
                </a:lnTo>
                <a:lnTo>
                  <a:pt x="41605" y="28323"/>
                </a:lnTo>
                <a:lnTo>
                  <a:pt x="38748" y="33169"/>
                </a:lnTo>
                <a:lnTo>
                  <a:pt x="35890" y="38305"/>
                </a:lnTo>
                <a:lnTo>
                  <a:pt x="30174" y="49092"/>
                </a:lnTo>
                <a:lnTo>
                  <a:pt x="28269" y="55588"/>
                </a:lnTo>
                <a:lnTo>
                  <a:pt x="26999" y="62776"/>
                </a:lnTo>
                <a:lnTo>
                  <a:pt x="26153" y="70426"/>
                </a:lnTo>
                <a:lnTo>
                  <a:pt x="23683" y="78383"/>
                </a:lnTo>
                <a:lnTo>
                  <a:pt x="20132" y="86545"/>
                </a:lnTo>
                <a:lnTo>
                  <a:pt x="15859" y="94844"/>
                </a:lnTo>
                <a:lnTo>
                  <a:pt x="13011" y="103234"/>
                </a:lnTo>
                <a:lnTo>
                  <a:pt x="11112" y="111685"/>
                </a:lnTo>
                <a:lnTo>
                  <a:pt x="9846" y="120177"/>
                </a:lnTo>
                <a:lnTo>
                  <a:pt x="9002" y="128695"/>
                </a:lnTo>
                <a:lnTo>
                  <a:pt x="8439" y="137232"/>
                </a:lnTo>
                <a:lnTo>
                  <a:pt x="8064" y="145780"/>
                </a:lnTo>
                <a:lnTo>
                  <a:pt x="6862" y="154337"/>
                </a:lnTo>
                <a:lnTo>
                  <a:pt x="5108" y="162899"/>
                </a:lnTo>
                <a:lnTo>
                  <a:pt x="2986" y="171464"/>
                </a:lnTo>
                <a:lnTo>
                  <a:pt x="1571" y="180032"/>
                </a:lnTo>
                <a:lnTo>
                  <a:pt x="627" y="188601"/>
                </a:lnTo>
                <a:lnTo>
                  <a:pt x="0" y="197171"/>
                </a:lnTo>
                <a:lnTo>
                  <a:pt x="533" y="204790"/>
                </a:lnTo>
                <a:lnTo>
                  <a:pt x="1841" y="211774"/>
                </a:lnTo>
                <a:lnTo>
                  <a:pt x="3665" y="218335"/>
                </a:lnTo>
                <a:lnTo>
                  <a:pt x="4881" y="224615"/>
                </a:lnTo>
                <a:lnTo>
                  <a:pt x="5692" y="230705"/>
                </a:lnTo>
                <a:lnTo>
                  <a:pt x="6233" y="236671"/>
                </a:lnTo>
                <a:lnTo>
                  <a:pt x="7546" y="242553"/>
                </a:lnTo>
                <a:lnTo>
                  <a:pt x="9374" y="248379"/>
                </a:lnTo>
                <a:lnTo>
                  <a:pt x="11545" y="254169"/>
                </a:lnTo>
                <a:lnTo>
                  <a:pt x="13944" y="258981"/>
                </a:lnTo>
                <a:lnTo>
                  <a:pt x="19151" y="266867"/>
                </a:lnTo>
                <a:lnTo>
                  <a:pt x="24640" y="273547"/>
                </a:lnTo>
                <a:lnTo>
                  <a:pt x="27437" y="276663"/>
                </a:lnTo>
                <a:lnTo>
                  <a:pt x="30254" y="278739"/>
                </a:lnTo>
                <a:lnTo>
                  <a:pt x="35925" y="281046"/>
                </a:lnTo>
                <a:lnTo>
                  <a:pt x="44472" y="282345"/>
                </a:lnTo>
                <a:lnTo>
                  <a:pt x="52721" y="282649"/>
                </a:lnTo>
                <a:lnTo>
                  <a:pt x="57588" y="282730"/>
                </a:lnTo>
                <a:lnTo>
                  <a:pt x="61785" y="281832"/>
                </a:lnTo>
                <a:lnTo>
                  <a:pt x="68988" y="278293"/>
                </a:lnTo>
                <a:lnTo>
                  <a:pt x="78399" y="270946"/>
                </a:lnTo>
                <a:lnTo>
                  <a:pt x="86850" y="262978"/>
                </a:lnTo>
                <a:lnTo>
                  <a:pt x="120060" y="230131"/>
                </a:lnTo>
                <a:lnTo>
                  <a:pt x="124388" y="224858"/>
                </a:lnTo>
                <a:lnTo>
                  <a:pt x="129178" y="218485"/>
                </a:lnTo>
                <a:lnTo>
                  <a:pt x="134277" y="211379"/>
                </a:lnTo>
                <a:lnTo>
                  <a:pt x="138628" y="203784"/>
                </a:lnTo>
                <a:lnTo>
                  <a:pt x="142482" y="195864"/>
                </a:lnTo>
                <a:lnTo>
                  <a:pt x="146003" y="187725"/>
                </a:lnTo>
                <a:lnTo>
                  <a:pt x="150256" y="180395"/>
                </a:lnTo>
                <a:lnTo>
                  <a:pt x="154996" y="173603"/>
                </a:lnTo>
                <a:lnTo>
                  <a:pt x="160061" y="167171"/>
                </a:lnTo>
                <a:lnTo>
                  <a:pt x="164390" y="160024"/>
                </a:lnTo>
                <a:lnTo>
                  <a:pt x="168230" y="152403"/>
                </a:lnTo>
                <a:lnTo>
                  <a:pt x="171741" y="144464"/>
                </a:lnTo>
                <a:lnTo>
                  <a:pt x="175035" y="136315"/>
                </a:lnTo>
                <a:lnTo>
                  <a:pt x="181234" y="119639"/>
                </a:lnTo>
                <a:lnTo>
                  <a:pt x="184221" y="112144"/>
                </a:lnTo>
                <a:lnTo>
                  <a:pt x="187164" y="105243"/>
                </a:lnTo>
                <a:lnTo>
                  <a:pt x="190079" y="98737"/>
                </a:lnTo>
                <a:lnTo>
                  <a:pt x="192975" y="91542"/>
                </a:lnTo>
                <a:lnTo>
                  <a:pt x="198732" y="75928"/>
                </a:lnTo>
                <a:lnTo>
                  <a:pt x="200649" y="68716"/>
                </a:lnTo>
                <a:lnTo>
                  <a:pt x="201927" y="62003"/>
                </a:lnTo>
                <a:lnTo>
                  <a:pt x="202778" y="55623"/>
                </a:lnTo>
                <a:lnTo>
                  <a:pt x="204299" y="50416"/>
                </a:lnTo>
                <a:lnTo>
                  <a:pt x="208528" y="42092"/>
                </a:lnTo>
                <a:lnTo>
                  <a:pt x="209084" y="38539"/>
                </a:lnTo>
                <a:lnTo>
                  <a:pt x="208502" y="35217"/>
                </a:lnTo>
                <a:lnTo>
                  <a:pt x="206269" y="28987"/>
                </a:lnTo>
                <a:lnTo>
                  <a:pt x="205275" y="23043"/>
                </a:lnTo>
                <a:lnTo>
                  <a:pt x="204717" y="14341"/>
                </a:lnTo>
                <a:lnTo>
                  <a:pt x="204551" y="10282"/>
                </a:lnTo>
                <a:lnTo>
                  <a:pt x="203576" y="9712"/>
                </a:lnTo>
                <a:lnTo>
                  <a:pt x="197107" y="8722"/>
                </a:lnTo>
                <a:lnTo>
                  <a:pt x="196708" y="9625"/>
                </a:lnTo>
                <a:lnTo>
                  <a:pt x="195979" y="17311"/>
                </a:lnTo>
                <a:lnTo>
                  <a:pt x="195910" y="65906"/>
                </a:lnTo>
                <a:lnTo>
                  <a:pt x="196862" y="71559"/>
                </a:lnTo>
                <a:lnTo>
                  <a:pt x="198449" y="77234"/>
                </a:lnTo>
                <a:lnTo>
                  <a:pt x="200460" y="82921"/>
                </a:lnTo>
                <a:lnTo>
                  <a:pt x="201800" y="88619"/>
                </a:lnTo>
                <a:lnTo>
                  <a:pt x="202694" y="94321"/>
                </a:lnTo>
                <a:lnTo>
                  <a:pt x="203290" y="100028"/>
                </a:lnTo>
                <a:lnTo>
                  <a:pt x="204640" y="105738"/>
                </a:lnTo>
                <a:lnTo>
                  <a:pt x="206492" y="111449"/>
                </a:lnTo>
                <a:lnTo>
                  <a:pt x="208680" y="117162"/>
                </a:lnTo>
                <a:lnTo>
                  <a:pt x="210138" y="122875"/>
                </a:lnTo>
                <a:lnTo>
                  <a:pt x="211110" y="128589"/>
                </a:lnTo>
                <a:lnTo>
                  <a:pt x="211758" y="134304"/>
                </a:lnTo>
                <a:lnTo>
                  <a:pt x="213142" y="140018"/>
                </a:lnTo>
                <a:lnTo>
                  <a:pt x="215018" y="145733"/>
                </a:lnTo>
                <a:lnTo>
                  <a:pt x="217220" y="151448"/>
                </a:lnTo>
                <a:lnTo>
                  <a:pt x="219642" y="156210"/>
                </a:lnTo>
                <a:lnTo>
                  <a:pt x="227600" y="168416"/>
                </a:lnTo>
                <a:lnTo>
                  <a:pt x="230372" y="173237"/>
                </a:lnTo>
                <a:lnTo>
                  <a:pt x="233172" y="178356"/>
                </a:lnTo>
                <a:lnTo>
                  <a:pt x="238823" y="186584"/>
                </a:lnTo>
                <a:lnTo>
                  <a:pt x="244509" y="193416"/>
                </a:lnTo>
                <a:lnTo>
                  <a:pt x="250211" y="199627"/>
                </a:lnTo>
                <a:lnTo>
                  <a:pt x="253066" y="201665"/>
                </a:lnTo>
                <a:lnTo>
                  <a:pt x="258777" y="203929"/>
                </a:lnTo>
                <a:lnTo>
                  <a:pt x="267348" y="205203"/>
                </a:lnTo>
                <a:lnTo>
                  <a:pt x="275920" y="205580"/>
                </a:lnTo>
                <a:lnTo>
                  <a:pt x="284492" y="205692"/>
                </a:lnTo>
                <a:lnTo>
                  <a:pt x="287349" y="204756"/>
                </a:lnTo>
                <a:lnTo>
                  <a:pt x="295922" y="199839"/>
                </a:lnTo>
                <a:lnTo>
                  <a:pt x="301636" y="198355"/>
                </a:lnTo>
                <a:lnTo>
                  <a:pt x="307351" y="197695"/>
                </a:lnTo>
                <a:lnTo>
                  <a:pt x="315924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3" name="SMARTPenAnnotation154"/>
          <p:cNvSpPr/>
          <p:nvPr/>
        </p:nvSpPr>
        <p:spPr>
          <a:xfrm>
            <a:off x="7760969" y="4989195"/>
            <a:ext cx="180024" cy="42863"/>
          </a:xfrm>
          <a:custGeom>
            <a:avLst/>
            <a:gdLst/>
            <a:ahLst/>
            <a:cxnLst/>
            <a:rect l="0" t="0" r="0" b="0"/>
            <a:pathLst>
              <a:path w="180024" h="42863">
                <a:moveTo>
                  <a:pt x="0" y="42862"/>
                </a:moveTo>
                <a:lnTo>
                  <a:pt x="0" y="38312"/>
                </a:lnTo>
                <a:lnTo>
                  <a:pt x="1906" y="36971"/>
                </a:lnTo>
                <a:lnTo>
                  <a:pt x="5081" y="36077"/>
                </a:lnTo>
                <a:lnTo>
                  <a:pt x="14762" y="34643"/>
                </a:lnTo>
                <a:lnTo>
                  <a:pt x="16509" y="33573"/>
                </a:lnTo>
                <a:lnTo>
                  <a:pt x="18626" y="31907"/>
                </a:lnTo>
                <a:lnTo>
                  <a:pt x="20990" y="29843"/>
                </a:lnTo>
                <a:lnTo>
                  <a:pt x="24472" y="27515"/>
                </a:lnTo>
                <a:lnTo>
                  <a:pt x="28697" y="25011"/>
                </a:lnTo>
                <a:lnTo>
                  <a:pt x="33419" y="22389"/>
                </a:lnTo>
                <a:lnTo>
                  <a:pt x="38471" y="20641"/>
                </a:lnTo>
                <a:lnTo>
                  <a:pt x="43746" y="19476"/>
                </a:lnTo>
                <a:lnTo>
                  <a:pt x="49167" y="18698"/>
                </a:lnTo>
                <a:lnTo>
                  <a:pt x="54685" y="18181"/>
                </a:lnTo>
                <a:lnTo>
                  <a:pt x="60269" y="17835"/>
                </a:lnTo>
                <a:lnTo>
                  <a:pt x="65898" y="17605"/>
                </a:lnTo>
                <a:lnTo>
                  <a:pt x="71554" y="16499"/>
                </a:lnTo>
                <a:lnTo>
                  <a:pt x="77230" y="14810"/>
                </a:lnTo>
                <a:lnTo>
                  <a:pt x="82919" y="12730"/>
                </a:lnTo>
                <a:lnTo>
                  <a:pt x="88617" y="11344"/>
                </a:lnTo>
                <a:lnTo>
                  <a:pt x="94321" y="10420"/>
                </a:lnTo>
                <a:lnTo>
                  <a:pt x="100028" y="9804"/>
                </a:lnTo>
                <a:lnTo>
                  <a:pt x="105739" y="9394"/>
                </a:lnTo>
                <a:lnTo>
                  <a:pt x="111450" y="9120"/>
                </a:lnTo>
                <a:lnTo>
                  <a:pt x="122876" y="8815"/>
                </a:lnTo>
                <a:lnTo>
                  <a:pt x="134304" y="8680"/>
                </a:lnTo>
                <a:lnTo>
                  <a:pt x="139066" y="7692"/>
                </a:lnTo>
                <a:lnTo>
                  <a:pt x="143193" y="6081"/>
                </a:lnTo>
                <a:lnTo>
                  <a:pt x="146897" y="4054"/>
                </a:lnTo>
                <a:lnTo>
                  <a:pt x="150320" y="2702"/>
                </a:lnTo>
                <a:lnTo>
                  <a:pt x="153553" y="1801"/>
                </a:lnTo>
                <a:lnTo>
                  <a:pt x="156661" y="1201"/>
                </a:lnTo>
                <a:lnTo>
                  <a:pt x="159687" y="801"/>
                </a:lnTo>
                <a:lnTo>
                  <a:pt x="162655" y="533"/>
                </a:lnTo>
                <a:lnTo>
                  <a:pt x="165587" y="355"/>
                </a:lnTo>
                <a:lnTo>
                  <a:pt x="171384" y="158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4" name="SMARTPenAnnotation155"/>
          <p:cNvSpPr/>
          <p:nvPr/>
        </p:nvSpPr>
        <p:spPr>
          <a:xfrm>
            <a:off x="7795259" y="5066347"/>
            <a:ext cx="171451" cy="34291"/>
          </a:xfrm>
          <a:custGeom>
            <a:avLst/>
            <a:gdLst/>
            <a:ahLst/>
            <a:cxnLst/>
            <a:rect l="0" t="0" r="0" b="0"/>
            <a:pathLst>
              <a:path w="171451" h="34291">
                <a:moveTo>
                  <a:pt x="0" y="34290"/>
                </a:moveTo>
                <a:lnTo>
                  <a:pt x="0" y="29740"/>
                </a:lnTo>
                <a:lnTo>
                  <a:pt x="953" y="28398"/>
                </a:lnTo>
                <a:lnTo>
                  <a:pt x="2541" y="27505"/>
                </a:lnTo>
                <a:lnTo>
                  <a:pt x="7381" y="26071"/>
                </a:lnTo>
                <a:lnTo>
                  <a:pt x="8732" y="25001"/>
                </a:lnTo>
                <a:lnTo>
                  <a:pt x="10583" y="23335"/>
                </a:lnTo>
                <a:lnTo>
                  <a:pt x="12772" y="21271"/>
                </a:lnTo>
                <a:lnTo>
                  <a:pt x="16134" y="19896"/>
                </a:lnTo>
                <a:lnTo>
                  <a:pt x="20282" y="18979"/>
                </a:lnTo>
                <a:lnTo>
                  <a:pt x="24951" y="18368"/>
                </a:lnTo>
                <a:lnTo>
                  <a:pt x="29969" y="17007"/>
                </a:lnTo>
                <a:lnTo>
                  <a:pt x="35220" y="15149"/>
                </a:lnTo>
                <a:lnTo>
                  <a:pt x="40625" y="12957"/>
                </a:lnTo>
                <a:lnTo>
                  <a:pt x="46134" y="11495"/>
                </a:lnTo>
                <a:lnTo>
                  <a:pt x="51710" y="10521"/>
                </a:lnTo>
                <a:lnTo>
                  <a:pt x="57334" y="9871"/>
                </a:lnTo>
                <a:lnTo>
                  <a:pt x="63941" y="8486"/>
                </a:lnTo>
                <a:lnTo>
                  <a:pt x="71202" y="6610"/>
                </a:lnTo>
                <a:lnTo>
                  <a:pt x="78901" y="4407"/>
                </a:lnTo>
                <a:lnTo>
                  <a:pt x="85938" y="2938"/>
                </a:lnTo>
                <a:lnTo>
                  <a:pt x="92535" y="1959"/>
                </a:lnTo>
                <a:lnTo>
                  <a:pt x="98838" y="1306"/>
                </a:lnTo>
                <a:lnTo>
                  <a:pt x="104944" y="871"/>
                </a:lnTo>
                <a:lnTo>
                  <a:pt x="110921" y="580"/>
                </a:lnTo>
                <a:lnTo>
                  <a:pt x="122641" y="258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5" name="SMARTPenAnnotation156"/>
          <p:cNvSpPr/>
          <p:nvPr/>
        </p:nvSpPr>
        <p:spPr>
          <a:xfrm>
            <a:off x="8078161" y="4774990"/>
            <a:ext cx="822952" cy="394184"/>
          </a:xfrm>
          <a:custGeom>
            <a:avLst/>
            <a:gdLst/>
            <a:ahLst/>
            <a:cxnLst/>
            <a:rect l="0" t="0" r="0" b="0"/>
            <a:pathLst>
              <a:path w="822952" h="394184">
                <a:moveTo>
                  <a:pt x="8564" y="282785"/>
                </a:moveTo>
                <a:lnTo>
                  <a:pt x="96" y="282785"/>
                </a:lnTo>
                <a:lnTo>
                  <a:pt x="0" y="290166"/>
                </a:lnTo>
                <a:lnTo>
                  <a:pt x="5885" y="297966"/>
                </a:lnTo>
                <a:lnTo>
                  <a:pt x="8722" y="305909"/>
                </a:lnTo>
                <a:lnTo>
                  <a:pt x="12762" y="311478"/>
                </a:lnTo>
                <a:lnTo>
                  <a:pt x="20272" y="317127"/>
                </a:lnTo>
                <a:lnTo>
                  <a:pt x="32671" y="325663"/>
                </a:lnTo>
                <a:lnTo>
                  <a:pt x="36064" y="328515"/>
                </a:lnTo>
                <a:lnTo>
                  <a:pt x="42376" y="336765"/>
                </a:lnTo>
                <a:lnTo>
                  <a:pt x="48356" y="345828"/>
                </a:lnTo>
                <a:lnTo>
                  <a:pt x="57078" y="356286"/>
                </a:lnTo>
                <a:lnTo>
                  <a:pt x="68558" y="368353"/>
                </a:lnTo>
                <a:lnTo>
                  <a:pt x="88573" y="388503"/>
                </a:lnTo>
                <a:lnTo>
                  <a:pt x="91431" y="390411"/>
                </a:lnTo>
                <a:lnTo>
                  <a:pt x="101168" y="393724"/>
                </a:lnTo>
                <a:lnTo>
                  <a:pt x="110093" y="394183"/>
                </a:lnTo>
                <a:lnTo>
                  <a:pt x="115587" y="389664"/>
                </a:lnTo>
                <a:lnTo>
                  <a:pt x="117060" y="386422"/>
                </a:lnTo>
                <a:lnTo>
                  <a:pt x="118697" y="377741"/>
                </a:lnTo>
                <a:lnTo>
                  <a:pt x="121964" y="367532"/>
                </a:lnTo>
                <a:lnTo>
                  <a:pt x="125639" y="356645"/>
                </a:lnTo>
                <a:lnTo>
                  <a:pt x="127272" y="345457"/>
                </a:lnTo>
                <a:lnTo>
                  <a:pt x="127708" y="338854"/>
                </a:lnTo>
                <a:lnTo>
                  <a:pt x="127998" y="331594"/>
                </a:lnTo>
                <a:lnTo>
                  <a:pt x="128321" y="315908"/>
                </a:lnTo>
                <a:lnTo>
                  <a:pt x="128569" y="248449"/>
                </a:lnTo>
                <a:lnTo>
                  <a:pt x="129524" y="239892"/>
                </a:lnTo>
                <a:lnTo>
                  <a:pt x="131114" y="231329"/>
                </a:lnTo>
                <a:lnTo>
                  <a:pt x="133126" y="222764"/>
                </a:lnTo>
                <a:lnTo>
                  <a:pt x="134468" y="214196"/>
                </a:lnTo>
                <a:lnTo>
                  <a:pt x="135363" y="205626"/>
                </a:lnTo>
                <a:lnTo>
                  <a:pt x="135959" y="197055"/>
                </a:lnTo>
                <a:lnTo>
                  <a:pt x="136622" y="182453"/>
                </a:lnTo>
                <a:lnTo>
                  <a:pt x="136994" y="163522"/>
                </a:lnTo>
                <a:lnTo>
                  <a:pt x="137151" y="99112"/>
                </a:lnTo>
                <a:lnTo>
                  <a:pt x="138104" y="96518"/>
                </a:lnTo>
                <a:lnTo>
                  <a:pt x="141702" y="91097"/>
                </a:lnTo>
                <a:lnTo>
                  <a:pt x="149083" y="82690"/>
                </a:lnTo>
                <a:lnTo>
                  <a:pt x="151773" y="80808"/>
                </a:lnTo>
                <a:lnTo>
                  <a:pt x="157302" y="78717"/>
                </a:lnTo>
                <a:lnTo>
                  <a:pt x="169566" y="76422"/>
                </a:lnTo>
                <a:lnTo>
                  <a:pt x="184009" y="71251"/>
                </a:lnTo>
                <a:lnTo>
                  <a:pt x="200353" y="68343"/>
                </a:lnTo>
                <a:lnTo>
                  <a:pt x="233187" y="56649"/>
                </a:lnTo>
                <a:lnTo>
                  <a:pt x="251905" y="53693"/>
                </a:lnTo>
                <a:lnTo>
                  <a:pt x="271973" y="51426"/>
                </a:lnTo>
                <a:lnTo>
                  <a:pt x="290417" y="47244"/>
                </a:lnTo>
                <a:lnTo>
                  <a:pt x="321417" y="39534"/>
                </a:lnTo>
                <a:lnTo>
                  <a:pt x="346047" y="36561"/>
                </a:lnTo>
                <a:lnTo>
                  <a:pt x="359282" y="35768"/>
                </a:lnTo>
                <a:lnTo>
                  <a:pt x="384149" y="32347"/>
                </a:lnTo>
                <a:lnTo>
                  <a:pt x="477602" y="14073"/>
                </a:lnTo>
                <a:lnTo>
                  <a:pt x="491753" y="12203"/>
                </a:lnTo>
                <a:lnTo>
                  <a:pt x="505949" y="10957"/>
                </a:lnTo>
                <a:lnTo>
                  <a:pt x="520177" y="10126"/>
                </a:lnTo>
                <a:lnTo>
                  <a:pt x="548685" y="9204"/>
                </a:lnTo>
                <a:lnTo>
                  <a:pt x="562954" y="8957"/>
                </a:lnTo>
                <a:lnTo>
                  <a:pt x="576277" y="7840"/>
                </a:lnTo>
                <a:lnTo>
                  <a:pt x="601241" y="4060"/>
                </a:lnTo>
                <a:lnTo>
                  <a:pt x="614185" y="2671"/>
                </a:lnTo>
                <a:lnTo>
                  <a:pt x="627576" y="1744"/>
                </a:lnTo>
                <a:lnTo>
                  <a:pt x="654203" y="716"/>
                </a:lnTo>
                <a:lnTo>
                  <a:pt x="690613" y="136"/>
                </a:lnTo>
                <a:lnTo>
                  <a:pt x="713969" y="0"/>
                </a:lnTo>
                <a:lnTo>
                  <a:pt x="734509" y="2480"/>
                </a:lnTo>
                <a:lnTo>
                  <a:pt x="759599" y="6691"/>
                </a:lnTo>
                <a:lnTo>
                  <a:pt x="785143" y="8114"/>
                </a:lnTo>
                <a:lnTo>
                  <a:pt x="810934" y="8434"/>
                </a:lnTo>
                <a:lnTo>
                  <a:pt x="813035" y="9397"/>
                </a:lnTo>
                <a:lnTo>
                  <a:pt x="822951" y="17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6" name="SMARTPenAnnotation157"/>
          <p:cNvSpPr/>
          <p:nvPr/>
        </p:nvSpPr>
        <p:spPr>
          <a:xfrm>
            <a:off x="8378199" y="4886325"/>
            <a:ext cx="8564" cy="257176"/>
          </a:xfrm>
          <a:custGeom>
            <a:avLst/>
            <a:gdLst/>
            <a:ahLst/>
            <a:cxnLst/>
            <a:rect l="0" t="0" r="0" b="0"/>
            <a:pathLst>
              <a:path w="8564" h="257176">
                <a:moveTo>
                  <a:pt x="8563" y="0"/>
                </a:moveTo>
                <a:lnTo>
                  <a:pt x="22" y="0"/>
                </a:lnTo>
                <a:lnTo>
                  <a:pt x="0" y="4551"/>
                </a:lnTo>
                <a:lnTo>
                  <a:pt x="949" y="7796"/>
                </a:lnTo>
                <a:lnTo>
                  <a:pt x="2535" y="11865"/>
                </a:lnTo>
                <a:lnTo>
                  <a:pt x="4544" y="16482"/>
                </a:lnTo>
                <a:lnTo>
                  <a:pt x="5884" y="20513"/>
                </a:lnTo>
                <a:lnTo>
                  <a:pt x="6777" y="24153"/>
                </a:lnTo>
                <a:lnTo>
                  <a:pt x="7372" y="27532"/>
                </a:lnTo>
                <a:lnTo>
                  <a:pt x="7770" y="31689"/>
                </a:lnTo>
                <a:lnTo>
                  <a:pt x="8034" y="36366"/>
                </a:lnTo>
                <a:lnTo>
                  <a:pt x="8327" y="46642"/>
                </a:lnTo>
                <a:lnTo>
                  <a:pt x="8557" y="105909"/>
                </a:lnTo>
                <a:lnTo>
                  <a:pt x="8563" y="202496"/>
                </a:lnTo>
                <a:lnTo>
                  <a:pt x="7611" y="207387"/>
                </a:lnTo>
                <a:lnTo>
                  <a:pt x="6024" y="211600"/>
                </a:lnTo>
                <a:lnTo>
                  <a:pt x="4012" y="215362"/>
                </a:lnTo>
                <a:lnTo>
                  <a:pt x="2672" y="218822"/>
                </a:lnTo>
                <a:lnTo>
                  <a:pt x="1778" y="222081"/>
                </a:lnTo>
                <a:lnTo>
                  <a:pt x="1183" y="225206"/>
                </a:lnTo>
                <a:lnTo>
                  <a:pt x="1738" y="228243"/>
                </a:lnTo>
                <a:lnTo>
                  <a:pt x="3061" y="231219"/>
                </a:lnTo>
                <a:lnTo>
                  <a:pt x="4894" y="234156"/>
                </a:lnTo>
                <a:lnTo>
                  <a:pt x="6117" y="237066"/>
                </a:lnTo>
                <a:lnTo>
                  <a:pt x="6933" y="239959"/>
                </a:lnTo>
                <a:lnTo>
                  <a:pt x="8242" y="246895"/>
                </a:lnTo>
                <a:lnTo>
                  <a:pt x="8420" y="250384"/>
                </a:lnTo>
                <a:lnTo>
                  <a:pt x="8563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SMARTPenAnnotation158"/>
          <p:cNvSpPr/>
          <p:nvPr/>
        </p:nvSpPr>
        <p:spPr>
          <a:xfrm>
            <a:off x="8549674" y="4843869"/>
            <a:ext cx="171369" cy="282443"/>
          </a:xfrm>
          <a:custGeom>
            <a:avLst/>
            <a:gdLst/>
            <a:ahLst/>
            <a:cxnLst/>
            <a:rect l="0" t="0" r="0" b="0"/>
            <a:pathLst>
              <a:path w="171369" h="282443">
                <a:moveTo>
                  <a:pt x="51401" y="68173"/>
                </a:moveTo>
                <a:lnTo>
                  <a:pt x="51401" y="51069"/>
                </a:lnTo>
                <a:lnTo>
                  <a:pt x="38631" y="51029"/>
                </a:lnTo>
                <a:lnTo>
                  <a:pt x="36220" y="51981"/>
                </a:lnTo>
                <a:lnTo>
                  <a:pt x="31001" y="55580"/>
                </a:lnTo>
                <a:lnTo>
                  <a:pt x="28276" y="58825"/>
                </a:lnTo>
                <a:lnTo>
                  <a:pt x="25508" y="62893"/>
                </a:lnTo>
                <a:lnTo>
                  <a:pt x="22708" y="67511"/>
                </a:lnTo>
                <a:lnTo>
                  <a:pt x="19890" y="71542"/>
                </a:lnTo>
                <a:lnTo>
                  <a:pt x="17058" y="75181"/>
                </a:lnTo>
                <a:lnTo>
                  <a:pt x="14218" y="78561"/>
                </a:lnTo>
                <a:lnTo>
                  <a:pt x="11063" y="84854"/>
                </a:lnTo>
                <a:lnTo>
                  <a:pt x="8708" y="91780"/>
                </a:lnTo>
                <a:lnTo>
                  <a:pt x="6747" y="96293"/>
                </a:lnTo>
                <a:lnTo>
                  <a:pt x="4486" y="101207"/>
                </a:lnTo>
                <a:lnTo>
                  <a:pt x="1975" y="109208"/>
                </a:lnTo>
                <a:lnTo>
                  <a:pt x="858" y="116890"/>
                </a:lnTo>
                <a:lnTo>
                  <a:pt x="561" y="121606"/>
                </a:lnTo>
                <a:lnTo>
                  <a:pt x="83" y="133761"/>
                </a:lnTo>
                <a:lnTo>
                  <a:pt x="0" y="140417"/>
                </a:lnTo>
                <a:lnTo>
                  <a:pt x="941" y="143006"/>
                </a:lnTo>
                <a:lnTo>
                  <a:pt x="4527" y="148422"/>
                </a:lnTo>
                <a:lnTo>
                  <a:pt x="6816" y="150247"/>
                </a:lnTo>
                <a:lnTo>
                  <a:pt x="9295" y="151465"/>
                </a:lnTo>
                <a:lnTo>
                  <a:pt x="14590" y="152817"/>
                </a:lnTo>
                <a:lnTo>
                  <a:pt x="17336" y="153177"/>
                </a:lnTo>
                <a:lnTo>
                  <a:pt x="20118" y="153418"/>
                </a:lnTo>
                <a:lnTo>
                  <a:pt x="22925" y="153578"/>
                </a:lnTo>
                <a:lnTo>
                  <a:pt x="28585" y="153756"/>
                </a:lnTo>
                <a:lnTo>
                  <a:pt x="32380" y="154756"/>
                </a:lnTo>
                <a:lnTo>
                  <a:pt x="36815" y="156375"/>
                </a:lnTo>
                <a:lnTo>
                  <a:pt x="48520" y="161266"/>
                </a:lnTo>
                <a:lnTo>
                  <a:pt x="51385" y="161668"/>
                </a:lnTo>
                <a:lnTo>
                  <a:pt x="55200" y="161935"/>
                </a:lnTo>
                <a:lnTo>
                  <a:pt x="59649" y="162114"/>
                </a:lnTo>
                <a:lnTo>
                  <a:pt x="64520" y="163185"/>
                </a:lnTo>
                <a:lnTo>
                  <a:pt x="69671" y="164852"/>
                </a:lnTo>
                <a:lnTo>
                  <a:pt x="75011" y="166916"/>
                </a:lnTo>
                <a:lnTo>
                  <a:pt x="79524" y="168292"/>
                </a:lnTo>
                <a:lnTo>
                  <a:pt x="83485" y="169209"/>
                </a:lnTo>
                <a:lnTo>
                  <a:pt x="87077" y="169820"/>
                </a:lnTo>
                <a:lnTo>
                  <a:pt x="91378" y="170228"/>
                </a:lnTo>
                <a:lnTo>
                  <a:pt x="96150" y="170500"/>
                </a:lnTo>
                <a:lnTo>
                  <a:pt x="101235" y="170681"/>
                </a:lnTo>
                <a:lnTo>
                  <a:pt x="106531" y="171754"/>
                </a:lnTo>
                <a:lnTo>
                  <a:pt x="111967" y="173422"/>
                </a:lnTo>
                <a:lnTo>
                  <a:pt x="117496" y="175487"/>
                </a:lnTo>
                <a:lnTo>
                  <a:pt x="122134" y="177815"/>
                </a:lnTo>
                <a:lnTo>
                  <a:pt x="126179" y="180320"/>
                </a:lnTo>
                <a:lnTo>
                  <a:pt x="129827" y="182943"/>
                </a:lnTo>
                <a:lnTo>
                  <a:pt x="133213" y="185644"/>
                </a:lnTo>
                <a:lnTo>
                  <a:pt x="136422" y="188397"/>
                </a:lnTo>
                <a:lnTo>
                  <a:pt x="139515" y="191184"/>
                </a:lnTo>
                <a:lnTo>
                  <a:pt x="145490" y="196822"/>
                </a:lnTo>
                <a:lnTo>
                  <a:pt x="157088" y="208203"/>
                </a:lnTo>
                <a:lnTo>
                  <a:pt x="159006" y="211056"/>
                </a:lnTo>
                <a:lnTo>
                  <a:pt x="161137" y="216767"/>
                </a:lnTo>
                <a:lnTo>
                  <a:pt x="162085" y="225020"/>
                </a:lnTo>
                <a:lnTo>
                  <a:pt x="162506" y="234085"/>
                </a:lnTo>
                <a:lnTo>
                  <a:pt x="162694" y="241289"/>
                </a:lnTo>
                <a:lnTo>
                  <a:pt x="161791" y="244544"/>
                </a:lnTo>
                <a:lnTo>
                  <a:pt x="158248" y="250700"/>
                </a:lnTo>
                <a:lnTo>
                  <a:pt x="153498" y="256611"/>
                </a:lnTo>
                <a:lnTo>
                  <a:pt x="148212" y="262414"/>
                </a:lnTo>
                <a:lnTo>
                  <a:pt x="142689" y="268167"/>
                </a:lnTo>
                <a:lnTo>
                  <a:pt x="138928" y="271035"/>
                </a:lnTo>
                <a:lnTo>
                  <a:pt x="134518" y="273900"/>
                </a:lnTo>
                <a:lnTo>
                  <a:pt x="129672" y="276761"/>
                </a:lnTo>
                <a:lnTo>
                  <a:pt x="124537" y="278669"/>
                </a:lnTo>
                <a:lnTo>
                  <a:pt x="119208" y="279942"/>
                </a:lnTo>
                <a:lnTo>
                  <a:pt x="113751" y="280790"/>
                </a:lnTo>
                <a:lnTo>
                  <a:pt x="109161" y="281355"/>
                </a:lnTo>
                <a:lnTo>
                  <a:pt x="105147" y="281732"/>
                </a:lnTo>
                <a:lnTo>
                  <a:pt x="101519" y="281983"/>
                </a:lnTo>
                <a:lnTo>
                  <a:pt x="97195" y="282151"/>
                </a:lnTo>
                <a:lnTo>
                  <a:pt x="82961" y="282386"/>
                </a:lnTo>
                <a:lnTo>
                  <a:pt x="75588" y="282442"/>
                </a:lnTo>
                <a:lnTo>
                  <a:pt x="72288" y="281504"/>
                </a:lnTo>
                <a:lnTo>
                  <a:pt x="69136" y="279926"/>
                </a:lnTo>
                <a:lnTo>
                  <a:pt x="66081" y="277922"/>
                </a:lnTo>
                <a:lnTo>
                  <a:pt x="63093" y="275633"/>
                </a:lnTo>
                <a:lnTo>
                  <a:pt x="60148" y="273155"/>
                </a:lnTo>
                <a:lnTo>
                  <a:pt x="57233" y="270550"/>
                </a:lnTo>
                <a:lnTo>
                  <a:pt x="54336" y="268814"/>
                </a:lnTo>
                <a:lnTo>
                  <a:pt x="51453" y="267656"/>
                </a:lnTo>
                <a:lnTo>
                  <a:pt x="48578" y="266884"/>
                </a:lnTo>
                <a:lnTo>
                  <a:pt x="45709" y="265417"/>
                </a:lnTo>
                <a:lnTo>
                  <a:pt x="42844" y="263487"/>
                </a:lnTo>
                <a:lnTo>
                  <a:pt x="39981" y="261248"/>
                </a:lnTo>
                <a:lnTo>
                  <a:pt x="38073" y="258802"/>
                </a:lnTo>
                <a:lnTo>
                  <a:pt x="36801" y="256219"/>
                </a:lnTo>
                <a:lnTo>
                  <a:pt x="35952" y="253545"/>
                </a:lnTo>
                <a:lnTo>
                  <a:pt x="35010" y="245493"/>
                </a:lnTo>
                <a:lnTo>
                  <a:pt x="34591" y="236517"/>
                </a:lnTo>
                <a:lnTo>
                  <a:pt x="34404" y="229353"/>
                </a:lnTo>
                <a:lnTo>
                  <a:pt x="35307" y="226109"/>
                </a:lnTo>
                <a:lnTo>
                  <a:pt x="38851" y="219964"/>
                </a:lnTo>
                <a:lnTo>
                  <a:pt x="43600" y="211518"/>
                </a:lnTo>
                <a:lnTo>
                  <a:pt x="51630" y="196053"/>
                </a:lnTo>
                <a:lnTo>
                  <a:pt x="54411" y="190574"/>
                </a:lnTo>
                <a:lnTo>
                  <a:pt x="58170" y="185968"/>
                </a:lnTo>
                <a:lnTo>
                  <a:pt x="62580" y="181946"/>
                </a:lnTo>
                <a:lnTo>
                  <a:pt x="67427" y="178312"/>
                </a:lnTo>
                <a:lnTo>
                  <a:pt x="71609" y="173984"/>
                </a:lnTo>
                <a:lnTo>
                  <a:pt x="75351" y="169194"/>
                </a:lnTo>
                <a:lnTo>
                  <a:pt x="78797" y="164095"/>
                </a:lnTo>
                <a:lnTo>
                  <a:pt x="82048" y="158791"/>
                </a:lnTo>
                <a:lnTo>
                  <a:pt x="85167" y="153350"/>
                </a:lnTo>
                <a:lnTo>
                  <a:pt x="88199" y="147818"/>
                </a:lnTo>
                <a:lnTo>
                  <a:pt x="92125" y="142225"/>
                </a:lnTo>
                <a:lnTo>
                  <a:pt x="96648" y="136591"/>
                </a:lnTo>
                <a:lnTo>
                  <a:pt x="101568" y="130930"/>
                </a:lnTo>
                <a:lnTo>
                  <a:pt x="106754" y="125251"/>
                </a:lnTo>
                <a:lnTo>
                  <a:pt x="117595" y="113861"/>
                </a:lnTo>
                <a:lnTo>
                  <a:pt x="122200" y="108157"/>
                </a:lnTo>
                <a:lnTo>
                  <a:pt x="126222" y="102449"/>
                </a:lnTo>
                <a:lnTo>
                  <a:pt x="129857" y="96739"/>
                </a:lnTo>
                <a:lnTo>
                  <a:pt x="134185" y="91027"/>
                </a:lnTo>
                <a:lnTo>
                  <a:pt x="138976" y="85314"/>
                </a:lnTo>
                <a:lnTo>
                  <a:pt x="144074" y="79600"/>
                </a:lnTo>
                <a:lnTo>
                  <a:pt x="148425" y="73886"/>
                </a:lnTo>
                <a:lnTo>
                  <a:pt x="152279" y="68172"/>
                </a:lnTo>
                <a:lnTo>
                  <a:pt x="155800" y="62457"/>
                </a:lnTo>
                <a:lnTo>
                  <a:pt x="159101" y="57695"/>
                </a:lnTo>
                <a:lnTo>
                  <a:pt x="162253" y="53568"/>
                </a:lnTo>
                <a:lnTo>
                  <a:pt x="165308" y="49864"/>
                </a:lnTo>
                <a:lnTo>
                  <a:pt x="168701" y="43208"/>
                </a:lnTo>
                <a:lnTo>
                  <a:pt x="170209" y="36123"/>
                </a:lnTo>
                <a:lnTo>
                  <a:pt x="170612" y="31566"/>
                </a:lnTo>
                <a:lnTo>
                  <a:pt x="171058" y="22376"/>
                </a:lnTo>
                <a:lnTo>
                  <a:pt x="171368" y="10225"/>
                </a:lnTo>
                <a:lnTo>
                  <a:pt x="168855" y="6541"/>
                </a:lnTo>
                <a:lnTo>
                  <a:pt x="166851" y="4225"/>
                </a:lnTo>
                <a:lnTo>
                  <a:pt x="164563" y="2681"/>
                </a:lnTo>
                <a:lnTo>
                  <a:pt x="159480" y="965"/>
                </a:lnTo>
                <a:lnTo>
                  <a:pt x="155838" y="508"/>
                </a:lnTo>
                <a:lnTo>
                  <a:pt x="151506" y="203"/>
                </a:lnTo>
                <a:lnTo>
                  <a:pt x="146713" y="0"/>
                </a:lnTo>
                <a:lnTo>
                  <a:pt x="142565" y="817"/>
                </a:lnTo>
                <a:lnTo>
                  <a:pt x="138847" y="2314"/>
                </a:lnTo>
                <a:lnTo>
                  <a:pt x="135416" y="4264"/>
                </a:lnTo>
                <a:lnTo>
                  <a:pt x="130270" y="6517"/>
                </a:lnTo>
                <a:lnTo>
                  <a:pt x="123983" y="8972"/>
                </a:lnTo>
                <a:lnTo>
                  <a:pt x="116934" y="11560"/>
                </a:lnTo>
                <a:lnTo>
                  <a:pt x="110329" y="14239"/>
                </a:lnTo>
                <a:lnTo>
                  <a:pt x="104021" y="16977"/>
                </a:lnTo>
                <a:lnTo>
                  <a:pt x="91933" y="22559"/>
                </a:lnTo>
                <a:lnTo>
                  <a:pt x="80210" y="28215"/>
                </a:lnTo>
                <a:lnTo>
                  <a:pt x="74417" y="32009"/>
                </a:lnTo>
                <a:lnTo>
                  <a:pt x="68650" y="36444"/>
                </a:lnTo>
                <a:lnTo>
                  <a:pt x="62900" y="41306"/>
                </a:lnTo>
                <a:lnTo>
                  <a:pt x="58115" y="45499"/>
                </a:lnTo>
                <a:lnTo>
                  <a:pt x="50257" y="52698"/>
                </a:lnTo>
                <a:lnTo>
                  <a:pt x="45875" y="54999"/>
                </a:lnTo>
                <a:lnTo>
                  <a:pt x="41050" y="56533"/>
                </a:lnTo>
                <a:lnTo>
                  <a:pt x="25683" y="596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8" name="SMARTPenAnnotation159"/>
          <p:cNvSpPr/>
          <p:nvPr/>
        </p:nvSpPr>
        <p:spPr>
          <a:xfrm>
            <a:off x="4837747" y="5957887"/>
            <a:ext cx="420054" cy="445761"/>
          </a:xfrm>
          <a:custGeom>
            <a:avLst/>
            <a:gdLst/>
            <a:ahLst/>
            <a:cxnLst/>
            <a:rect l="0" t="0" r="0" b="0"/>
            <a:pathLst>
              <a:path w="420054" h="445761">
                <a:moveTo>
                  <a:pt x="17145" y="282892"/>
                </a:moveTo>
                <a:lnTo>
                  <a:pt x="0" y="282892"/>
                </a:lnTo>
                <a:lnTo>
                  <a:pt x="0" y="303044"/>
                </a:lnTo>
                <a:lnTo>
                  <a:pt x="953" y="305851"/>
                </a:lnTo>
                <a:lnTo>
                  <a:pt x="5891" y="314354"/>
                </a:lnTo>
                <a:lnTo>
                  <a:pt x="8730" y="323859"/>
                </a:lnTo>
                <a:lnTo>
                  <a:pt x="15181" y="337364"/>
                </a:lnTo>
                <a:lnTo>
                  <a:pt x="20400" y="344567"/>
                </a:lnTo>
                <a:lnTo>
                  <a:pt x="22172" y="348774"/>
                </a:lnTo>
                <a:lnTo>
                  <a:pt x="24142" y="358528"/>
                </a:lnTo>
                <a:lnTo>
                  <a:pt x="27557" y="369214"/>
                </a:lnTo>
                <a:lnTo>
                  <a:pt x="32251" y="379360"/>
                </a:lnTo>
                <a:lnTo>
                  <a:pt x="40247" y="390427"/>
                </a:lnTo>
                <a:lnTo>
                  <a:pt x="45828" y="396726"/>
                </a:lnTo>
                <a:lnTo>
                  <a:pt x="47697" y="400691"/>
                </a:lnTo>
                <a:lnTo>
                  <a:pt x="51280" y="414422"/>
                </a:lnTo>
                <a:lnTo>
                  <a:pt x="55494" y="421678"/>
                </a:lnTo>
                <a:lnTo>
                  <a:pt x="63221" y="431117"/>
                </a:lnTo>
                <a:lnTo>
                  <a:pt x="65960" y="433144"/>
                </a:lnTo>
                <a:lnTo>
                  <a:pt x="74365" y="436949"/>
                </a:lnTo>
                <a:lnTo>
                  <a:pt x="82889" y="442733"/>
                </a:lnTo>
                <a:lnTo>
                  <a:pt x="92607" y="445370"/>
                </a:lnTo>
                <a:lnTo>
                  <a:pt x="102473" y="445760"/>
                </a:lnTo>
                <a:lnTo>
                  <a:pt x="107303" y="441216"/>
                </a:lnTo>
                <a:lnTo>
                  <a:pt x="107731" y="439877"/>
                </a:lnTo>
                <a:lnTo>
                  <a:pt x="107063" y="438984"/>
                </a:lnTo>
                <a:lnTo>
                  <a:pt x="105665" y="438388"/>
                </a:lnTo>
                <a:lnTo>
                  <a:pt x="104734" y="436086"/>
                </a:lnTo>
                <a:lnTo>
                  <a:pt x="103422" y="423745"/>
                </a:lnTo>
                <a:lnTo>
                  <a:pt x="103115" y="413439"/>
                </a:lnTo>
                <a:lnTo>
                  <a:pt x="102877" y="342728"/>
                </a:lnTo>
                <a:lnTo>
                  <a:pt x="101922" y="334213"/>
                </a:lnTo>
                <a:lnTo>
                  <a:pt x="100333" y="325679"/>
                </a:lnTo>
                <a:lnTo>
                  <a:pt x="98321" y="317132"/>
                </a:lnTo>
                <a:lnTo>
                  <a:pt x="96980" y="308576"/>
                </a:lnTo>
                <a:lnTo>
                  <a:pt x="96086" y="300015"/>
                </a:lnTo>
                <a:lnTo>
                  <a:pt x="95490" y="291450"/>
                </a:lnTo>
                <a:lnTo>
                  <a:pt x="94140" y="282883"/>
                </a:lnTo>
                <a:lnTo>
                  <a:pt x="92287" y="274314"/>
                </a:lnTo>
                <a:lnTo>
                  <a:pt x="90100" y="265743"/>
                </a:lnTo>
                <a:lnTo>
                  <a:pt x="88641" y="258125"/>
                </a:lnTo>
                <a:lnTo>
                  <a:pt x="87022" y="244580"/>
                </a:lnTo>
                <a:lnTo>
                  <a:pt x="85636" y="237348"/>
                </a:lnTo>
                <a:lnTo>
                  <a:pt x="83761" y="229670"/>
                </a:lnTo>
                <a:lnTo>
                  <a:pt x="81558" y="221693"/>
                </a:lnTo>
                <a:lnTo>
                  <a:pt x="80090" y="214471"/>
                </a:lnTo>
                <a:lnTo>
                  <a:pt x="78458" y="201366"/>
                </a:lnTo>
                <a:lnTo>
                  <a:pt x="77733" y="189190"/>
                </a:lnTo>
                <a:lnTo>
                  <a:pt x="77410" y="177430"/>
                </a:lnTo>
                <a:lnTo>
                  <a:pt x="77159" y="132581"/>
                </a:lnTo>
                <a:lnTo>
                  <a:pt x="77153" y="116010"/>
                </a:lnTo>
                <a:lnTo>
                  <a:pt x="78105" y="114488"/>
                </a:lnTo>
                <a:lnTo>
                  <a:pt x="79693" y="113473"/>
                </a:lnTo>
                <a:lnTo>
                  <a:pt x="81703" y="112796"/>
                </a:lnTo>
                <a:lnTo>
                  <a:pt x="86478" y="109504"/>
                </a:lnTo>
                <a:lnTo>
                  <a:pt x="97304" y="99630"/>
                </a:lnTo>
                <a:lnTo>
                  <a:pt x="100112" y="97853"/>
                </a:lnTo>
                <a:lnTo>
                  <a:pt x="108615" y="94399"/>
                </a:lnTo>
                <a:lnTo>
                  <a:pt x="120021" y="85181"/>
                </a:lnTo>
                <a:lnTo>
                  <a:pt x="122876" y="82505"/>
                </a:lnTo>
                <a:lnTo>
                  <a:pt x="126685" y="80721"/>
                </a:lnTo>
                <a:lnTo>
                  <a:pt x="135997" y="78739"/>
                </a:lnTo>
                <a:lnTo>
                  <a:pt x="146486" y="75317"/>
                </a:lnTo>
                <a:lnTo>
                  <a:pt x="157497" y="70622"/>
                </a:lnTo>
                <a:lnTo>
                  <a:pt x="168741" y="65360"/>
                </a:lnTo>
                <a:lnTo>
                  <a:pt x="175359" y="62624"/>
                </a:lnTo>
                <a:lnTo>
                  <a:pt x="182629" y="59846"/>
                </a:lnTo>
                <a:lnTo>
                  <a:pt x="190332" y="57043"/>
                </a:lnTo>
                <a:lnTo>
                  <a:pt x="197373" y="54221"/>
                </a:lnTo>
                <a:lnTo>
                  <a:pt x="210276" y="48546"/>
                </a:lnTo>
                <a:lnTo>
                  <a:pt x="217337" y="46652"/>
                </a:lnTo>
                <a:lnTo>
                  <a:pt x="224902" y="45389"/>
                </a:lnTo>
                <a:lnTo>
                  <a:pt x="232802" y="44547"/>
                </a:lnTo>
                <a:lnTo>
                  <a:pt x="240926" y="43033"/>
                </a:lnTo>
                <a:lnTo>
                  <a:pt x="249200" y="41071"/>
                </a:lnTo>
                <a:lnTo>
                  <a:pt x="257574" y="38811"/>
                </a:lnTo>
                <a:lnTo>
                  <a:pt x="265060" y="36352"/>
                </a:lnTo>
                <a:lnTo>
                  <a:pt x="271957" y="33760"/>
                </a:lnTo>
                <a:lnTo>
                  <a:pt x="278460" y="31079"/>
                </a:lnTo>
                <a:lnTo>
                  <a:pt x="285653" y="29292"/>
                </a:lnTo>
                <a:lnTo>
                  <a:pt x="293305" y="28100"/>
                </a:lnTo>
                <a:lnTo>
                  <a:pt x="301264" y="27306"/>
                </a:lnTo>
                <a:lnTo>
                  <a:pt x="308476" y="25824"/>
                </a:lnTo>
                <a:lnTo>
                  <a:pt x="321568" y="21637"/>
                </a:lnTo>
                <a:lnTo>
                  <a:pt x="333737" y="19142"/>
                </a:lnTo>
                <a:lnTo>
                  <a:pt x="346447" y="17080"/>
                </a:lnTo>
                <a:lnTo>
                  <a:pt x="353838" y="15197"/>
                </a:lnTo>
                <a:lnTo>
                  <a:pt x="361622" y="12989"/>
                </a:lnTo>
                <a:lnTo>
                  <a:pt x="372810" y="10535"/>
                </a:lnTo>
                <a:lnTo>
                  <a:pt x="384465" y="9154"/>
                </a:lnTo>
                <a:lnTo>
                  <a:pt x="396491" y="8745"/>
                </a:lnTo>
                <a:lnTo>
                  <a:pt x="401487" y="8687"/>
                </a:lnTo>
                <a:lnTo>
                  <a:pt x="404818" y="7697"/>
                </a:lnTo>
                <a:lnTo>
                  <a:pt x="407039" y="6084"/>
                </a:lnTo>
                <a:lnTo>
                  <a:pt x="408519" y="4056"/>
                </a:lnTo>
                <a:lnTo>
                  <a:pt x="410459" y="2704"/>
                </a:lnTo>
                <a:lnTo>
                  <a:pt x="42005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9" name="SMARTPenAnnotation160"/>
          <p:cNvSpPr/>
          <p:nvPr/>
        </p:nvSpPr>
        <p:spPr>
          <a:xfrm>
            <a:off x="5034915" y="6240779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0" name="SMARTPenAnnotation161"/>
          <p:cNvSpPr/>
          <p:nvPr/>
        </p:nvSpPr>
        <p:spPr>
          <a:xfrm>
            <a:off x="5034915" y="6189354"/>
            <a:ext cx="60008" cy="197159"/>
          </a:xfrm>
          <a:custGeom>
            <a:avLst/>
            <a:gdLst/>
            <a:ahLst/>
            <a:cxnLst/>
            <a:rect l="0" t="0" r="0" b="0"/>
            <a:pathLst>
              <a:path w="60008" h="197159">
                <a:moveTo>
                  <a:pt x="0" y="51425"/>
                </a:moveTo>
                <a:lnTo>
                  <a:pt x="4551" y="51425"/>
                </a:lnTo>
                <a:lnTo>
                  <a:pt x="5891" y="50473"/>
                </a:lnTo>
                <a:lnTo>
                  <a:pt x="6785" y="48886"/>
                </a:lnTo>
                <a:lnTo>
                  <a:pt x="8541" y="42958"/>
                </a:lnTo>
                <a:lnTo>
                  <a:pt x="16791" y="34637"/>
                </a:lnTo>
                <a:lnTo>
                  <a:pt x="17040" y="29835"/>
                </a:lnTo>
                <a:lnTo>
                  <a:pt x="17135" y="26071"/>
                </a:lnTo>
                <a:lnTo>
                  <a:pt x="18091" y="24997"/>
                </a:lnTo>
                <a:lnTo>
                  <a:pt x="25364" y="17498"/>
                </a:lnTo>
                <a:lnTo>
                  <a:pt x="25612" y="12693"/>
                </a:lnTo>
                <a:lnTo>
                  <a:pt x="25686" y="9786"/>
                </a:lnTo>
                <a:lnTo>
                  <a:pt x="24744" y="9379"/>
                </a:lnTo>
                <a:lnTo>
                  <a:pt x="23163" y="9107"/>
                </a:lnTo>
                <a:lnTo>
                  <a:pt x="17497" y="8595"/>
                </a:lnTo>
                <a:lnTo>
                  <a:pt x="17214" y="2678"/>
                </a:lnTo>
                <a:lnTo>
                  <a:pt x="17145" y="0"/>
                </a:lnTo>
                <a:lnTo>
                  <a:pt x="17144" y="50272"/>
                </a:lnTo>
                <a:lnTo>
                  <a:pt x="18097" y="54467"/>
                </a:lnTo>
                <a:lnTo>
                  <a:pt x="19685" y="58215"/>
                </a:lnTo>
                <a:lnTo>
                  <a:pt x="21696" y="61667"/>
                </a:lnTo>
                <a:lnTo>
                  <a:pt x="26469" y="70582"/>
                </a:lnTo>
                <a:lnTo>
                  <a:pt x="29076" y="75627"/>
                </a:lnTo>
                <a:lnTo>
                  <a:pt x="30814" y="79942"/>
                </a:lnTo>
                <a:lnTo>
                  <a:pt x="31973" y="83772"/>
                </a:lnTo>
                <a:lnTo>
                  <a:pt x="32745" y="87277"/>
                </a:lnTo>
                <a:lnTo>
                  <a:pt x="33260" y="91519"/>
                </a:lnTo>
                <a:lnTo>
                  <a:pt x="33603" y="96252"/>
                </a:lnTo>
                <a:lnTo>
                  <a:pt x="33832" y="101312"/>
                </a:lnTo>
                <a:lnTo>
                  <a:pt x="34937" y="106591"/>
                </a:lnTo>
                <a:lnTo>
                  <a:pt x="36626" y="112015"/>
                </a:lnTo>
                <a:lnTo>
                  <a:pt x="38705" y="117536"/>
                </a:lnTo>
                <a:lnTo>
                  <a:pt x="40091" y="123122"/>
                </a:lnTo>
                <a:lnTo>
                  <a:pt x="41015" y="128751"/>
                </a:lnTo>
                <a:lnTo>
                  <a:pt x="41630" y="134408"/>
                </a:lnTo>
                <a:lnTo>
                  <a:pt x="42041" y="140085"/>
                </a:lnTo>
                <a:lnTo>
                  <a:pt x="42315" y="145774"/>
                </a:lnTo>
                <a:lnTo>
                  <a:pt x="42497" y="151472"/>
                </a:lnTo>
                <a:lnTo>
                  <a:pt x="43571" y="156223"/>
                </a:lnTo>
                <a:lnTo>
                  <a:pt x="45240" y="160344"/>
                </a:lnTo>
                <a:lnTo>
                  <a:pt x="47305" y="164042"/>
                </a:lnTo>
                <a:lnTo>
                  <a:pt x="48681" y="167461"/>
                </a:lnTo>
                <a:lnTo>
                  <a:pt x="49599" y="170693"/>
                </a:lnTo>
                <a:lnTo>
                  <a:pt x="50211" y="173800"/>
                </a:lnTo>
                <a:lnTo>
                  <a:pt x="51572" y="176823"/>
                </a:lnTo>
                <a:lnTo>
                  <a:pt x="53431" y="179792"/>
                </a:lnTo>
                <a:lnTo>
                  <a:pt x="55623" y="182723"/>
                </a:lnTo>
                <a:lnTo>
                  <a:pt x="57084" y="185630"/>
                </a:lnTo>
                <a:lnTo>
                  <a:pt x="58708" y="191399"/>
                </a:lnTo>
                <a:lnTo>
                  <a:pt x="60006" y="197152"/>
                </a:lnTo>
                <a:lnTo>
                  <a:pt x="60006" y="197155"/>
                </a:lnTo>
                <a:lnTo>
                  <a:pt x="60006" y="197156"/>
                </a:lnTo>
                <a:lnTo>
                  <a:pt x="60006" y="197156"/>
                </a:lnTo>
                <a:lnTo>
                  <a:pt x="60007" y="1971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1" name="SMARTPenAnnotation162"/>
          <p:cNvSpPr/>
          <p:nvPr/>
        </p:nvSpPr>
        <p:spPr>
          <a:xfrm>
            <a:off x="5129222" y="6129337"/>
            <a:ext cx="128575" cy="214197"/>
          </a:xfrm>
          <a:custGeom>
            <a:avLst/>
            <a:gdLst/>
            <a:ahLst/>
            <a:cxnLst/>
            <a:rect l="0" t="0" r="0" b="0"/>
            <a:pathLst>
              <a:path w="128575" h="214197">
                <a:moveTo>
                  <a:pt x="42853" y="0"/>
                </a:moveTo>
                <a:lnTo>
                  <a:pt x="14160" y="28693"/>
                </a:lnTo>
                <a:lnTo>
                  <a:pt x="12294" y="31511"/>
                </a:lnTo>
                <a:lnTo>
                  <a:pt x="10221" y="37183"/>
                </a:lnTo>
                <a:lnTo>
                  <a:pt x="6759" y="42878"/>
                </a:lnTo>
                <a:lnTo>
                  <a:pt x="4503" y="45731"/>
                </a:lnTo>
                <a:lnTo>
                  <a:pt x="2999" y="48585"/>
                </a:lnTo>
                <a:lnTo>
                  <a:pt x="1328" y="54296"/>
                </a:lnTo>
                <a:lnTo>
                  <a:pt x="585" y="60009"/>
                </a:lnTo>
                <a:lnTo>
                  <a:pt x="254" y="65723"/>
                </a:lnTo>
                <a:lnTo>
                  <a:pt x="24" y="75459"/>
                </a:lnTo>
                <a:lnTo>
                  <a:pt x="0" y="81202"/>
                </a:lnTo>
                <a:lnTo>
                  <a:pt x="950" y="82710"/>
                </a:lnTo>
                <a:lnTo>
                  <a:pt x="2534" y="83715"/>
                </a:lnTo>
                <a:lnTo>
                  <a:pt x="4544" y="84385"/>
                </a:lnTo>
                <a:lnTo>
                  <a:pt x="6836" y="85784"/>
                </a:lnTo>
                <a:lnTo>
                  <a:pt x="9317" y="87669"/>
                </a:lnTo>
                <a:lnTo>
                  <a:pt x="11923" y="89879"/>
                </a:lnTo>
                <a:lnTo>
                  <a:pt x="14612" y="91352"/>
                </a:lnTo>
                <a:lnTo>
                  <a:pt x="17358" y="92334"/>
                </a:lnTo>
                <a:lnTo>
                  <a:pt x="20141" y="92989"/>
                </a:lnTo>
                <a:lnTo>
                  <a:pt x="21997" y="94378"/>
                </a:lnTo>
                <a:lnTo>
                  <a:pt x="23234" y="96256"/>
                </a:lnTo>
                <a:lnTo>
                  <a:pt x="24058" y="98460"/>
                </a:lnTo>
                <a:lnTo>
                  <a:pt x="25561" y="99931"/>
                </a:lnTo>
                <a:lnTo>
                  <a:pt x="27515" y="100910"/>
                </a:lnTo>
                <a:lnTo>
                  <a:pt x="29770" y="101564"/>
                </a:lnTo>
                <a:lnTo>
                  <a:pt x="33178" y="102952"/>
                </a:lnTo>
                <a:lnTo>
                  <a:pt x="37356" y="104830"/>
                </a:lnTo>
                <a:lnTo>
                  <a:pt x="42046" y="107034"/>
                </a:lnTo>
                <a:lnTo>
                  <a:pt x="46125" y="108504"/>
                </a:lnTo>
                <a:lnTo>
                  <a:pt x="49796" y="109483"/>
                </a:lnTo>
                <a:lnTo>
                  <a:pt x="53196" y="110136"/>
                </a:lnTo>
                <a:lnTo>
                  <a:pt x="56416" y="110572"/>
                </a:lnTo>
                <a:lnTo>
                  <a:pt x="59515" y="110862"/>
                </a:lnTo>
                <a:lnTo>
                  <a:pt x="62533" y="111056"/>
                </a:lnTo>
                <a:lnTo>
                  <a:pt x="65498" y="112137"/>
                </a:lnTo>
                <a:lnTo>
                  <a:pt x="68427" y="113811"/>
                </a:lnTo>
                <a:lnTo>
                  <a:pt x="71332" y="115879"/>
                </a:lnTo>
                <a:lnTo>
                  <a:pt x="74222" y="117258"/>
                </a:lnTo>
                <a:lnTo>
                  <a:pt x="77100" y="118177"/>
                </a:lnTo>
                <a:lnTo>
                  <a:pt x="79972" y="118790"/>
                </a:lnTo>
                <a:lnTo>
                  <a:pt x="82839" y="120151"/>
                </a:lnTo>
                <a:lnTo>
                  <a:pt x="85703" y="122011"/>
                </a:lnTo>
                <a:lnTo>
                  <a:pt x="88564" y="124203"/>
                </a:lnTo>
                <a:lnTo>
                  <a:pt x="91424" y="126617"/>
                </a:lnTo>
                <a:lnTo>
                  <a:pt x="94284" y="129179"/>
                </a:lnTo>
                <a:lnTo>
                  <a:pt x="97143" y="131840"/>
                </a:lnTo>
                <a:lnTo>
                  <a:pt x="100001" y="133613"/>
                </a:lnTo>
                <a:lnTo>
                  <a:pt x="102859" y="134795"/>
                </a:lnTo>
                <a:lnTo>
                  <a:pt x="105717" y="135584"/>
                </a:lnTo>
                <a:lnTo>
                  <a:pt x="108574" y="137062"/>
                </a:lnTo>
                <a:lnTo>
                  <a:pt x="111432" y="138999"/>
                </a:lnTo>
                <a:lnTo>
                  <a:pt x="114290" y="141244"/>
                </a:lnTo>
                <a:lnTo>
                  <a:pt x="117148" y="143692"/>
                </a:lnTo>
                <a:lnTo>
                  <a:pt x="120005" y="146278"/>
                </a:lnTo>
                <a:lnTo>
                  <a:pt x="126884" y="152720"/>
                </a:lnTo>
                <a:lnTo>
                  <a:pt x="127449" y="154200"/>
                </a:lnTo>
                <a:lnTo>
                  <a:pt x="128243" y="160836"/>
                </a:lnTo>
                <a:lnTo>
                  <a:pt x="128429" y="166098"/>
                </a:lnTo>
                <a:lnTo>
                  <a:pt x="128548" y="177236"/>
                </a:lnTo>
                <a:lnTo>
                  <a:pt x="128574" y="186911"/>
                </a:lnTo>
                <a:lnTo>
                  <a:pt x="126036" y="190386"/>
                </a:lnTo>
                <a:lnTo>
                  <a:pt x="124025" y="192647"/>
                </a:lnTo>
                <a:lnTo>
                  <a:pt x="119252" y="197699"/>
                </a:lnTo>
                <a:lnTo>
                  <a:pt x="116645" y="200379"/>
                </a:lnTo>
                <a:lnTo>
                  <a:pt x="113956" y="202166"/>
                </a:lnTo>
                <a:lnTo>
                  <a:pt x="111210" y="203357"/>
                </a:lnTo>
                <a:lnTo>
                  <a:pt x="108426" y="204151"/>
                </a:lnTo>
                <a:lnTo>
                  <a:pt x="105618" y="205634"/>
                </a:lnTo>
                <a:lnTo>
                  <a:pt x="102794" y="207574"/>
                </a:lnTo>
                <a:lnTo>
                  <a:pt x="99959" y="209821"/>
                </a:lnTo>
                <a:lnTo>
                  <a:pt x="97115" y="211318"/>
                </a:lnTo>
                <a:lnTo>
                  <a:pt x="94268" y="212316"/>
                </a:lnTo>
                <a:lnTo>
                  <a:pt x="87404" y="213918"/>
                </a:lnTo>
                <a:lnTo>
                  <a:pt x="83926" y="214137"/>
                </a:lnTo>
                <a:lnTo>
                  <a:pt x="81665" y="214196"/>
                </a:lnTo>
                <a:lnTo>
                  <a:pt x="80157" y="213282"/>
                </a:lnTo>
                <a:lnTo>
                  <a:pt x="79152" y="211720"/>
                </a:lnTo>
                <a:lnTo>
                  <a:pt x="78482" y="209727"/>
                </a:lnTo>
                <a:lnTo>
                  <a:pt x="77083" y="208398"/>
                </a:lnTo>
                <a:lnTo>
                  <a:pt x="75198" y="207512"/>
                </a:lnTo>
                <a:lnTo>
                  <a:pt x="72989" y="206921"/>
                </a:lnTo>
                <a:lnTo>
                  <a:pt x="70564" y="206528"/>
                </a:lnTo>
                <a:lnTo>
                  <a:pt x="67994" y="206265"/>
                </a:lnTo>
                <a:lnTo>
                  <a:pt x="61577" y="205844"/>
                </a:lnTo>
                <a:lnTo>
                  <a:pt x="58159" y="205786"/>
                </a:lnTo>
                <a:lnTo>
                  <a:pt x="55915" y="205771"/>
                </a:lnTo>
                <a:lnTo>
                  <a:pt x="54418" y="204808"/>
                </a:lnTo>
                <a:lnTo>
                  <a:pt x="53420" y="203214"/>
                </a:lnTo>
                <a:lnTo>
                  <a:pt x="52312" y="198902"/>
                </a:lnTo>
                <a:lnTo>
                  <a:pt x="51819" y="193811"/>
                </a:lnTo>
                <a:lnTo>
                  <a:pt x="51503" y="188673"/>
                </a:lnTo>
                <a:lnTo>
                  <a:pt x="51459" y="184502"/>
                </a:lnTo>
                <a:lnTo>
                  <a:pt x="52401" y="181104"/>
                </a:lnTo>
                <a:lnTo>
                  <a:pt x="53981" y="176933"/>
                </a:lnTo>
                <a:lnTo>
                  <a:pt x="55987" y="172248"/>
                </a:lnTo>
                <a:lnTo>
                  <a:pt x="57323" y="168172"/>
                </a:lnTo>
                <a:lnTo>
                  <a:pt x="58215" y="164502"/>
                </a:lnTo>
                <a:lnTo>
                  <a:pt x="58809" y="161103"/>
                </a:lnTo>
                <a:lnTo>
                  <a:pt x="62009" y="154786"/>
                </a:lnTo>
                <a:lnTo>
                  <a:pt x="64197" y="151769"/>
                </a:lnTo>
                <a:lnTo>
                  <a:pt x="66607" y="147852"/>
                </a:lnTo>
                <a:lnTo>
                  <a:pt x="69166" y="143335"/>
                </a:lnTo>
                <a:lnTo>
                  <a:pt x="71825" y="138419"/>
                </a:lnTo>
                <a:lnTo>
                  <a:pt x="73598" y="134190"/>
                </a:lnTo>
                <a:lnTo>
                  <a:pt x="74779" y="130417"/>
                </a:lnTo>
                <a:lnTo>
                  <a:pt x="75567" y="126950"/>
                </a:lnTo>
                <a:lnTo>
                  <a:pt x="77045" y="122733"/>
                </a:lnTo>
                <a:lnTo>
                  <a:pt x="78982" y="118018"/>
                </a:lnTo>
                <a:lnTo>
                  <a:pt x="81227" y="112968"/>
                </a:lnTo>
                <a:lnTo>
                  <a:pt x="83676" y="108650"/>
                </a:lnTo>
                <a:lnTo>
                  <a:pt x="86260" y="104818"/>
                </a:lnTo>
                <a:lnTo>
                  <a:pt x="88936" y="101311"/>
                </a:lnTo>
                <a:lnTo>
                  <a:pt x="91909" y="94875"/>
                </a:lnTo>
                <a:lnTo>
                  <a:pt x="92702" y="91825"/>
                </a:lnTo>
                <a:lnTo>
                  <a:pt x="96123" y="85896"/>
                </a:lnTo>
                <a:lnTo>
                  <a:pt x="98368" y="82982"/>
                </a:lnTo>
                <a:lnTo>
                  <a:pt x="100864" y="77203"/>
                </a:lnTo>
                <a:lnTo>
                  <a:pt x="101530" y="74329"/>
                </a:lnTo>
                <a:lnTo>
                  <a:pt x="104808" y="68595"/>
                </a:lnTo>
                <a:lnTo>
                  <a:pt x="107016" y="65733"/>
                </a:lnTo>
                <a:lnTo>
                  <a:pt x="109470" y="60012"/>
                </a:lnTo>
                <a:lnTo>
                  <a:pt x="111318" y="51937"/>
                </a:lnTo>
                <a:lnTo>
                  <a:pt x="111410" y="45643"/>
                </a:lnTo>
                <a:lnTo>
                  <a:pt x="111423" y="44098"/>
                </a:lnTo>
                <a:lnTo>
                  <a:pt x="108888" y="40872"/>
                </a:lnTo>
                <a:lnTo>
                  <a:pt x="106879" y="38678"/>
                </a:lnTo>
                <a:lnTo>
                  <a:pt x="104587" y="37216"/>
                </a:lnTo>
                <a:lnTo>
                  <a:pt x="102106" y="36240"/>
                </a:lnTo>
                <a:lnTo>
                  <a:pt x="99500" y="35590"/>
                </a:lnTo>
                <a:lnTo>
                  <a:pt x="96810" y="34204"/>
                </a:lnTo>
                <a:lnTo>
                  <a:pt x="94064" y="32328"/>
                </a:lnTo>
                <a:lnTo>
                  <a:pt x="87364" y="27023"/>
                </a:lnTo>
                <a:lnTo>
                  <a:pt x="83908" y="26298"/>
                </a:lnTo>
                <a:lnTo>
                  <a:pt x="81653" y="26105"/>
                </a:lnTo>
                <a:lnTo>
                  <a:pt x="79197" y="25976"/>
                </a:lnTo>
                <a:lnTo>
                  <a:pt x="73929" y="25832"/>
                </a:lnTo>
                <a:lnTo>
                  <a:pt x="42853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2" name="SMARTPenAnnotation163"/>
          <p:cNvSpPr/>
          <p:nvPr/>
        </p:nvSpPr>
        <p:spPr>
          <a:xfrm>
            <a:off x="1760264" y="1538454"/>
            <a:ext cx="1002939" cy="4127969"/>
          </a:xfrm>
          <a:custGeom>
            <a:avLst/>
            <a:gdLst/>
            <a:ahLst/>
            <a:cxnLst/>
            <a:rect l="0" t="0" r="0" b="0"/>
            <a:pathLst>
              <a:path w="1002939" h="4127969">
                <a:moveTo>
                  <a:pt x="917213" y="4127968"/>
                </a:moveTo>
                <a:lnTo>
                  <a:pt x="912662" y="4123418"/>
                </a:lnTo>
                <a:lnTo>
                  <a:pt x="900730" y="4116036"/>
                </a:lnTo>
                <a:lnTo>
                  <a:pt x="893060" y="4113140"/>
                </a:lnTo>
                <a:lnTo>
                  <a:pt x="889681" y="4112368"/>
                </a:lnTo>
                <a:lnTo>
                  <a:pt x="883387" y="4108970"/>
                </a:lnTo>
                <a:lnTo>
                  <a:pt x="855961" y="4089448"/>
                </a:lnTo>
                <a:lnTo>
                  <a:pt x="825985" y="4062065"/>
                </a:lnTo>
                <a:lnTo>
                  <a:pt x="813242" y="4045047"/>
                </a:lnTo>
                <a:lnTo>
                  <a:pt x="794889" y="4016519"/>
                </a:lnTo>
                <a:lnTo>
                  <a:pt x="781909" y="3999378"/>
                </a:lnTo>
                <a:lnTo>
                  <a:pt x="751510" y="3942230"/>
                </a:lnTo>
                <a:lnTo>
                  <a:pt x="748317" y="3928261"/>
                </a:lnTo>
                <a:lnTo>
                  <a:pt x="745946" y="3913479"/>
                </a:lnTo>
                <a:lnTo>
                  <a:pt x="740208" y="3893495"/>
                </a:lnTo>
                <a:lnTo>
                  <a:pt x="737194" y="3767536"/>
                </a:lnTo>
                <a:lnTo>
                  <a:pt x="736238" y="3655526"/>
                </a:lnTo>
                <a:lnTo>
                  <a:pt x="728775" y="3562340"/>
                </a:lnTo>
                <a:lnTo>
                  <a:pt x="727735" y="3544155"/>
                </a:lnTo>
                <a:lnTo>
                  <a:pt x="704935" y="3418485"/>
                </a:lnTo>
                <a:lnTo>
                  <a:pt x="674629" y="3304994"/>
                </a:lnTo>
                <a:lnTo>
                  <a:pt x="644409" y="3232378"/>
                </a:lnTo>
                <a:lnTo>
                  <a:pt x="613445" y="3159382"/>
                </a:lnTo>
                <a:lnTo>
                  <a:pt x="585628" y="3104621"/>
                </a:lnTo>
                <a:lnTo>
                  <a:pt x="557921" y="3059192"/>
                </a:lnTo>
                <a:lnTo>
                  <a:pt x="533466" y="3006655"/>
                </a:lnTo>
                <a:lnTo>
                  <a:pt x="504438" y="2971013"/>
                </a:lnTo>
                <a:lnTo>
                  <a:pt x="473727" y="2938996"/>
                </a:lnTo>
                <a:lnTo>
                  <a:pt x="368541" y="2833490"/>
                </a:lnTo>
                <a:lnTo>
                  <a:pt x="342846" y="2812345"/>
                </a:lnTo>
                <a:lnTo>
                  <a:pt x="308564" y="2782242"/>
                </a:lnTo>
                <a:lnTo>
                  <a:pt x="282847" y="2762024"/>
                </a:lnTo>
                <a:lnTo>
                  <a:pt x="257130" y="2739312"/>
                </a:lnTo>
                <a:lnTo>
                  <a:pt x="231413" y="2720093"/>
                </a:lnTo>
                <a:lnTo>
                  <a:pt x="205695" y="2702334"/>
                </a:lnTo>
                <a:lnTo>
                  <a:pt x="180930" y="2685007"/>
                </a:lnTo>
                <a:lnTo>
                  <a:pt x="152473" y="2662086"/>
                </a:lnTo>
                <a:lnTo>
                  <a:pt x="128013" y="2644930"/>
                </a:lnTo>
                <a:lnTo>
                  <a:pt x="98699" y="2626617"/>
                </a:lnTo>
                <a:lnTo>
                  <a:pt x="80436" y="2616852"/>
                </a:lnTo>
                <a:lnTo>
                  <a:pt x="68745" y="2613399"/>
                </a:lnTo>
                <a:lnTo>
                  <a:pt x="62960" y="2612477"/>
                </a:lnTo>
                <a:lnTo>
                  <a:pt x="53992" y="2608914"/>
                </a:lnTo>
                <a:lnTo>
                  <a:pt x="50268" y="2606630"/>
                </a:lnTo>
                <a:lnTo>
                  <a:pt x="41049" y="2604093"/>
                </a:lnTo>
                <a:lnTo>
                  <a:pt x="11651" y="2602142"/>
                </a:lnTo>
                <a:lnTo>
                  <a:pt x="0" y="2602063"/>
                </a:lnTo>
                <a:lnTo>
                  <a:pt x="20108" y="2602063"/>
                </a:lnTo>
                <a:lnTo>
                  <a:pt x="48700" y="2593332"/>
                </a:lnTo>
                <a:lnTo>
                  <a:pt x="58450" y="2589293"/>
                </a:lnTo>
                <a:lnTo>
                  <a:pt x="85858" y="2569384"/>
                </a:lnTo>
                <a:lnTo>
                  <a:pt x="113126" y="2552111"/>
                </a:lnTo>
                <a:lnTo>
                  <a:pt x="137627" y="2540484"/>
                </a:lnTo>
                <a:lnTo>
                  <a:pt x="162985" y="2526456"/>
                </a:lnTo>
                <a:lnTo>
                  <a:pt x="191262" y="2504649"/>
                </a:lnTo>
                <a:lnTo>
                  <a:pt x="215071" y="2487686"/>
                </a:lnTo>
                <a:lnTo>
                  <a:pt x="240223" y="2469643"/>
                </a:lnTo>
                <a:lnTo>
                  <a:pt x="265774" y="2446622"/>
                </a:lnTo>
                <a:lnTo>
                  <a:pt x="291441" y="2421704"/>
                </a:lnTo>
                <a:lnTo>
                  <a:pt x="316192" y="2396224"/>
                </a:lnTo>
                <a:lnTo>
                  <a:pt x="344644" y="2359473"/>
                </a:lnTo>
                <a:lnTo>
                  <a:pt x="369103" y="2329525"/>
                </a:lnTo>
                <a:lnTo>
                  <a:pt x="394447" y="2297473"/>
                </a:lnTo>
                <a:lnTo>
                  <a:pt x="420055" y="2262894"/>
                </a:lnTo>
                <a:lnTo>
                  <a:pt x="436221" y="2241771"/>
                </a:lnTo>
                <a:lnTo>
                  <a:pt x="464662" y="2191946"/>
                </a:lnTo>
                <a:lnTo>
                  <a:pt x="492963" y="2145132"/>
                </a:lnTo>
                <a:lnTo>
                  <a:pt x="522702" y="2078424"/>
                </a:lnTo>
                <a:lnTo>
                  <a:pt x="550254" y="2021849"/>
                </a:lnTo>
                <a:lnTo>
                  <a:pt x="576369" y="1964813"/>
                </a:lnTo>
                <a:lnTo>
                  <a:pt x="592173" y="1921017"/>
                </a:lnTo>
                <a:lnTo>
                  <a:pt x="619037" y="1794908"/>
                </a:lnTo>
                <a:lnTo>
                  <a:pt x="648708" y="1689824"/>
                </a:lnTo>
                <a:lnTo>
                  <a:pt x="664115" y="1626636"/>
                </a:lnTo>
                <a:lnTo>
                  <a:pt x="668517" y="1597040"/>
                </a:lnTo>
                <a:lnTo>
                  <a:pt x="681786" y="1539234"/>
                </a:lnTo>
                <a:lnTo>
                  <a:pt x="700480" y="1410490"/>
                </a:lnTo>
                <a:lnTo>
                  <a:pt x="710239" y="1267611"/>
                </a:lnTo>
                <a:lnTo>
                  <a:pt x="719502" y="1110448"/>
                </a:lnTo>
                <a:lnTo>
                  <a:pt x="720045" y="890067"/>
                </a:lnTo>
                <a:lnTo>
                  <a:pt x="711826" y="770043"/>
                </a:lnTo>
                <a:lnTo>
                  <a:pt x="714059" y="708245"/>
                </a:lnTo>
                <a:lnTo>
                  <a:pt x="719520" y="639022"/>
                </a:lnTo>
                <a:lnTo>
                  <a:pt x="719024" y="581819"/>
                </a:lnTo>
                <a:lnTo>
                  <a:pt x="705651" y="453381"/>
                </a:lnTo>
                <a:lnTo>
                  <a:pt x="702932" y="351552"/>
                </a:lnTo>
                <a:lnTo>
                  <a:pt x="705455" y="334693"/>
                </a:lnTo>
                <a:lnTo>
                  <a:pt x="708798" y="319898"/>
                </a:lnTo>
                <a:lnTo>
                  <a:pt x="715920" y="253125"/>
                </a:lnTo>
                <a:lnTo>
                  <a:pt x="745295" y="184615"/>
                </a:lnTo>
                <a:lnTo>
                  <a:pt x="756737" y="158900"/>
                </a:lnTo>
                <a:lnTo>
                  <a:pt x="777670" y="124610"/>
                </a:lnTo>
                <a:lnTo>
                  <a:pt x="791376" y="110006"/>
                </a:lnTo>
                <a:lnTo>
                  <a:pt x="815158" y="88533"/>
                </a:lnTo>
                <a:lnTo>
                  <a:pt x="844243" y="60228"/>
                </a:lnTo>
                <a:lnTo>
                  <a:pt x="867017" y="42140"/>
                </a:lnTo>
                <a:lnTo>
                  <a:pt x="891863" y="29266"/>
                </a:lnTo>
                <a:lnTo>
                  <a:pt x="924906" y="16383"/>
                </a:lnTo>
                <a:lnTo>
                  <a:pt x="944681" y="8511"/>
                </a:lnTo>
                <a:lnTo>
                  <a:pt x="961652" y="4803"/>
                </a:lnTo>
                <a:lnTo>
                  <a:pt x="969666" y="560"/>
                </a:lnTo>
                <a:lnTo>
                  <a:pt x="972184" y="0"/>
                </a:lnTo>
                <a:lnTo>
                  <a:pt x="973863" y="580"/>
                </a:lnTo>
                <a:lnTo>
                  <a:pt x="974982" y="1918"/>
                </a:lnTo>
                <a:lnTo>
                  <a:pt x="976681" y="2811"/>
                </a:lnTo>
                <a:lnTo>
                  <a:pt x="986772" y="5391"/>
                </a:lnTo>
                <a:lnTo>
                  <a:pt x="1000433" y="11956"/>
                </a:lnTo>
                <a:lnTo>
                  <a:pt x="1001268" y="13312"/>
                </a:lnTo>
                <a:lnTo>
                  <a:pt x="1002938" y="21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3" name="SMARTPenAnnotation164"/>
          <p:cNvSpPr/>
          <p:nvPr/>
        </p:nvSpPr>
        <p:spPr>
          <a:xfrm>
            <a:off x="791562" y="4097667"/>
            <a:ext cx="308576" cy="274274"/>
          </a:xfrm>
          <a:custGeom>
            <a:avLst/>
            <a:gdLst/>
            <a:ahLst/>
            <a:cxnLst/>
            <a:rect l="0" t="0" r="0" b="0"/>
            <a:pathLst>
              <a:path w="308576" h="274274">
                <a:moveTo>
                  <a:pt x="8537" y="42850"/>
                </a:moveTo>
                <a:lnTo>
                  <a:pt x="8537" y="27001"/>
                </a:lnTo>
                <a:lnTo>
                  <a:pt x="13088" y="21539"/>
                </a:lnTo>
                <a:lnTo>
                  <a:pt x="20469" y="13887"/>
                </a:lnTo>
                <a:lnTo>
                  <a:pt x="28689" y="5587"/>
                </a:lnTo>
                <a:lnTo>
                  <a:pt x="31496" y="3721"/>
                </a:lnTo>
                <a:lnTo>
                  <a:pt x="37156" y="1647"/>
                </a:lnTo>
                <a:lnTo>
                  <a:pt x="45698" y="479"/>
                </a:lnTo>
                <a:lnTo>
                  <a:pt x="53946" y="206"/>
                </a:lnTo>
                <a:lnTo>
                  <a:pt x="91554" y="0"/>
                </a:lnTo>
                <a:lnTo>
                  <a:pt x="97219" y="949"/>
                </a:lnTo>
                <a:lnTo>
                  <a:pt x="102901" y="2533"/>
                </a:lnTo>
                <a:lnTo>
                  <a:pt x="108594" y="4542"/>
                </a:lnTo>
                <a:lnTo>
                  <a:pt x="117460" y="9314"/>
                </a:lnTo>
                <a:lnTo>
                  <a:pt x="125527" y="14611"/>
                </a:lnTo>
                <a:lnTo>
                  <a:pt x="130346" y="17356"/>
                </a:lnTo>
                <a:lnTo>
                  <a:pt x="139827" y="22947"/>
                </a:lnTo>
                <a:lnTo>
                  <a:pt x="147216" y="28607"/>
                </a:lnTo>
                <a:lnTo>
                  <a:pt x="153675" y="36837"/>
                </a:lnTo>
                <a:lnTo>
                  <a:pt x="156731" y="41699"/>
                </a:lnTo>
                <a:lnTo>
                  <a:pt x="162666" y="49641"/>
                </a:lnTo>
                <a:lnTo>
                  <a:pt x="168479" y="57298"/>
                </a:lnTo>
                <a:lnTo>
                  <a:pt x="171363" y="62007"/>
                </a:lnTo>
                <a:lnTo>
                  <a:pt x="174238" y="67052"/>
                </a:lnTo>
                <a:lnTo>
                  <a:pt x="176154" y="73272"/>
                </a:lnTo>
                <a:lnTo>
                  <a:pt x="177432" y="80277"/>
                </a:lnTo>
                <a:lnTo>
                  <a:pt x="178284" y="87803"/>
                </a:lnTo>
                <a:lnTo>
                  <a:pt x="177899" y="94727"/>
                </a:lnTo>
                <a:lnTo>
                  <a:pt x="176690" y="101247"/>
                </a:lnTo>
                <a:lnTo>
                  <a:pt x="174932" y="107499"/>
                </a:lnTo>
                <a:lnTo>
                  <a:pt x="173759" y="114524"/>
                </a:lnTo>
                <a:lnTo>
                  <a:pt x="172978" y="122065"/>
                </a:lnTo>
                <a:lnTo>
                  <a:pt x="172457" y="129950"/>
                </a:lnTo>
                <a:lnTo>
                  <a:pt x="171157" y="137112"/>
                </a:lnTo>
                <a:lnTo>
                  <a:pt x="169338" y="143791"/>
                </a:lnTo>
                <a:lnTo>
                  <a:pt x="167173" y="150149"/>
                </a:lnTo>
                <a:lnTo>
                  <a:pt x="165729" y="157245"/>
                </a:lnTo>
                <a:lnTo>
                  <a:pt x="164767" y="164834"/>
                </a:lnTo>
                <a:lnTo>
                  <a:pt x="164125" y="172750"/>
                </a:lnTo>
                <a:lnTo>
                  <a:pt x="161793" y="179933"/>
                </a:lnTo>
                <a:lnTo>
                  <a:pt x="158333" y="186626"/>
                </a:lnTo>
                <a:lnTo>
                  <a:pt x="154121" y="192993"/>
                </a:lnTo>
                <a:lnTo>
                  <a:pt x="150361" y="199143"/>
                </a:lnTo>
                <a:lnTo>
                  <a:pt x="146901" y="205148"/>
                </a:lnTo>
                <a:lnTo>
                  <a:pt x="143642" y="211056"/>
                </a:lnTo>
                <a:lnTo>
                  <a:pt x="140518" y="215947"/>
                </a:lnTo>
                <a:lnTo>
                  <a:pt x="134505" y="223923"/>
                </a:lnTo>
                <a:lnTo>
                  <a:pt x="130616" y="228335"/>
                </a:lnTo>
                <a:lnTo>
                  <a:pt x="121215" y="238318"/>
                </a:lnTo>
                <a:lnTo>
                  <a:pt x="109762" y="250097"/>
                </a:lnTo>
                <a:lnTo>
                  <a:pt x="106501" y="252453"/>
                </a:lnTo>
                <a:lnTo>
                  <a:pt x="97360" y="256719"/>
                </a:lnTo>
                <a:lnTo>
                  <a:pt x="88277" y="263672"/>
                </a:lnTo>
                <a:lnTo>
                  <a:pt x="87415" y="264360"/>
                </a:lnTo>
                <a:lnTo>
                  <a:pt x="81377" y="267664"/>
                </a:lnTo>
                <a:lnTo>
                  <a:pt x="73295" y="271355"/>
                </a:lnTo>
                <a:lnTo>
                  <a:pt x="66529" y="272995"/>
                </a:lnTo>
                <a:lnTo>
                  <a:pt x="57364" y="273919"/>
                </a:lnTo>
                <a:lnTo>
                  <a:pt x="48971" y="274135"/>
                </a:lnTo>
                <a:lnTo>
                  <a:pt x="32611" y="274273"/>
                </a:lnTo>
                <a:lnTo>
                  <a:pt x="29349" y="273332"/>
                </a:lnTo>
                <a:lnTo>
                  <a:pt x="20207" y="268409"/>
                </a:lnTo>
                <a:lnTo>
                  <a:pt x="14359" y="266924"/>
                </a:lnTo>
                <a:lnTo>
                  <a:pt x="12418" y="265575"/>
                </a:lnTo>
                <a:lnTo>
                  <a:pt x="11125" y="263724"/>
                </a:lnTo>
                <a:lnTo>
                  <a:pt x="10262" y="261537"/>
                </a:lnTo>
                <a:lnTo>
                  <a:pt x="4498" y="253908"/>
                </a:lnTo>
                <a:lnTo>
                  <a:pt x="2987" y="251183"/>
                </a:lnTo>
                <a:lnTo>
                  <a:pt x="1308" y="245615"/>
                </a:lnTo>
                <a:lnTo>
                  <a:pt x="363" y="237125"/>
                </a:lnTo>
                <a:lnTo>
                  <a:pt x="17" y="229653"/>
                </a:lnTo>
                <a:lnTo>
                  <a:pt x="0" y="227393"/>
                </a:lnTo>
                <a:lnTo>
                  <a:pt x="941" y="224933"/>
                </a:lnTo>
                <a:lnTo>
                  <a:pt x="4526" y="219661"/>
                </a:lnTo>
                <a:lnTo>
                  <a:pt x="11900" y="211338"/>
                </a:lnTo>
                <a:lnTo>
                  <a:pt x="15541" y="209468"/>
                </a:lnTo>
                <a:lnTo>
                  <a:pt x="24668" y="207390"/>
                </a:lnTo>
                <a:lnTo>
                  <a:pt x="32534" y="203927"/>
                </a:lnTo>
                <a:lnTo>
                  <a:pt x="35965" y="201669"/>
                </a:lnTo>
                <a:lnTo>
                  <a:pt x="44857" y="199161"/>
                </a:lnTo>
                <a:lnTo>
                  <a:pt x="49896" y="198493"/>
                </a:lnTo>
                <a:lnTo>
                  <a:pt x="56112" y="197094"/>
                </a:lnTo>
                <a:lnTo>
                  <a:pt x="63114" y="195210"/>
                </a:lnTo>
                <a:lnTo>
                  <a:pt x="70639" y="193001"/>
                </a:lnTo>
                <a:lnTo>
                  <a:pt x="77561" y="191528"/>
                </a:lnTo>
                <a:lnTo>
                  <a:pt x="84081" y="190546"/>
                </a:lnTo>
                <a:lnTo>
                  <a:pt x="90332" y="189892"/>
                </a:lnTo>
                <a:lnTo>
                  <a:pt x="96405" y="190408"/>
                </a:lnTo>
                <a:lnTo>
                  <a:pt x="102358" y="191704"/>
                </a:lnTo>
                <a:lnTo>
                  <a:pt x="108232" y="193521"/>
                </a:lnTo>
                <a:lnTo>
                  <a:pt x="114053" y="194733"/>
                </a:lnTo>
                <a:lnTo>
                  <a:pt x="119839" y="195540"/>
                </a:lnTo>
                <a:lnTo>
                  <a:pt x="125601" y="196078"/>
                </a:lnTo>
                <a:lnTo>
                  <a:pt x="132300" y="197390"/>
                </a:lnTo>
                <a:lnTo>
                  <a:pt x="139623" y="199217"/>
                </a:lnTo>
                <a:lnTo>
                  <a:pt x="147363" y="201387"/>
                </a:lnTo>
                <a:lnTo>
                  <a:pt x="154428" y="203786"/>
                </a:lnTo>
                <a:lnTo>
                  <a:pt x="161043" y="206338"/>
                </a:lnTo>
                <a:lnTo>
                  <a:pt x="167358" y="208992"/>
                </a:lnTo>
                <a:lnTo>
                  <a:pt x="174425" y="210761"/>
                </a:lnTo>
                <a:lnTo>
                  <a:pt x="181994" y="211941"/>
                </a:lnTo>
                <a:lnTo>
                  <a:pt x="189898" y="212728"/>
                </a:lnTo>
                <a:lnTo>
                  <a:pt x="197072" y="214204"/>
                </a:lnTo>
                <a:lnTo>
                  <a:pt x="203760" y="216141"/>
                </a:lnTo>
                <a:lnTo>
                  <a:pt x="210123" y="218385"/>
                </a:lnTo>
                <a:lnTo>
                  <a:pt x="219734" y="223418"/>
                </a:lnTo>
                <a:lnTo>
                  <a:pt x="223630" y="226094"/>
                </a:lnTo>
                <a:lnTo>
                  <a:pt x="233039" y="229067"/>
                </a:lnTo>
                <a:lnTo>
                  <a:pt x="238215" y="229859"/>
                </a:lnTo>
                <a:lnTo>
                  <a:pt x="243571" y="231340"/>
                </a:lnTo>
                <a:lnTo>
                  <a:pt x="249046" y="233280"/>
                </a:lnTo>
                <a:lnTo>
                  <a:pt x="254602" y="235526"/>
                </a:lnTo>
                <a:lnTo>
                  <a:pt x="260210" y="237023"/>
                </a:lnTo>
                <a:lnTo>
                  <a:pt x="265854" y="238021"/>
                </a:lnTo>
                <a:lnTo>
                  <a:pt x="271522" y="238687"/>
                </a:lnTo>
                <a:lnTo>
                  <a:pt x="277205" y="239131"/>
                </a:lnTo>
                <a:lnTo>
                  <a:pt x="282900" y="239426"/>
                </a:lnTo>
                <a:lnTo>
                  <a:pt x="297475" y="239842"/>
                </a:lnTo>
                <a:lnTo>
                  <a:pt x="308575" y="2400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4" name="SMARTPenAnnotation165"/>
          <p:cNvSpPr/>
          <p:nvPr/>
        </p:nvSpPr>
        <p:spPr>
          <a:xfrm>
            <a:off x="1177687" y="3720465"/>
            <a:ext cx="351076" cy="497205"/>
          </a:xfrm>
          <a:custGeom>
            <a:avLst/>
            <a:gdLst/>
            <a:ahLst/>
            <a:cxnLst/>
            <a:rect l="0" t="0" r="0" b="0"/>
            <a:pathLst>
              <a:path w="351076" h="497205">
                <a:moveTo>
                  <a:pt x="8175" y="471487"/>
                </a:moveTo>
                <a:lnTo>
                  <a:pt x="12726" y="471487"/>
                </a:lnTo>
                <a:lnTo>
                  <a:pt x="15019" y="472439"/>
                </a:lnTo>
                <a:lnTo>
                  <a:pt x="20107" y="476038"/>
                </a:lnTo>
                <a:lnTo>
                  <a:pt x="23749" y="477378"/>
                </a:lnTo>
                <a:lnTo>
                  <a:pt x="32877" y="478868"/>
                </a:lnTo>
                <a:lnTo>
                  <a:pt x="37025" y="480218"/>
                </a:lnTo>
                <a:lnTo>
                  <a:pt x="44175" y="484257"/>
                </a:lnTo>
                <a:lnTo>
                  <a:pt x="53067" y="486688"/>
                </a:lnTo>
                <a:lnTo>
                  <a:pt x="63370" y="487768"/>
                </a:lnTo>
                <a:lnTo>
                  <a:pt x="74298" y="488248"/>
                </a:lnTo>
                <a:lnTo>
                  <a:pt x="78927" y="489329"/>
                </a:lnTo>
                <a:lnTo>
                  <a:pt x="86611" y="493069"/>
                </a:lnTo>
                <a:lnTo>
                  <a:pt x="95740" y="495367"/>
                </a:lnTo>
                <a:lnTo>
                  <a:pt x="106148" y="496388"/>
                </a:lnTo>
                <a:lnTo>
                  <a:pt x="111590" y="496660"/>
                </a:lnTo>
                <a:lnTo>
                  <a:pt x="125812" y="497043"/>
                </a:lnTo>
                <a:lnTo>
                  <a:pt x="147061" y="497200"/>
                </a:lnTo>
                <a:lnTo>
                  <a:pt x="152555" y="497204"/>
                </a:lnTo>
                <a:lnTo>
                  <a:pt x="153006" y="496252"/>
                </a:lnTo>
                <a:lnTo>
                  <a:pt x="153507" y="492654"/>
                </a:lnTo>
                <a:lnTo>
                  <a:pt x="152688" y="491313"/>
                </a:lnTo>
                <a:lnTo>
                  <a:pt x="151189" y="490419"/>
                </a:lnTo>
                <a:lnTo>
                  <a:pt x="149238" y="489824"/>
                </a:lnTo>
                <a:lnTo>
                  <a:pt x="147937" y="487521"/>
                </a:lnTo>
                <a:lnTo>
                  <a:pt x="146491" y="479884"/>
                </a:lnTo>
                <a:lnTo>
                  <a:pt x="145678" y="464873"/>
                </a:lnTo>
                <a:lnTo>
                  <a:pt x="143658" y="459458"/>
                </a:lnTo>
                <a:lnTo>
                  <a:pt x="136335" y="448361"/>
                </a:lnTo>
                <a:lnTo>
                  <a:pt x="131810" y="437079"/>
                </a:lnTo>
                <a:lnTo>
                  <a:pt x="130603" y="431404"/>
                </a:lnTo>
                <a:lnTo>
                  <a:pt x="124183" y="420017"/>
                </a:lnTo>
                <a:lnTo>
                  <a:pt x="115931" y="407654"/>
                </a:lnTo>
                <a:lnTo>
                  <a:pt x="109089" y="392635"/>
                </a:lnTo>
                <a:lnTo>
                  <a:pt x="102873" y="378974"/>
                </a:lnTo>
                <a:lnTo>
                  <a:pt x="96936" y="365600"/>
                </a:lnTo>
                <a:lnTo>
                  <a:pt x="91122" y="350131"/>
                </a:lnTo>
                <a:lnTo>
                  <a:pt x="85363" y="336271"/>
                </a:lnTo>
                <a:lnTo>
                  <a:pt x="78676" y="323761"/>
                </a:lnTo>
                <a:lnTo>
                  <a:pt x="69354" y="311851"/>
                </a:lnTo>
                <a:lnTo>
                  <a:pt x="58860" y="300208"/>
                </a:lnTo>
                <a:lnTo>
                  <a:pt x="48799" y="288683"/>
                </a:lnTo>
                <a:lnTo>
                  <a:pt x="41153" y="277211"/>
                </a:lnTo>
                <a:lnTo>
                  <a:pt x="34579" y="265762"/>
                </a:lnTo>
                <a:lnTo>
                  <a:pt x="28483" y="254324"/>
                </a:lnTo>
                <a:lnTo>
                  <a:pt x="22598" y="242890"/>
                </a:lnTo>
                <a:lnTo>
                  <a:pt x="13930" y="230294"/>
                </a:lnTo>
                <a:lnTo>
                  <a:pt x="10733" y="223638"/>
                </a:lnTo>
                <a:lnTo>
                  <a:pt x="9880" y="220529"/>
                </a:lnTo>
                <a:lnTo>
                  <a:pt x="6393" y="214535"/>
                </a:lnTo>
                <a:lnTo>
                  <a:pt x="4129" y="211603"/>
                </a:lnTo>
                <a:lnTo>
                  <a:pt x="1614" y="205806"/>
                </a:lnTo>
                <a:lnTo>
                  <a:pt x="0" y="198873"/>
                </a:lnTo>
                <a:lnTo>
                  <a:pt x="820" y="197352"/>
                </a:lnTo>
                <a:lnTo>
                  <a:pt x="11569" y="185385"/>
                </a:lnTo>
                <a:lnTo>
                  <a:pt x="19764" y="177061"/>
                </a:lnTo>
                <a:lnTo>
                  <a:pt x="27931" y="171403"/>
                </a:lnTo>
                <a:lnTo>
                  <a:pt x="37910" y="164761"/>
                </a:lnTo>
                <a:lnTo>
                  <a:pt x="48696" y="155460"/>
                </a:lnTo>
                <a:lnTo>
                  <a:pt x="55191" y="151264"/>
                </a:lnTo>
                <a:lnTo>
                  <a:pt x="62379" y="147515"/>
                </a:lnTo>
                <a:lnTo>
                  <a:pt x="70029" y="144063"/>
                </a:lnTo>
                <a:lnTo>
                  <a:pt x="77986" y="139857"/>
                </a:lnTo>
                <a:lnTo>
                  <a:pt x="86148" y="135148"/>
                </a:lnTo>
                <a:lnTo>
                  <a:pt x="94447" y="130104"/>
                </a:lnTo>
                <a:lnTo>
                  <a:pt x="111288" y="119419"/>
                </a:lnTo>
                <a:lnTo>
                  <a:pt x="171067" y="79975"/>
                </a:lnTo>
                <a:lnTo>
                  <a:pt x="179634" y="75224"/>
                </a:lnTo>
                <a:lnTo>
                  <a:pt x="188204" y="71104"/>
                </a:lnTo>
                <a:lnTo>
                  <a:pt x="196774" y="67405"/>
                </a:lnTo>
                <a:lnTo>
                  <a:pt x="204393" y="63034"/>
                </a:lnTo>
                <a:lnTo>
                  <a:pt x="211377" y="58215"/>
                </a:lnTo>
                <a:lnTo>
                  <a:pt x="217938" y="53097"/>
                </a:lnTo>
                <a:lnTo>
                  <a:pt x="225170" y="48733"/>
                </a:lnTo>
                <a:lnTo>
                  <a:pt x="232848" y="44871"/>
                </a:lnTo>
                <a:lnTo>
                  <a:pt x="240825" y="41344"/>
                </a:lnTo>
                <a:lnTo>
                  <a:pt x="248047" y="37087"/>
                </a:lnTo>
                <a:lnTo>
                  <a:pt x="254767" y="32345"/>
                </a:lnTo>
                <a:lnTo>
                  <a:pt x="261152" y="27278"/>
                </a:lnTo>
                <a:lnTo>
                  <a:pt x="267314" y="22947"/>
                </a:lnTo>
                <a:lnTo>
                  <a:pt x="273327" y="19109"/>
                </a:lnTo>
                <a:lnTo>
                  <a:pt x="279240" y="15596"/>
                </a:lnTo>
                <a:lnTo>
                  <a:pt x="285088" y="12302"/>
                </a:lnTo>
                <a:lnTo>
                  <a:pt x="296665" y="6102"/>
                </a:lnTo>
                <a:lnTo>
                  <a:pt x="302419" y="4068"/>
                </a:lnTo>
                <a:lnTo>
                  <a:pt x="308160" y="2712"/>
                </a:lnTo>
                <a:lnTo>
                  <a:pt x="318667" y="1205"/>
                </a:lnTo>
                <a:lnTo>
                  <a:pt x="326511" y="535"/>
                </a:lnTo>
                <a:lnTo>
                  <a:pt x="336283" y="158"/>
                </a:lnTo>
                <a:lnTo>
                  <a:pt x="3510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5" name="SMARTPenAnnotation166"/>
          <p:cNvSpPr/>
          <p:nvPr/>
        </p:nvSpPr>
        <p:spPr>
          <a:xfrm>
            <a:off x="1331947" y="3909060"/>
            <a:ext cx="153953" cy="214313"/>
          </a:xfrm>
          <a:custGeom>
            <a:avLst/>
            <a:gdLst/>
            <a:ahLst/>
            <a:cxnLst/>
            <a:rect l="0" t="0" r="0" b="0"/>
            <a:pathLst>
              <a:path w="153953" h="214313">
                <a:moveTo>
                  <a:pt x="8220" y="0"/>
                </a:moveTo>
                <a:lnTo>
                  <a:pt x="0" y="0"/>
                </a:lnTo>
                <a:lnTo>
                  <a:pt x="4303" y="4550"/>
                </a:lnTo>
                <a:lnTo>
                  <a:pt x="28341" y="28693"/>
                </a:lnTo>
                <a:lnTo>
                  <a:pt x="31159" y="32463"/>
                </a:lnTo>
                <a:lnTo>
                  <a:pt x="33990" y="36882"/>
                </a:lnTo>
                <a:lnTo>
                  <a:pt x="36830" y="41733"/>
                </a:lnTo>
                <a:lnTo>
                  <a:pt x="39676" y="46872"/>
                </a:lnTo>
                <a:lnTo>
                  <a:pt x="45378" y="57662"/>
                </a:lnTo>
                <a:lnTo>
                  <a:pt x="49184" y="62254"/>
                </a:lnTo>
                <a:lnTo>
                  <a:pt x="53627" y="66267"/>
                </a:lnTo>
                <a:lnTo>
                  <a:pt x="58494" y="69895"/>
                </a:lnTo>
                <a:lnTo>
                  <a:pt x="62691" y="74219"/>
                </a:lnTo>
                <a:lnTo>
                  <a:pt x="66441" y="79007"/>
                </a:lnTo>
                <a:lnTo>
                  <a:pt x="69894" y="84104"/>
                </a:lnTo>
                <a:lnTo>
                  <a:pt x="73149" y="89407"/>
                </a:lnTo>
                <a:lnTo>
                  <a:pt x="76271" y="94847"/>
                </a:lnTo>
                <a:lnTo>
                  <a:pt x="79305" y="100378"/>
                </a:lnTo>
                <a:lnTo>
                  <a:pt x="82280" y="106924"/>
                </a:lnTo>
                <a:lnTo>
                  <a:pt x="85216" y="114145"/>
                </a:lnTo>
                <a:lnTo>
                  <a:pt x="88125" y="121817"/>
                </a:lnTo>
                <a:lnTo>
                  <a:pt x="91018" y="128836"/>
                </a:lnTo>
                <a:lnTo>
                  <a:pt x="93899" y="135421"/>
                </a:lnTo>
                <a:lnTo>
                  <a:pt x="96771" y="141715"/>
                </a:lnTo>
                <a:lnTo>
                  <a:pt x="99639" y="146864"/>
                </a:lnTo>
                <a:lnTo>
                  <a:pt x="102504" y="151249"/>
                </a:lnTo>
                <a:lnTo>
                  <a:pt x="105366" y="155125"/>
                </a:lnTo>
                <a:lnTo>
                  <a:pt x="107274" y="159614"/>
                </a:lnTo>
                <a:lnTo>
                  <a:pt x="108546" y="164512"/>
                </a:lnTo>
                <a:lnTo>
                  <a:pt x="109394" y="169682"/>
                </a:lnTo>
                <a:lnTo>
                  <a:pt x="110912" y="174081"/>
                </a:lnTo>
                <a:lnTo>
                  <a:pt x="112876" y="177967"/>
                </a:lnTo>
                <a:lnTo>
                  <a:pt x="115138" y="181509"/>
                </a:lnTo>
                <a:lnTo>
                  <a:pt x="117599" y="184823"/>
                </a:lnTo>
                <a:lnTo>
                  <a:pt x="120192" y="187986"/>
                </a:lnTo>
                <a:lnTo>
                  <a:pt x="122873" y="191046"/>
                </a:lnTo>
                <a:lnTo>
                  <a:pt x="125613" y="194039"/>
                </a:lnTo>
                <a:lnTo>
                  <a:pt x="131197" y="199904"/>
                </a:lnTo>
                <a:lnTo>
                  <a:pt x="134020" y="201849"/>
                </a:lnTo>
                <a:lnTo>
                  <a:pt x="136854" y="203146"/>
                </a:lnTo>
                <a:lnTo>
                  <a:pt x="139696" y="204011"/>
                </a:lnTo>
                <a:lnTo>
                  <a:pt x="142543" y="205540"/>
                </a:lnTo>
                <a:lnTo>
                  <a:pt x="145394" y="207511"/>
                </a:lnTo>
                <a:lnTo>
                  <a:pt x="153952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6" name="SMARTPenAnnotation167"/>
          <p:cNvSpPr/>
          <p:nvPr/>
        </p:nvSpPr>
        <p:spPr>
          <a:xfrm>
            <a:off x="1487592" y="3780476"/>
            <a:ext cx="226024" cy="265617"/>
          </a:xfrm>
          <a:custGeom>
            <a:avLst/>
            <a:gdLst/>
            <a:ahLst/>
            <a:cxnLst/>
            <a:rect l="0" t="0" r="0" b="0"/>
            <a:pathLst>
              <a:path w="226024" h="265617">
                <a:moveTo>
                  <a:pt x="66887" y="51431"/>
                </a:moveTo>
                <a:lnTo>
                  <a:pt x="62337" y="46880"/>
                </a:lnTo>
                <a:lnTo>
                  <a:pt x="60043" y="45540"/>
                </a:lnTo>
                <a:lnTo>
                  <a:pt x="53218" y="43653"/>
                </a:lnTo>
                <a:lnTo>
                  <a:pt x="49820" y="43094"/>
                </a:lnTo>
                <a:lnTo>
                  <a:pt x="45649" y="42963"/>
                </a:lnTo>
                <a:lnTo>
                  <a:pt x="43204" y="43881"/>
                </a:lnTo>
                <a:lnTo>
                  <a:pt x="37946" y="47441"/>
                </a:lnTo>
                <a:lnTo>
                  <a:pt x="32435" y="52198"/>
                </a:lnTo>
                <a:lnTo>
                  <a:pt x="26810" y="57487"/>
                </a:lnTo>
                <a:lnTo>
                  <a:pt x="21135" y="63013"/>
                </a:lnTo>
                <a:lnTo>
                  <a:pt x="15438" y="71184"/>
                </a:lnTo>
                <a:lnTo>
                  <a:pt x="12585" y="76030"/>
                </a:lnTo>
                <a:lnTo>
                  <a:pt x="6876" y="83954"/>
                </a:lnTo>
                <a:lnTo>
                  <a:pt x="4020" y="87400"/>
                </a:lnTo>
                <a:lnTo>
                  <a:pt x="2116" y="91603"/>
                </a:lnTo>
                <a:lnTo>
                  <a:pt x="846" y="96310"/>
                </a:lnTo>
                <a:lnTo>
                  <a:pt x="0" y="101353"/>
                </a:lnTo>
                <a:lnTo>
                  <a:pt x="388" y="105667"/>
                </a:lnTo>
                <a:lnTo>
                  <a:pt x="1600" y="109496"/>
                </a:lnTo>
                <a:lnTo>
                  <a:pt x="4533" y="116290"/>
                </a:lnTo>
                <a:lnTo>
                  <a:pt x="5837" y="122485"/>
                </a:lnTo>
                <a:lnTo>
                  <a:pt x="6416" y="128413"/>
                </a:lnTo>
                <a:lnTo>
                  <a:pt x="6571" y="131327"/>
                </a:lnTo>
                <a:lnTo>
                  <a:pt x="7627" y="134223"/>
                </a:lnTo>
                <a:lnTo>
                  <a:pt x="11339" y="139980"/>
                </a:lnTo>
                <a:lnTo>
                  <a:pt x="14615" y="141896"/>
                </a:lnTo>
                <a:lnTo>
                  <a:pt x="18704" y="143174"/>
                </a:lnTo>
                <a:lnTo>
                  <a:pt x="23335" y="144025"/>
                </a:lnTo>
                <a:lnTo>
                  <a:pt x="27375" y="144593"/>
                </a:lnTo>
                <a:lnTo>
                  <a:pt x="34404" y="145224"/>
                </a:lnTo>
                <a:lnTo>
                  <a:pt x="38564" y="145392"/>
                </a:lnTo>
                <a:lnTo>
                  <a:pt x="48267" y="145579"/>
                </a:lnTo>
                <a:lnTo>
                  <a:pt x="54474" y="146581"/>
                </a:lnTo>
                <a:lnTo>
                  <a:pt x="61469" y="148202"/>
                </a:lnTo>
                <a:lnTo>
                  <a:pt x="68990" y="150236"/>
                </a:lnTo>
                <a:lnTo>
                  <a:pt x="75909" y="151590"/>
                </a:lnTo>
                <a:lnTo>
                  <a:pt x="82427" y="152494"/>
                </a:lnTo>
                <a:lnTo>
                  <a:pt x="88677" y="153097"/>
                </a:lnTo>
                <a:lnTo>
                  <a:pt x="95701" y="153498"/>
                </a:lnTo>
                <a:lnTo>
                  <a:pt x="111126" y="153944"/>
                </a:lnTo>
                <a:lnTo>
                  <a:pt x="146009" y="154254"/>
                </a:lnTo>
                <a:lnTo>
                  <a:pt x="153925" y="154270"/>
                </a:lnTo>
                <a:lnTo>
                  <a:pt x="161107" y="155232"/>
                </a:lnTo>
                <a:lnTo>
                  <a:pt x="167801" y="156827"/>
                </a:lnTo>
                <a:lnTo>
                  <a:pt x="174168" y="158843"/>
                </a:lnTo>
                <a:lnTo>
                  <a:pt x="180318" y="161139"/>
                </a:lnTo>
                <a:lnTo>
                  <a:pt x="186323" y="163622"/>
                </a:lnTo>
                <a:lnTo>
                  <a:pt x="192231" y="166230"/>
                </a:lnTo>
                <a:lnTo>
                  <a:pt x="197122" y="168921"/>
                </a:lnTo>
                <a:lnTo>
                  <a:pt x="201336" y="171668"/>
                </a:lnTo>
                <a:lnTo>
                  <a:pt x="205097" y="174451"/>
                </a:lnTo>
                <a:lnTo>
                  <a:pt x="211817" y="180084"/>
                </a:lnTo>
                <a:lnTo>
                  <a:pt x="214942" y="182920"/>
                </a:lnTo>
                <a:lnTo>
                  <a:pt x="217026" y="186715"/>
                </a:lnTo>
                <a:lnTo>
                  <a:pt x="218414" y="191151"/>
                </a:lnTo>
                <a:lnTo>
                  <a:pt x="219341" y="196013"/>
                </a:lnTo>
                <a:lnTo>
                  <a:pt x="220369" y="203954"/>
                </a:lnTo>
                <a:lnTo>
                  <a:pt x="220644" y="207406"/>
                </a:lnTo>
                <a:lnTo>
                  <a:pt x="221779" y="211612"/>
                </a:lnTo>
                <a:lnTo>
                  <a:pt x="223489" y="216321"/>
                </a:lnTo>
                <a:lnTo>
                  <a:pt x="225581" y="221365"/>
                </a:lnTo>
                <a:lnTo>
                  <a:pt x="226023" y="225680"/>
                </a:lnTo>
                <a:lnTo>
                  <a:pt x="225365" y="229510"/>
                </a:lnTo>
                <a:lnTo>
                  <a:pt x="222094" y="237257"/>
                </a:lnTo>
                <a:lnTo>
                  <a:pt x="217466" y="247051"/>
                </a:lnTo>
                <a:lnTo>
                  <a:pt x="213946" y="250424"/>
                </a:lnTo>
                <a:lnTo>
                  <a:pt x="209694" y="252673"/>
                </a:lnTo>
                <a:lnTo>
                  <a:pt x="204954" y="254173"/>
                </a:lnTo>
                <a:lnTo>
                  <a:pt x="200842" y="256125"/>
                </a:lnTo>
                <a:lnTo>
                  <a:pt x="197148" y="258379"/>
                </a:lnTo>
                <a:lnTo>
                  <a:pt x="193733" y="260834"/>
                </a:lnTo>
                <a:lnTo>
                  <a:pt x="189551" y="262470"/>
                </a:lnTo>
                <a:lnTo>
                  <a:pt x="184858" y="263562"/>
                </a:lnTo>
                <a:lnTo>
                  <a:pt x="179825" y="264289"/>
                </a:lnTo>
                <a:lnTo>
                  <a:pt x="175516" y="264774"/>
                </a:lnTo>
                <a:lnTo>
                  <a:pt x="171692" y="265097"/>
                </a:lnTo>
                <a:lnTo>
                  <a:pt x="168190" y="265313"/>
                </a:lnTo>
                <a:lnTo>
                  <a:pt x="159218" y="265552"/>
                </a:lnTo>
                <a:lnTo>
                  <a:pt x="154159" y="265616"/>
                </a:lnTo>
                <a:lnTo>
                  <a:pt x="149833" y="264706"/>
                </a:lnTo>
                <a:lnTo>
                  <a:pt x="145997" y="263147"/>
                </a:lnTo>
                <a:lnTo>
                  <a:pt x="139195" y="258875"/>
                </a:lnTo>
                <a:lnTo>
                  <a:pt x="132996" y="253801"/>
                </a:lnTo>
                <a:lnTo>
                  <a:pt x="127067" y="248371"/>
                </a:lnTo>
                <a:lnTo>
                  <a:pt x="124152" y="245589"/>
                </a:lnTo>
                <a:lnTo>
                  <a:pt x="118373" y="237419"/>
                </a:lnTo>
                <a:lnTo>
                  <a:pt x="115499" y="232573"/>
                </a:lnTo>
                <a:lnTo>
                  <a:pt x="112305" y="224648"/>
                </a:lnTo>
                <a:lnTo>
                  <a:pt x="111453" y="221202"/>
                </a:lnTo>
                <a:lnTo>
                  <a:pt x="110886" y="216047"/>
                </a:lnTo>
                <a:lnTo>
                  <a:pt x="110507" y="209752"/>
                </a:lnTo>
                <a:lnTo>
                  <a:pt x="110086" y="195139"/>
                </a:lnTo>
                <a:lnTo>
                  <a:pt x="109900" y="179119"/>
                </a:lnTo>
                <a:lnTo>
                  <a:pt x="110802" y="171799"/>
                </a:lnTo>
                <a:lnTo>
                  <a:pt x="112356" y="165014"/>
                </a:lnTo>
                <a:lnTo>
                  <a:pt x="119095" y="143823"/>
                </a:lnTo>
                <a:lnTo>
                  <a:pt x="121695" y="135886"/>
                </a:lnTo>
                <a:lnTo>
                  <a:pt x="125333" y="128689"/>
                </a:lnTo>
                <a:lnTo>
                  <a:pt x="129664" y="121986"/>
                </a:lnTo>
                <a:lnTo>
                  <a:pt x="134456" y="115613"/>
                </a:lnTo>
                <a:lnTo>
                  <a:pt x="138603" y="108506"/>
                </a:lnTo>
                <a:lnTo>
                  <a:pt x="142320" y="100911"/>
                </a:lnTo>
                <a:lnTo>
                  <a:pt x="145751" y="92991"/>
                </a:lnTo>
                <a:lnTo>
                  <a:pt x="149943" y="85805"/>
                </a:lnTo>
                <a:lnTo>
                  <a:pt x="154643" y="79109"/>
                </a:lnTo>
                <a:lnTo>
                  <a:pt x="159681" y="72741"/>
                </a:lnTo>
                <a:lnTo>
                  <a:pt x="163040" y="66590"/>
                </a:lnTo>
                <a:lnTo>
                  <a:pt x="165279" y="60585"/>
                </a:lnTo>
                <a:lnTo>
                  <a:pt x="166772" y="54676"/>
                </a:lnTo>
                <a:lnTo>
                  <a:pt x="168720" y="49784"/>
                </a:lnTo>
                <a:lnTo>
                  <a:pt x="173424" y="41809"/>
                </a:lnTo>
                <a:lnTo>
                  <a:pt x="175059" y="37396"/>
                </a:lnTo>
                <a:lnTo>
                  <a:pt x="176149" y="32550"/>
                </a:lnTo>
                <a:lnTo>
                  <a:pt x="176876" y="27414"/>
                </a:lnTo>
                <a:lnTo>
                  <a:pt x="176408" y="23037"/>
                </a:lnTo>
                <a:lnTo>
                  <a:pt x="175144" y="19167"/>
                </a:lnTo>
                <a:lnTo>
                  <a:pt x="171199" y="12326"/>
                </a:lnTo>
                <a:lnTo>
                  <a:pt x="166271" y="6111"/>
                </a:lnTo>
                <a:lnTo>
                  <a:pt x="162670" y="4073"/>
                </a:lnTo>
                <a:lnTo>
                  <a:pt x="158365" y="2714"/>
                </a:lnTo>
                <a:lnTo>
                  <a:pt x="153590" y="1808"/>
                </a:lnTo>
                <a:lnTo>
                  <a:pt x="149454" y="1204"/>
                </a:lnTo>
                <a:lnTo>
                  <a:pt x="145745" y="802"/>
                </a:lnTo>
                <a:lnTo>
                  <a:pt x="142319" y="533"/>
                </a:lnTo>
                <a:lnTo>
                  <a:pt x="138130" y="354"/>
                </a:lnTo>
                <a:lnTo>
                  <a:pt x="128396" y="155"/>
                </a:lnTo>
                <a:lnTo>
                  <a:pt x="82833" y="0"/>
                </a:lnTo>
                <a:lnTo>
                  <a:pt x="79423" y="952"/>
                </a:lnTo>
                <a:lnTo>
                  <a:pt x="73094" y="4548"/>
                </a:lnTo>
                <a:lnTo>
                  <a:pt x="67106" y="6782"/>
                </a:lnTo>
                <a:lnTo>
                  <a:pt x="58315" y="85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7" name="SMARTPenAnnotation168"/>
          <p:cNvSpPr/>
          <p:nvPr/>
        </p:nvSpPr>
        <p:spPr>
          <a:xfrm>
            <a:off x="4035902" y="4294822"/>
            <a:ext cx="287378" cy="462916"/>
          </a:xfrm>
          <a:custGeom>
            <a:avLst/>
            <a:gdLst/>
            <a:ahLst/>
            <a:cxnLst/>
            <a:rect l="0" t="0" r="0" b="0"/>
            <a:pathLst>
              <a:path w="287378" h="462916">
                <a:moveTo>
                  <a:pt x="141763" y="462915"/>
                </a:moveTo>
                <a:lnTo>
                  <a:pt x="177836" y="462915"/>
                </a:lnTo>
                <a:lnTo>
                  <a:pt x="181051" y="461963"/>
                </a:lnTo>
                <a:lnTo>
                  <a:pt x="187164" y="458365"/>
                </a:lnTo>
                <a:lnTo>
                  <a:pt x="195596" y="456130"/>
                </a:lnTo>
                <a:lnTo>
                  <a:pt x="200512" y="455534"/>
                </a:lnTo>
                <a:lnTo>
                  <a:pt x="205694" y="455137"/>
                </a:lnTo>
                <a:lnTo>
                  <a:pt x="211053" y="454872"/>
                </a:lnTo>
                <a:lnTo>
                  <a:pt x="225158" y="454500"/>
                </a:lnTo>
                <a:lnTo>
                  <a:pt x="254734" y="454352"/>
                </a:lnTo>
                <a:lnTo>
                  <a:pt x="258035" y="453396"/>
                </a:lnTo>
                <a:lnTo>
                  <a:pt x="264241" y="449795"/>
                </a:lnTo>
                <a:lnTo>
                  <a:pt x="270175" y="447559"/>
                </a:lnTo>
                <a:lnTo>
                  <a:pt x="278723" y="446006"/>
                </a:lnTo>
                <a:lnTo>
                  <a:pt x="286152" y="445801"/>
                </a:lnTo>
                <a:lnTo>
                  <a:pt x="286600" y="444838"/>
                </a:lnTo>
                <a:lnTo>
                  <a:pt x="287377" y="438392"/>
                </a:lnTo>
                <a:lnTo>
                  <a:pt x="286464" y="437994"/>
                </a:lnTo>
                <a:lnTo>
                  <a:pt x="282909" y="437551"/>
                </a:lnTo>
                <a:lnTo>
                  <a:pt x="281580" y="436481"/>
                </a:lnTo>
                <a:lnTo>
                  <a:pt x="280694" y="434815"/>
                </a:lnTo>
                <a:lnTo>
                  <a:pt x="280104" y="432752"/>
                </a:lnTo>
                <a:lnTo>
                  <a:pt x="276908" y="427919"/>
                </a:lnTo>
                <a:lnTo>
                  <a:pt x="274722" y="425297"/>
                </a:lnTo>
                <a:lnTo>
                  <a:pt x="272312" y="423549"/>
                </a:lnTo>
                <a:lnTo>
                  <a:pt x="264370" y="420136"/>
                </a:lnTo>
                <a:lnTo>
                  <a:pt x="258802" y="415962"/>
                </a:lnTo>
                <a:lnTo>
                  <a:pt x="250613" y="410932"/>
                </a:lnTo>
                <a:lnTo>
                  <a:pt x="245762" y="408257"/>
                </a:lnTo>
                <a:lnTo>
                  <a:pt x="235292" y="402745"/>
                </a:lnTo>
                <a:lnTo>
                  <a:pt x="178897" y="374330"/>
                </a:lnTo>
                <a:lnTo>
                  <a:pt x="172233" y="371473"/>
                </a:lnTo>
                <a:lnTo>
                  <a:pt x="164934" y="368616"/>
                </a:lnTo>
                <a:lnTo>
                  <a:pt x="157210" y="365759"/>
                </a:lnTo>
                <a:lnTo>
                  <a:pt x="150156" y="362902"/>
                </a:lnTo>
                <a:lnTo>
                  <a:pt x="143548" y="360045"/>
                </a:lnTo>
                <a:lnTo>
                  <a:pt x="131126" y="354330"/>
                </a:lnTo>
                <a:lnTo>
                  <a:pt x="107629" y="342900"/>
                </a:lnTo>
                <a:lnTo>
                  <a:pt x="101862" y="340043"/>
                </a:lnTo>
                <a:lnTo>
                  <a:pt x="95159" y="337185"/>
                </a:lnTo>
                <a:lnTo>
                  <a:pt x="87834" y="334328"/>
                </a:lnTo>
                <a:lnTo>
                  <a:pt x="80093" y="331470"/>
                </a:lnTo>
                <a:lnTo>
                  <a:pt x="73979" y="328612"/>
                </a:lnTo>
                <a:lnTo>
                  <a:pt x="68951" y="325755"/>
                </a:lnTo>
                <a:lnTo>
                  <a:pt x="64646" y="322898"/>
                </a:lnTo>
                <a:lnTo>
                  <a:pt x="59872" y="319088"/>
                </a:lnTo>
                <a:lnTo>
                  <a:pt x="54784" y="314643"/>
                </a:lnTo>
                <a:lnTo>
                  <a:pt x="45003" y="305577"/>
                </a:lnTo>
                <a:lnTo>
                  <a:pt x="34142" y="295117"/>
                </a:lnTo>
                <a:lnTo>
                  <a:pt x="27891" y="288961"/>
                </a:lnTo>
                <a:lnTo>
                  <a:pt x="19017" y="275589"/>
                </a:lnTo>
                <a:lnTo>
                  <a:pt x="10355" y="264112"/>
                </a:lnTo>
                <a:lnTo>
                  <a:pt x="8438" y="259895"/>
                </a:lnTo>
                <a:lnTo>
                  <a:pt x="6307" y="250129"/>
                </a:lnTo>
                <a:lnTo>
                  <a:pt x="2820" y="239438"/>
                </a:lnTo>
                <a:lnTo>
                  <a:pt x="557" y="233921"/>
                </a:lnTo>
                <a:lnTo>
                  <a:pt x="0" y="228337"/>
                </a:lnTo>
                <a:lnTo>
                  <a:pt x="1922" y="217053"/>
                </a:lnTo>
                <a:lnTo>
                  <a:pt x="3411" y="205688"/>
                </a:lnTo>
                <a:lnTo>
                  <a:pt x="5026" y="193335"/>
                </a:lnTo>
                <a:lnTo>
                  <a:pt x="6789" y="186040"/>
                </a:lnTo>
                <a:lnTo>
                  <a:pt x="8918" y="178319"/>
                </a:lnTo>
                <a:lnTo>
                  <a:pt x="13823" y="164661"/>
                </a:lnTo>
                <a:lnTo>
                  <a:pt x="16464" y="158351"/>
                </a:lnTo>
                <a:lnTo>
                  <a:pt x="18226" y="151288"/>
                </a:lnTo>
                <a:lnTo>
                  <a:pt x="19400" y="143721"/>
                </a:lnTo>
                <a:lnTo>
                  <a:pt x="20182" y="135819"/>
                </a:lnTo>
                <a:lnTo>
                  <a:pt x="22609" y="127693"/>
                </a:lnTo>
                <a:lnTo>
                  <a:pt x="26132" y="119419"/>
                </a:lnTo>
                <a:lnTo>
                  <a:pt x="40923" y="90158"/>
                </a:lnTo>
                <a:lnTo>
                  <a:pt x="44056" y="82966"/>
                </a:lnTo>
                <a:lnTo>
                  <a:pt x="47097" y="75313"/>
                </a:lnTo>
                <a:lnTo>
                  <a:pt x="50078" y="67354"/>
                </a:lnTo>
                <a:lnTo>
                  <a:pt x="55929" y="53430"/>
                </a:lnTo>
                <a:lnTo>
                  <a:pt x="60752" y="41844"/>
                </a:lnTo>
                <a:lnTo>
                  <a:pt x="64419" y="29014"/>
                </a:lnTo>
                <a:lnTo>
                  <a:pt x="68653" y="18928"/>
                </a:lnTo>
                <a:lnTo>
                  <a:pt x="76391" y="7090"/>
                </a:lnTo>
                <a:lnTo>
                  <a:pt x="79132" y="4727"/>
                </a:lnTo>
                <a:lnTo>
                  <a:pt x="81911" y="3151"/>
                </a:lnTo>
                <a:lnTo>
                  <a:pt x="88665" y="622"/>
                </a:lnTo>
                <a:lnTo>
                  <a:pt x="96843" y="123"/>
                </a:lnTo>
                <a:lnTo>
                  <a:pt x="10747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8" name="SMARTPenAnnotation169"/>
          <p:cNvSpPr/>
          <p:nvPr/>
        </p:nvSpPr>
        <p:spPr>
          <a:xfrm>
            <a:off x="4134802" y="4474845"/>
            <a:ext cx="188596" cy="94298"/>
          </a:xfrm>
          <a:custGeom>
            <a:avLst/>
            <a:gdLst/>
            <a:ahLst/>
            <a:cxnLst/>
            <a:rect l="0" t="0" r="0" b="0"/>
            <a:pathLst>
              <a:path w="188596" h="94298">
                <a:moveTo>
                  <a:pt x="0" y="0"/>
                </a:moveTo>
                <a:lnTo>
                  <a:pt x="7381" y="0"/>
                </a:lnTo>
                <a:lnTo>
                  <a:pt x="10583" y="2540"/>
                </a:lnTo>
                <a:lnTo>
                  <a:pt x="12770" y="4550"/>
                </a:lnTo>
                <a:lnTo>
                  <a:pt x="16134" y="5891"/>
                </a:lnTo>
                <a:lnTo>
                  <a:pt x="20281" y="6785"/>
                </a:lnTo>
                <a:lnTo>
                  <a:pt x="24951" y="7381"/>
                </a:lnTo>
                <a:lnTo>
                  <a:pt x="29016" y="8730"/>
                </a:lnTo>
                <a:lnTo>
                  <a:pt x="32679" y="10582"/>
                </a:lnTo>
                <a:lnTo>
                  <a:pt x="36074" y="12770"/>
                </a:lnTo>
                <a:lnTo>
                  <a:pt x="40241" y="15181"/>
                </a:lnTo>
                <a:lnTo>
                  <a:pt x="49953" y="20399"/>
                </a:lnTo>
                <a:lnTo>
                  <a:pt x="66130" y="28693"/>
                </a:lnTo>
                <a:lnTo>
                  <a:pt x="70757" y="31511"/>
                </a:lnTo>
                <a:lnTo>
                  <a:pt x="74794" y="34342"/>
                </a:lnTo>
                <a:lnTo>
                  <a:pt x="78438" y="37182"/>
                </a:lnTo>
                <a:lnTo>
                  <a:pt x="82771" y="40028"/>
                </a:lnTo>
                <a:lnTo>
                  <a:pt x="87566" y="42878"/>
                </a:lnTo>
                <a:lnTo>
                  <a:pt x="92668" y="45731"/>
                </a:lnTo>
                <a:lnTo>
                  <a:pt x="103416" y="51439"/>
                </a:lnTo>
                <a:lnTo>
                  <a:pt x="108949" y="54295"/>
                </a:lnTo>
                <a:lnTo>
                  <a:pt x="113590" y="57152"/>
                </a:lnTo>
                <a:lnTo>
                  <a:pt x="117637" y="60009"/>
                </a:lnTo>
                <a:lnTo>
                  <a:pt x="121287" y="62866"/>
                </a:lnTo>
                <a:lnTo>
                  <a:pt x="125625" y="65723"/>
                </a:lnTo>
                <a:lnTo>
                  <a:pt x="130423" y="68580"/>
                </a:lnTo>
                <a:lnTo>
                  <a:pt x="135526" y="71437"/>
                </a:lnTo>
                <a:lnTo>
                  <a:pt x="139881" y="74295"/>
                </a:lnTo>
                <a:lnTo>
                  <a:pt x="143736" y="77152"/>
                </a:lnTo>
                <a:lnTo>
                  <a:pt x="147259" y="80009"/>
                </a:lnTo>
                <a:lnTo>
                  <a:pt x="150560" y="82867"/>
                </a:lnTo>
                <a:lnTo>
                  <a:pt x="153714" y="85725"/>
                </a:lnTo>
                <a:lnTo>
                  <a:pt x="156768" y="88582"/>
                </a:lnTo>
                <a:lnTo>
                  <a:pt x="159757" y="90487"/>
                </a:lnTo>
                <a:lnTo>
                  <a:pt x="165618" y="92604"/>
                </a:lnTo>
                <a:lnTo>
                  <a:pt x="171398" y="93545"/>
                </a:lnTo>
                <a:lnTo>
                  <a:pt x="178319" y="94148"/>
                </a:lnTo>
                <a:lnTo>
                  <a:pt x="181806" y="94231"/>
                </a:lnTo>
                <a:lnTo>
                  <a:pt x="188595" y="942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9" name="SMARTPenAnnotation170"/>
          <p:cNvSpPr/>
          <p:nvPr/>
        </p:nvSpPr>
        <p:spPr>
          <a:xfrm>
            <a:off x="4220527" y="4235362"/>
            <a:ext cx="222765" cy="205181"/>
          </a:xfrm>
          <a:custGeom>
            <a:avLst/>
            <a:gdLst/>
            <a:ahLst/>
            <a:cxnLst/>
            <a:rect l="0" t="0" r="0" b="0"/>
            <a:pathLst>
              <a:path w="222765" h="205181">
                <a:moveTo>
                  <a:pt x="34290" y="85178"/>
                </a:moveTo>
                <a:lnTo>
                  <a:pt x="29739" y="85178"/>
                </a:lnTo>
                <a:lnTo>
                  <a:pt x="28398" y="86130"/>
                </a:lnTo>
                <a:lnTo>
                  <a:pt x="27505" y="87717"/>
                </a:lnTo>
                <a:lnTo>
                  <a:pt x="26071" y="92559"/>
                </a:lnTo>
                <a:lnTo>
                  <a:pt x="21271" y="97948"/>
                </a:lnTo>
                <a:lnTo>
                  <a:pt x="18368" y="101027"/>
                </a:lnTo>
                <a:lnTo>
                  <a:pt x="17689" y="106827"/>
                </a:lnTo>
                <a:lnTo>
                  <a:pt x="17387" y="114802"/>
                </a:lnTo>
                <a:lnTo>
                  <a:pt x="17252" y="121522"/>
                </a:lnTo>
                <a:lnTo>
                  <a:pt x="18169" y="124647"/>
                </a:lnTo>
                <a:lnTo>
                  <a:pt x="21728" y="130660"/>
                </a:lnTo>
                <a:lnTo>
                  <a:pt x="26485" y="136507"/>
                </a:lnTo>
                <a:lnTo>
                  <a:pt x="32748" y="143471"/>
                </a:lnTo>
                <a:lnTo>
                  <a:pt x="38384" y="149228"/>
                </a:lnTo>
                <a:lnTo>
                  <a:pt x="40829" y="150738"/>
                </a:lnTo>
                <a:lnTo>
                  <a:pt x="46086" y="152415"/>
                </a:lnTo>
                <a:lnTo>
                  <a:pt x="51598" y="153161"/>
                </a:lnTo>
                <a:lnTo>
                  <a:pt x="57222" y="153492"/>
                </a:lnTo>
                <a:lnTo>
                  <a:pt x="62897" y="153640"/>
                </a:lnTo>
                <a:lnTo>
                  <a:pt x="75998" y="153723"/>
                </a:lnTo>
                <a:lnTo>
                  <a:pt x="80193" y="152782"/>
                </a:lnTo>
                <a:lnTo>
                  <a:pt x="83942" y="151202"/>
                </a:lnTo>
                <a:lnTo>
                  <a:pt x="90647" y="147859"/>
                </a:lnTo>
                <a:lnTo>
                  <a:pt x="96803" y="146374"/>
                </a:lnTo>
                <a:lnTo>
                  <a:pt x="100730" y="145977"/>
                </a:lnTo>
                <a:lnTo>
                  <a:pt x="105253" y="145713"/>
                </a:lnTo>
                <a:lnTo>
                  <a:pt x="110174" y="145537"/>
                </a:lnTo>
                <a:lnTo>
                  <a:pt x="115359" y="144467"/>
                </a:lnTo>
                <a:lnTo>
                  <a:pt x="120721" y="142802"/>
                </a:lnTo>
                <a:lnTo>
                  <a:pt x="126201" y="140739"/>
                </a:lnTo>
                <a:lnTo>
                  <a:pt x="131759" y="139363"/>
                </a:lnTo>
                <a:lnTo>
                  <a:pt x="137369" y="138446"/>
                </a:lnTo>
                <a:lnTo>
                  <a:pt x="143014" y="137835"/>
                </a:lnTo>
                <a:lnTo>
                  <a:pt x="148683" y="138380"/>
                </a:lnTo>
                <a:lnTo>
                  <a:pt x="154367" y="139696"/>
                </a:lnTo>
                <a:lnTo>
                  <a:pt x="160061" y="141526"/>
                </a:lnTo>
                <a:lnTo>
                  <a:pt x="164810" y="142745"/>
                </a:lnTo>
                <a:lnTo>
                  <a:pt x="168929" y="143559"/>
                </a:lnTo>
                <a:lnTo>
                  <a:pt x="172626" y="144101"/>
                </a:lnTo>
                <a:lnTo>
                  <a:pt x="179275" y="144703"/>
                </a:lnTo>
                <a:lnTo>
                  <a:pt x="182382" y="144864"/>
                </a:lnTo>
                <a:lnTo>
                  <a:pt x="186358" y="145923"/>
                </a:lnTo>
                <a:lnTo>
                  <a:pt x="190914" y="147582"/>
                </a:lnTo>
                <a:lnTo>
                  <a:pt x="195856" y="149641"/>
                </a:lnTo>
                <a:lnTo>
                  <a:pt x="200103" y="151965"/>
                </a:lnTo>
                <a:lnTo>
                  <a:pt x="203887" y="154468"/>
                </a:lnTo>
                <a:lnTo>
                  <a:pt x="207362" y="157088"/>
                </a:lnTo>
                <a:lnTo>
                  <a:pt x="209679" y="159788"/>
                </a:lnTo>
                <a:lnTo>
                  <a:pt x="211223" y="162540"/>
                </a:lnTo>
                <a:lnTo>
                  <a:pt x="212253" y="165328"/>
                </a:lnTo>
                <a:lnTo>
                  <a:pt x="213892" y="167186"/>
                </a:lnTo>
                <a:lnTo>
                  <a:pt x="215937" y="168425"/>
                </a:lnTo>
                <a:lnTo>
                  <a:pt x="218253" y="169251"/>
                </a:lnTo>
                <a:lnTo>
                  <a:pt x="219797" y="171706"/>
                </a:lnTo>
                <a:lnTo>
                  <a:pt x="220827" y="175249"/>
                </a:lnTo>
                <a:lnTo>
                  <a:pt x="222478" y="185519"/>
                </a:lnTo>
                <a:lnTo>
                  <a:pt x="222764" y="191849"/>
                </a:lnTo>
                <a:lnTo>
                  <a:pt x="221852" y="194392"/>
                </a:lnTo>
                <a:lnTo>
                  <a:pt x="218298" y="199757"/>
                </a:lnTo>
                <a:lnTo>
                  <a:pt x="216018" y="201569"/>
                </a:lnTo>
                <a:lnTo>
                  <a:pt x="213544" y="202777"/>
                </a:lnTo>
                <a:lnTo>
                  <a:pt x="208256" y="204119"/>
                </a:lnTo>
                <a:lnTo>
                  <a:pt x="202731" y="204715"/>
                </a:lnTo>
                <a:lnTo>
                  <a:pt x="197314" y="205098"/>
                </a:lnTo>
                <a:lnTo>
                  <a:pt x="189931" y="205180"/>
                </a:lnTo>
                <a:lnTo>
                  <a:pt x="184440" y="200638"/>
                </a:lnTo>
                <a:lnTo>
                  <a:pt x="179446" y="195866"/>
                </a:lnTo>
                <a:lnTo>
                  <a:pt x="176780" y="193260"/>
                </a:lnTo>
                <a:lnTo>
                  <a:pt x="175004" y="190570"/>
                </a:lnTo>
                <a:lnTo>
                  <a:pt x="173030" y="185041"/>
                </a:lnTo>
                <a:lnTo>
                  <a:pt x="171551" y="181281"/>
                </a:lnTo>
                <a:lnTo>
                  <a:pt x="169612" y="176869"/>
                </a:lnTo>
                <a:lnTo>
                  <a:pt x="167367" y="172023"/>
                </a:lnTo>
                <a:lnTo>
                  <a:pt x="165871" y="166887"/>
                </a:lnTo>
                <a:lnTo>
                  <a:pt x="164873" y="161558"/>
                </a:lnTo>
                <a:lnTo>
                  <a:pt x="164208" y="156100"/>
                </a:lnTo>
                <a:lnTo>
                  <a:pt x="163764" y="149604"/>
                </a:lnTo>
                <a:lnTo>
                  <a:pt x="163469" y="142416"/>
                </a:lnTo>
                <a:lnTo>
                  <a:pt x="163140" y="126810"/>
                </a:lnTo>
                <a:lnTo>
                  <a:pt x="162994" y="110348"/>
                </a:lnTo>
                <a:lnTo>
                  <a:pt x="162003" y="101958"/>
                </a:lnTo>
                <a:lnTo>
                  <a:pt x="160390" y="93507"/>
                </a:lnTo>
                <a:lnTo>
                  <a:pt x="158361" y="85015"/>
                </a:lnTo>
                <a:lnTo>
                  <a:pt x="157009" y="77449"/>
                </a:lnTo>
                <a:lnTo>
                  <a:pt x="156108" y="70501"/>
                </a:lnTo>
                <a:lnTo>
                  <a:pt x="155507" y="63963"/>
                </a:lnTo>
                <a:lnTo>
                  <a:pt x="155106" y="57699"/>
                </a:lnTo>
                <a:lnTo>
                  <a:pt x="154661" y="45660"/>
                </a:lnTo>
                <a:lnTo>
                  <a:pt x="154410" y="28172"/>
                </a:lnTo>
                <a:lnTo>
                  <a:pt x="153423" y="23362"/>
                </a:lnTo>
                <a:lnTo>
                  <a:pt x="151812" y="19202"/>
                </a:lnTo>
                <a:lnTo>
                  <a:pt x="149785" y="15476"/>
                </a:lnTo>
                <a:lnTo>
                  <a:pt x="147482" y="12040"/>
                </a:lnTo>
                <a:lnTo>
                  <a:pt x="142383" y="5682"/>
                </a:lnTo>
                <a:lnTo>
                  <a:pt x="139689" y="3606"/>
                </a:lnTo>
                <a:lnTo>
                  <a:pt x="134157" y="1299"/>
                </a:lnTo>
                <a:lnTo>
                  <a:pt x="130395" y="683"/>
                </a:lnTo>
                <a:lnTo>
                  <a:pt x="125983" y="273"/>
                </a:lnTo>
                <a:lnTo>
                  <a:pt x="121136" y="0"/>
                </a:lnTo>
                <a:lnTo>
                  <a:pt x="116000" y="770"/>
                </a:lnTo>
                <a:lnTo>
                  <a:pt x="110671" y="2235"/>
                </a:lnTo>
                <a:lnTo>
                  <a:pt x="105213" y="4166"/>
                </a:lnTo>
                <a:lnTo>
                  <a:pt x="99669" y="7357"/>
                </a:lnTo>
                <a:lnTo>
                  <a:pt x="94069" y="11390"/>
                </a:lnTo>
                <a:lnTo>
                  <a:pt x="88430" y="15983"/>
                </a:lnTo>
                <a:lnTo>
                  <a:pt x="82766" y="19998"/>
                </a:lnTo>
                <a:lnTo>
                  <a:pt x="77085" y="23627"/>
                </a:lnTo>
                <a:lnTo>
                  <a:pt x="71392" y="26999"/>
                </a:lnTo>
                <a:lnTo>
                  <a:pt x="65692" y="31152"/>
                </a:lnTo>
                <a:lnTo>
                  <a:pt x="59988" y="35826"/>
                </a:lnTo>
                <a:lnTo>
                  <a:pt x="54279" y="40846"/>
                </a:lnTo>
                <a:lnTo>
                  <a:pt x="48569" y="45146"/>
                </a:lnTo>
                <a:lnTo>
                  <a:pt x="42857" y="48965"/>
                </a:lnTo>
                <a:lnTo>
                  <a:pt x="37144" y="52463"/>
                </a:lnTo>
                <a:lnTo>
                  <a:pt x="32382" y="55748"/>
                </a:lnTo>
                <a:lnTo>
                  <a:pt x="28256" y="58890"/>
                </a:lnTo>
                <a:lnTo>
                  <a:pt x="24552" y="61938"/>
                </a:lnTo>
                <a:lnTo>
                  <a:pt x="17898" y="67864"/>
                </a:lnTo>
                <a:lnTo>
                  <a:pt x="14789" y="70778"/>
                </a:lnTo>
                <a:lnTo>
                  <a:pt x="12717" y="73673"/>
                </a:lnTo>
                <a:lnTo>
                  <a:pt x="10415" y="79430"/>
                </a:lnTo>
                <a:lnTo>
                  <a:pt x="8848" y="81345"/>
                </a:lnTo>
                <a:lnTo>
                  <a:pt x="6851" y="82623"/>
                </a:lnTo>
                <a:lnTo>
                  <a:pt x="0" y="851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0" name="SMARTPenAnnotation171"/>
          <p:cNvSpPr/>
          <p:nvPr/>
        </p:nvSpPr>
        <p:spPr>
          <a:xfrm>
            <a:off x="3337559" y="2100262"/>
            <a:ext cx="102871" cy="351474"/>
          </a:xfrm>
          <a:custGeom>
            <a:avLst/>
            <a:gdLst/>
            <a:ahLst/>
            <a:cxnLst/>
            <a:rect l="0" t="0" r="0" b="0"/>
            <a:pathLst>
              <a:path w="102871" h="351474">
                <a:moveTo>
                  <a:pt x="0" y="0"/>
                </a:moveTo>
                <a:lnTo>
                  <a:pt x="0" y="24702"/>
                </a:lnTo>
                <a:lnTo>
                  <a:pt x="953" y="28851"/>
                </a:lnTo>
                <a:lnTo>
                  <a:pt x="2541" y="32569"/>
                </a:lnTo>
                <a:lnTo>
                  <a:pt x="4551" y="36000"/>
                </a:lnTo>
                <a:lnTo>
                  <a:pt x="6844" y="40193"/>
                </a:lnTo>
                <a:lnTo>
                  <a:pt x="14622" y="55195"/>
                </a:lnTo>
                <a:lnTo>
                  <a:pt x="20151" y="66124"/>
                </a:lnTo>
                <a:lnTo>
                  <a:pt x="22007" y="72657"/>
                </a:lnTo>
                <a:lnTo>
                  <a:pt x="23244" y="79871"/>
                </a:lnTo>
                <a:lnTo>
                  <a:pt x="24069" y="87537"/>
                </a:lnTo>
                <a:lnTo>
                  <a:pt x="25571" y="94553"/>
                </a:lnTo>
                <a:lnTo>
                  <a:pt x="27525" y="101135"/>
                </a:lnTo>
                <a:lnTo>
                  <a:pt x="34826" y="122041"/>
                </a:lnTo>
                <a:lnTo>
                  <a:pt x="54324" y="180141"/>
                </a:lnTo>
                <a:lnTo>
                  <a:pt x="56219" y="188674"/>
                </a:lnTo>
                <a:lnTo>
                  <a:pt x="57482" y="197220"/>
                </a:lnTo>
                <a:lnTo>
                  <a:pt x="58324" y="205775"/>
                </a:lnTo>
                <a:lnTo>
                  <a:pt x="59838" y="215289"/>
                </a:lnTo>
                <a:lnTo>
                  <a:pt x="61800" y="225441"/>
                </a:lnTo>
                <a:lnTo>
                  <a:pt x="64060" y="236019"/>
                </a:lnTo>
                <a:lnTo>
                  <a:pt x="66519" y="244976"/>
                </a:lnTo>
                <a:lnTo>
                  <a:pt x="69111" y="252852"/>
                </a:lnTo>
                <a:lnTo>
                  <a:pt x="71792" y="260008"/>
                </a:lnTo>
                <a:lnTo>
                  <a:pt x="73579" y="266684"/>
                </a:lnTo>
                <a:lnTo>
                  <a:pt x="74770" y="273039"/>
                </a:lnTo>
                <a:lnTo>
                  <a:pt x="75564" y="279181"/>
                </a:lnTo>
                <a:lnTo>
                  <a:pt x="76094" y="286133"/>
                </a:lnTo>
                <a:lnTo>
                  <a:pt x="76447" y="293626"/>
                </a:lnTo>
                <a:lnTo>
                  <a:pt x="76682" y="301478"/>
                </a:lnTo>
                <a:lnTo>
                  <a:pt x="77792" y="307665"/>
                </a:lnTo>
                <a:lnTo>
                  <a:pt x="79484" y="312743"/>
                </a:lnTo>
                <a:lnTo>
                  <a:pt x="81564" y="317080"/>
                </a:lnTo>
                <a:lnTo>
                  <a:pt x="83876" y="324440"/>
                </a:lnTo>
                <a:lnTo>
                  <a:pt x="84493" y="327735"/>
                </a:lnTo>
                <a:lnTo>
                  <a:pt x="85856" y="330885"/>
                </a:lnTo>
                <a:lnTo>
                  <a:pt x="87717" y="333938"/>
                </a:lnTo>
                <a:lnTo>
                  <a:pt x="89911" y="336925"/>
                </a:lnTo>
                <a:lnTo>
                  <a:pt x="92348" y="342785"/>
                </a:lnTo>
                <a:lnTo>
                  <a:pt x="93913" y="349756"/>
                </a:lnTo>
                <a:lnTo>
                  <a:pt x="94994" y="350328"/>
                </a:lnTo>
                <a:lnTo>
                  <a:pt x="96667" y="350710"/>
                </a:lnTo>
                <a:lnTo>
                  <a:pt x="102870" y="3514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1" name="SMARTPenAnnotation172"/>
          <p:cNvSpPr/>
          <p:nvPr/>
        </p:nvSpPr>
        <p:spPr>
          <a:xfrm>
            <a:off x="3320414" y="2083231"/>
            <a:ext cx="256554" cy="154192"/>
          </a:xfrm>
          <a:custGeom>
            <a:avLst/>
            <a:gdLst/>
            <a:ahLst/>
            <a:cxnLst/>
            <a:rect l="0" t="0" r="0" b="0"/>
            <a:pathLst>
              <a:path w="256554" h="154192">
                <a:moveTo>
                  <a:pt x="0" y="25604"/>
                </a:moveTo>
                <a:lnTo>
                  <a:pt x="0" y="17136"/>
                </a:lnTo>
                <a:lnTo>
                  <a:pt x="0" y="21613"/>
                </a:lnTo>
                <a:lnTo>
                  <a:pt x="953" y="21991"/>
                </a:lnTo>
                <a:lnTo>
                  <a:pt x="2540" y="21290"/>
                </a:lnTo>
                <a:lnTo>
                  <a:pt x="7381" y="17872"/>
                </a:lnTo>
                <a:lnTo>
                  <a:pt x="10583" y="17405"/>
                </a:lnTo>
                <a:lnTo>
                  <a:pt x="17741" y="17142"/>
                </a:lnTo>
                <a:lnTo>
                  <a:pt x="49115" y="17038"/>
                </a:lnTo>
                <a:lnTo>
                  <a:pt x="54651" y="16083"/>
                </a:lnTo>
                <a:lnTo>
                  <a:pt x="60247" y="14494"/>
                </a:lnTo>
                <a:lnTo>
                  <a:pt x="65882" y="12482"/>
                </a:lnTo>
                <a:lnTo>
                  <a:pt x="71544" y="11141"/>
                </a:lnTo>
                <a:lnTo>
                  <a:pt x="77223" y="10247"/>
                </a:lnTo>
                <a:lnTo>
                  <a:pt x="82915" y="9651"/>
                </a:lnTo>
                <a:lnTo>
                  <a:pt x="89567" y="8301"/>
                </a:lnTo>
                <a:lnTo>
                  <a:pt x="96859" y="6449"/>
                </a:lnTo>
                <a:lnTo>
                  <a:pt x="104578" y="4261"/>
                </a:lnTo>
                <a:lnTo>
                  <a:pt x="111629" y="2803"/>
                </a:lnTo>
                <a:lnTo>
                  <a:pt x="118234" y="1830"/>
                </a:lnTo>
                <a:lnTo>
                  <a:pt x="124543" y="1183"/>
                </a:lnTo>
                <a:lnTo>
                  <a:pt x="131607" y="750"/>
                </a:lnTo>
                <a:lnTo>
                  <a:pt x="147075" y="270"/>
                </a:lnTo>
                <a:lnTo>
                  <a:pt x="167297" y="0"/>
                </a:lnTo>
                <a:lnTo>
                  <a:pt x="174397" y="914"/>
                </a:lnTo>
                <a:lnTo>
                  <a:pt x="181987" y="2477"/>
                </a:lnTo>
                <a:lnTo>
                  <a:pt x="189905" y="4471"/>
                </a:lnTo>
                <a:lnTo>
                  <a:pt x="197088" y="5800"/>
                </a:lnTo>
                <a:lnTo>
                  <a:pt x="203782" y="6686"/>
                </a:lnTo>
                <a:lnTo>
                  <a:pt x="210150" y="7277"/>
                </a:lnTo>
                <a:lnTo>
                  <a:pt x="215348" y="8623"/>
                </a:lnTo>
                <a:lnTo>
                  <a:pt x="219766" y="10473"/>
                </a:lnTo>
                <a:lnTo>
                  <a:pt x="223663" y="12659"/>
                </a:lnTo>
                <a:lnTo>
                  <a:pt x="233074" y="17628"/>
                </a:lnTo>
                <a:lnTo>
                  <a:pt x="238250" y="20287"/>
                </a:lnTo>
                <a:lnTo>
                  <a:pt x="242653" y="23011"/>
                </a:lnTo>
                <a:lnTo>
                  <a:pt x="246542" y="25780"/>
                </a:lnTo>
                <a:lnTo>
                  <a:pt x="250086" y="28579"/>
                </a:lnTo>
                <a:lnTo>
                  <a:pt x="252449" y="31397"/>
                </a:lnTo>
                <a:lnTo>
                  <a:pt x="254025" y="34228"/>
                </a:lnTo>
                <a:lnTo>
                  <a:pt x="255075" y="37069"/>
                </a:lnTo>
                <a:lnTo>
                  <a:pt x="255775" y="40867"/>
                </a:lnTo>
                <a:lnTo>
                  <a:pt x="256242" y="45304"/>
                </a:lnTo>
                <a:lnTo>
                  <a:pt x="256553" y="50167"/>
                </a:lnTo>
                <a:lnTo>
                  <a:pt x="255808" y="54362"/>
                </a:lnTo>
                <a:lnTo>
                  <a:pt x="254359" y="58111"/>
                </a:lnTo>
                <a:lnTo>
                  <a:pt x="252440" y="61563"/>
                </a:lnTo>
                <a:lnTo>
                  <a:pt x="249256" y="65769"/>
                </a:lnTo>
                <a:lnTo>
                  <a:pt x="245229" y="70478"/>
                </a:lnTo>
                <a:lnTo>
                  <a:pt x="236626" y="79838"/>
                </a:lnTo>
                <a:lnTo>
                  <a:pt x="229627" y="87173"/>
                </a:lnTo>
                <a:lnTo>
                  <a:pt x="215782" y="101208"/>
                </a:lnTo>
                <a:lnTo>
                  <a:pt x="210530" y="105534"/>
                </a:lnTo>
                <a:lnTo>
                  <a:pt x="205123" y="109371"/>
                </a:lnTo>
                <a:lnTo>
                  <a:pt x="199614" y="112881"/>
                </a:lnTo>
                <a:lnTo>
                  <a:pt x="194036" y="116173"/>
                </a:lnTo>
                <a:lnTo>
                  <a:pt x="188413" y="119321"/>
                </a:lnTo>
                <a:lnTo>
                  <a:pt x="182759" y="122372"/>
                </a:lnTo>
                <a:lnTo>
                  <a:pt x="176132" y="125358"/>
                </a:lnTo>
                <a:lnTo>
                  <a:pt x="168856" y="128302"/>
                </a:lnTo>
                <a:lnTo>
                  <a:pt x="161149" y="131216"/>
                </a:lnTo>
                <a:lnTo>
                  <a:pt x="154105" y="134112"/>
                </a:lnTo>
                <a:lnTo>
                  <a:pt x="147504" y="136995"/>
                </a:lnTo>
                <a:lnTo>
                  <a:pt x="135090" y="142738"/>
                </a:lnTo>
                <a:lnTo>
                  <a:pt x="123223" y="148466"/>
                </a:lnTo>
                <a:lnTo>
                  <a:pt x="117392" y="150374"/>
                </a:lnTo>
                <a:lnTo>
                  <a:pt x="111598" y="151647"/>
                </a:lnTo>
                <a:lnTo>
                  <a:pt x="105832" y="152495"/>
                </a:lnTo>
                <a:lnTo>
                  <a:pt x="101035" y="153060"/>
                </a:lnTo>
                <a:lnTo>
                  <a:pt x="93165" y="153689"/>
                </a:lnTo>
                <a:lnTo>
                  <a:pt x="86492" y="153968"/>
                </a:lnTo>
                <a:lnTo>
                  <a:pt x="77380" y="154125"/>
                </a:lnTo>
                <a:lnTo>
                  <a:pt x="60075" y="154191"/>
                </a:lnTo>
                <a:lnTo>
                  <a:pt x="60052" y="154191"/>
                </a:lnTo>
                <a:lnTo>
                  <a:pt x="60008" y="1456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2" name="SMARTPenAnnotation173"/>
          <p:cNvSpPr/>
          <p:nvPr/>
        </p:nvSpPr>
        <p:spPr>
          <a:xfrm>
            <a:off x="3697604" y="2168845"/>
            <a:ext cx="231459" cy="17143"/>
          </a:xfrm>
          <a:custGeom>
            <a:avLst/>
            <a:gdLst/>
            <a:ahLst/>
            <a:cxnLst/>
            <a:rect l="0" t="0" r="0" b="0"/>
            <a:pathLst>
              <a:path w="231459" h="17143">
                <a:moveTo>
                  <a:pt x="0" y="17142"/>
                </a:moveTo>
                <a:lnTo>
                  <a:pt x="74454" y="17142"/>
                </a:lnTo>
                <a:lnTo>
                  <a:pt x="80116" y="16190"/>
                </a:lnTo>
                <a:lnTo>
                  <a:pt x="85796" y="14602"/>
                </a:lnTo>
                <a:lnTo>
                  <a:pt x="91487" y="12591"/>
                </a:lnTo>
                <a:lnTo>
                  <a:pt x="97187" y="11251"/>
                </a:lnTo>
                <a:lnTo>
                  <a:pt x="102891" y="10357"/>
                </a:lnTo>
                <a:lnTo>
                  <a:pt x="108599" y="9761"/>
                </a:lnTo>
                <a:lnTo>
                  <a:pt x="115262" y="9364"/>
                </a:lnTo>
                <a:lnTo>
                  <a:pt x="130286" y="8923"/>
                </a:lnTo>
                <a:lnTo>
                  <a:pt x="137340" y="7852"/>
                </a:lnTo>
                <a:lnTo>
                  <a:pt x="143948" y="6186"/>
                </a:lnTo>
                <a:lnTo>
                  <a:pt x="150258" y="4123"/>
                </a:lnTo>
                <a:lnTo>
                  <a:pt x="156370" y="2748"/>
                </a:lnTo>
                <a:lnTo>
                  <a:pt x="162349" y="1831"/>
                </a:lnTo>
                <a:lnTo>
                  <a:pt x="168241" y="1220"/>
                </a:lnTo>
                <a:lnTo>
                  <a:pt x="174073" y="812"/>
                </a:lnTo>
                <a:lnTo>
                  <a:pt x="179867" y="540"/>
                </a:lnTo>
                <a:lnTo>
                  <a:pt x="191383" y="239"/>
                </a:lnTo>
                <a:lnTo>
                  <a:pt x="229615" y="0"/>
                </a:lnTo>
                <a:lnTo>
                  <a:pt x="230229" y="951"/>
                </a:lnTo>
                <a:lnTo>
                  <a:pt x="230639" y="2538"/>
                </a:lnTo>
                <a:lnTo>
                  <a:pt x="231458" y="85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3" name="SMARTPenAnnotation174"/>
          <p:cNvSpPr/>
          <p:nvPr/>
        </p:nvSpPr>
        <p:spPr>
          <a:xfrm>
            <a:off x="3740467" y="2245995"/>
            <a:ext cx="257176" cy="51436"/>
          </a:xfrm>
          <a:custGeom>
            <a:avLst/>
            <a:gdLst/>
            <a:ahLst/>
            <a:cxnLst/>
            <a:rect l="0" t="0" r="0" b="0"/>
            <a:pathLst>
              <a:path w="257176" h="51436">
                <a:moveTo>
                  <a:pt x="0" y="51435"/>
                </a:moveTo>
                <a:lnTo>
                  <a:pt x="4551" y="46884"/>
                </a:lnTo>
                <a:lnTo>
                  <a:pt x="6844" y="45543"/>
                </a:lnTo>
                <a:lnTo>
                  <a:pt x="11931" y="44054"/>
                </a:lnTo>
                <a:lnTo>
                  <a:pt x="14622" y="42704"/>
                </a:lnTo>
                <a:lnTo>
                  <a:pt x="17368" y="40852"/>
                </a:lnTo>
                <a:lnTo>
                  <a:pt x="20151" y="38664"/>
                </a:lnTo>
                <a:lnTo>
                  <a:pt x="23911" y="37206"/>
                </a:lnTo>
                <a:lnTo>
                  <a:pt x="28324" y="36234"/>
                </a:lnTo>
                <a:lnTo>
                  <a:pt x="33170" y="35586"/>
                </a:lnTo>
                <a:lnTo>
                  <a:pt x="39258" y="34201"/>
                </a:lnTo>
                <a:lnTo>
                  <a:pt x="46175" y="32326"/>
                </a:lnTo>
                <a:lnTo>
                  <a:pt x="53644" y="30123"/>
                </a:lnTo>
                <a:lnTo>
                  <a:pt x="72101" y="25135"/>
                </a:lnTo>
                <a:lnTo>
                  <a:pt x="82358" y="22472"/>
                </a:lnTo>
                <a:lnTo>
                  <a:pt x="92053" y="20696"/>
                </a:lnTo>
                <a:lnTo>
                  <a:pt x="101374" y="19512"/>
                </a:lnTo>
                <a:lnTo>
                  <a:pt x="110445" y="18723"/>
                </a:lnTo>
                <a:lnTo>
                  <a:pt x="119350" y="17244"/>
                </a:lnTo>
                <a:lnTo>
                  <a:pt x="128144" y="15306"/>
                </a:lnTo>
                <a:lnTo>
                  <a:pt x="136864" y="13061"/>
                </a:lnTo>
                <a:lnTo>
                  <a:pt x="145536" y="11565"/>
                </a:lnTo>
                <a:lnTo>
                  <a:pt x="154173" y="10567"/>
                </a:lnTo>
                <a:lnTo>
                  <a:pt x="162790" y="9902"/>
                </a:lnTo>
                <a:lnTo>
                  <a:pt x="170439" y="9459"/>
                </a:lnTo>
                <a:lnTo>
                  <a:pt x="184018" y="8966"/>
                </a:lnTo>
                <a:lnTo>
                  <a:pt x="191259" y="7882"/>
                </a:lnTo>
                <a:lnTo>
                  <a:pt x="198943" y="6207"/>
                </a:lnTo>
                <a:lnTo>
                  <a:pt x="206924" y="4138"/>
                </a:lnTo>
                <a:lnTo>
                  <a:pt x="214149" y="2759"/>
                </a:lnTo>
                <a:lnTo>
                  <a:pt x="220871" y="1839"/>
                </a:lnTo>
                <a:lnTo>
                  <a:pt x="227257" y="1226"/>
                </a:lnTo>
                <a:lnTo>
                  <a:pt x="232467" y="817"/>
                </a:lnTo>
                <a:lnTo>
                  <a:pt x="236893" y="545"/>
                </a:lnTo>
                <a:lnTo>
                  <a:pt x="244351" y="242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4" name="SMARTPenAnnotation175"/>
          <p:cNvSpPr/>
          <p:nvPr/>
        </p:nvSpPr>
        <p:spPr>
          <a:xfrm>
            <a:off x="4143892" y="2065972"/>
            <a:ext cx="273254" cy="282745"/>
          </a:xfrm>
          <a:custGeom>
            <a:avLst/>
            <a:gdLst/>
            <a:ahLst/>
            <a:cxnLst/>
            <a:rect l="0" t="0" r="0" b="0"/>
            <a:pathLst>
              <a:path w="273254" h="282745">
                <a:moveTo>
                  <a:pt x="136642" y="0"/>
                </a:moveTo>
                <a:lnTo>
                  <a:pt x="123624" y="0"/>
                </a:lnTo>
                <a:lnTo>
                  <a:pt x="116251" y="2540"/>
                </a:lnTo>
                <a:lnTo>
                  <a:pt x="111619" y="4551"/>
                </a:lnTo>
                <a:lnTo>
                  <a:pt x="101391" y="9325"/>
                </a:lnTo>
                <a:lnTo>
                  <a:pt x="79302" y="20151"/>
                </a:lnTo>
                <a:lnTo>
                  <a:pt x="72698" y="22959"/>
                </a:lnTo>
                <a:lnTo>
                  <a:pt x="65438" y="25784"/>
                </a:lnTo>
                <a:lnTo>
                  <a:pt x="57740" y="28619"/>
                </a:lnTo>
                <a:lnTo>
                  <a:pt x="50703" y="31462"/>
                </a:lnTo>
                <a:lnTo>
                  <a:pt x="44107" y="34310"/>
                </a:lnTo>
                <a:lnTo>
                  <a:pt x="37805" y="37161"/>
                </a:lnTo>
                <a:lnTo>
                  <a:pt x="32651" y="40014"/>
                </a:lnTo>
                <a:lnTo>
                  <a:pt x="24384" y="45724"/>
                </a:lnTo>
                <a:lnTo>
                  <a:pt x="17535" y="51437"/>
                </a:lnTo>
                <a:lnTo>
                  <a:pt x="11316" y="57151"/>
                </a:lnTo>
                <a:lnTo>
                  <a:pt x="5377" y="62865"/>
                </a:lnTo>
                <a:lnTo>
                  <a:pt x="3412" y="65723"/>
                </a:lnTo>
                <a:lnTo>
                  <a:pt x="1229" y="71438"/>
                </a:lnTo>
                <a:lnTo>
                  <a:pt x="0" y="80010"/>
                </a:lnTo>
                <a:lnTo>
                  <a:pt x="780" y="82868"/>
                </a:lnTo>
                <a:lnTo>
                  <a:pt x="5476" y="91440"/>
                </a:lnTo>
                <a:lnTo>
                  <a:pt x="8243" y="100013"/>
                </a:lnTo>
                <a:lnTo>
                  <a:pt x="12266" y="105728"/>
                </a:lnTo>
                <a:lnTo>
                  <a:pt x="19769" y="111442"/>
                </a:lnTo>
                <a:lnTo>
                  <a:pt x="24437" y="114300"/>
                </a:lnTo>
                <a:lnTo>
                  <a:pt x="32163" y="120015"/>
                </a:lnTo>
                <a:lnTo>
                  <a:pt x="35557" y="122873"/>
                </a:lnTo>
                <a:lnTo>
                  <a:pt x="40677" y="125730"/>
                </a:lnTo>
                <a:lnTo>
                  <a:pt x="46948" y="128588"/>
                </a:lnTo>
                <a:lnTo>
                  <a:pt x="53987" y="131445"/>
                </a:lnTo>
                <a:lnTo>
                  <a:pt x="60583" y="134303"/>
                </a:lnTo>
                <a:lnTo>
                  <a:pt x="72994" y="140018"/>
                </a:lnTo>
                <a:lnTo>
                  <a:pt x="80875" y="142875"/>
                </a:lnTo>
                <a:lnTo>
                  <a:pt x="89939" y="145733"/>
                </a:lnTo>
                <a:lnTo>
                  <a:pt x="99792" y="148590"/>
                </a:lnTo>
                <a:lnTo>
                  <a:pt x="109218" y="150495"/>
                </a:lnTo>
                <a:lnTo>
                  <a:pt x="118359" y="151765"/>
                </a:lnTo>
                <a:lnTo>
                  <a:pt x="127311" y="152612"/>
                </a:lnTo>
                <a:lnTo>
                  <a:pt x="136137" y="155081"/>
                </a:lnTo>
                <a:lnTo>
                  <a:pt x="144878" y="158632"/>
                </a:lnTo>
                <a:lnTo>
                  <a:pt x="153563" y="162905"/>
                </a:lnTo>
                <a:lnTo>
                  <a:pt x="162210" y="166706"/>
                </a:lnTo>
                <a:lnTo>
                  <a:pt x="170833" y="170192"/>
                </a:lnTo>
                <a:lnTo>
                  <a:pt x="188033" y="176606"/>
                </a:lnTo>
                <a:lnTo>
                  <a:pt x="205203" y="182632"/>
                </a:lnTo>
                <a:lnTo>
                  <a:pt x="212829" y="185572"/>
                </a:lnTo>
                <a:lnTo>
                  <a:pt x="219819" y="188485"/>
                </a:lnTo>
                <a:lnTo>
                  <a:pt x="226383" y="191379"/>
                </a:lnTo>
                <a:lnTo>
                  <a:pt x="238757" y="197135"/>
                </a:lnTo>
                <a:lnTo>
                  <a:pt x="244724" y="200003"/>
                </a:lnTo>
                <a:lnTo>
                  <a:pt x="249654" y="202868"/>
                </a:lnTo>
                <a:lnTo>
                  <a:pt x="257673" y="208591"/>
                </a:lnTo>
                <a:lnTo>
                  <a:pt x="264411" y="214310"/>
                </a:lnTo>
                <a:lnTo>
                  <a:pt x="267542" y="217168"/>
                </a:lnTo>
                <a:lnTo>
                  <a:pt x="269629" y="220026"/>
                </a:lnTo>
                <a:lnTo>
                  <a:pt x="271948" y="225742"/>
                </a:lnTo>
                <a:lnTo>
                  <a:pt x="273253" y="234315"/>
                </a:lnTo>
                <a:lnTo>
                  <a:pt x="272483" y="237172"/>
                </a:lnTo>
                <a:lnTo>
                  <a:pt x="269089" y="242888"/>
                </a:lnTo>
                <a:lnTo>
                  <a:pt x="261822" y="251460"/>
                </a:lnTo>
                <a:lnTo>
                  <a:pt x="253637" y="260033"/>
                </a:lnTo>
                <a:lnTo>
                  <a:pt x="245473" y="265748"/>
                </a:lnTo>
                <a:lnTo>
                  <a:pt x="240629" y="268605"/>
                </a:lnTo>
                <a:lnTo>
                  <a:pt x="235494" y="271463"/>
                </a:lnTo>
                <a:lnTo>
                  <a:pt x="224709" y="277178"/>
                </a:lnTo>
                <a:lnTo>
                  <a:pt x="219166" y="279083"/>
                </a:lnTo>
                <a:lnTo>
                  <a:pt x="213566" y="280353"/>
                </a:lnTo>
                <a:lnTo>
                  <a:pt x="207927" y="281199"/>
                </a:lnTo>
                <a:lnTo>
                  <a:pt x="202263" y="281764"/>
                </a:lnTo>
                <a:lnTo>
                  <a:pt x="196582" y="282140"/>
                </a:lnTo>
                <a:lnTo>
                  <a:pt x="190890" y="282391"/>
                </a:lnTo>
                <a:lnTo>
                  <a:pt x="179485" y="282670"/>
                </a:lnTo>
                <a:lnTo>
                  <a:pt x="173777" y="282744"/>
                </a:lnTo>
                <a:lnTo>
                  <a:pt x="168066" y="281841"/>
                </a:lnTo>
                <a:lnTo>
                  <a:pt x="162354" y="280287"/>
                </a:lnTo>
                <a:lnTo>
                  <a:pt x="156641" y="278298"/>
                </a:lnTo>
                <a:lnTo>
                  <a:pt x="150928" y="276972"/>
                </a:lnTo>
                <a:lnTo>
                  <a:pt x="145214" y="276088"/>
                </a:lnTo>
                <a:lnTo>
                  <a:pt x="139499" y="275499"/>
                </a:lnTo>
                <a:lnTo>
                  <a:pt x="134737" y="274153"/>
                </a:lnTo>
                <a:lnTo>
                  <a:pt x="126905" y="270119"/>
                </a:lnTo>
                <a:lnTo>
                  <a:pt x="122531" y="267709"/>
                </a:lnTo>
                <a:lnTo>
                  <a:pt x="112591" y="262492"/>
                </a:lnTo>
                <a:lnTo>
                  <a:pt x="104363" y="256998"/>
                </a:lnTo>
                <a:lnTo>
                  <a:pt x="100836" y="254199"/>
                </a:lnTo>
                <a:lnTo>
                  <a:pt x="98484" y="251381"/>
                </a:lnTo>
                <a:lnTo>
                  <a:pt x="96916" y="248550"/>
                </a:lnTo>
                <a:lnTo>
                  <a:pt x="94221" y="241912"/>
                </a:lnTo>
                <a:lnTo>
                  <a:pt x="89848" y="232611"/>
                </a:lnTo>
                <a:lnTo>
                  <a:pt x="89254" y="228417"/>
                </a:lnTo>
                <a:lnTo>
                  <a:pt x="89810" y="224668"/>
                </a:lnTo>
                <a:lnTo>
                  <a:pt x="92968" y="217010"/>
                </a:lnTo>
                <a:lnTo>
                  <a:pt x="97547" y="207256"/>
                </a:lnTo>
                <a:lnTo>
                  <a:pt x="105479" y="191055"/>
                </a:lnTo>
                <a:lnTo>
                  <a:pt x="108247" y="184520"/>
                </a:lnTo>
                <a:lnTo>
                  <a:pt x="111045" y="177306"/>
                </a:lnTo>
                <a:lnTo>
                  <a:pt x="113862" y="169639"/>
                </a:lnTo>
                <a:lnTo>
                  <a:pt x="117646" y="162623"/>
                </a:lnTo>
                <a:lnTo>
                  <a:pt x="122073" y="156040"/>
                </a:lnTo>
                <a:lnTo>
                  <a:pt x="126930" y="149747"/>
                </a:lnTo>
                <a:lnTo>
                  <a:pt x="132072" y="143646"/>
                </a:lnTo>
                <a:lnTo>
                  <a:pt x="137406" y="137674"/>
                </a:lnTo>
                <a:lnTo>
                  <a:pt x="142866" y="131788"/>
                </a:lnTo>
                <a:lnTo>
                  <a:pt x="148412" y="125006"/>
                </a:lnTo>
                <a:lnTo>
                  <a:pt x="154013" y="117627"/>
                </a:lnTo>
                <a:lnTo>
                  <a:pt x="159653" y="109851"/>
                </a:lnTo>
                <a:lnTo>
                  <a:pt x="164365" y="102761"/>
                </a:lnTo>
                <a:lnTo>
                  <a:pt x="168460" y="96130"/>
                </a:lnTo>
                <a:lnTo>
                  <a:pt x="172142" y="89804"/>
                </a:lnTo>
                <a:lnTo>
                  <a:pt x="178772" y="77696"/>
                </a:lnTo>
                <a:lnTo>
                  <a:pt x="187860" y="60168"/>
                </a:lnTo>
                <a:lnTo>
                  <a:pt x="190790" y="54400"/>
                </a:lnTo>
                <a:lnTo>
                  <a:pt x="193696" y="49601"/>
                </a:lnTo>
                <a:lnTo>
                  <a:pt x="199465" y="41730"/>
                </a:lnTo>
                <a:lnTo>
                  <a:pt x="201384" y="37345"/>
                </a:lnTo>
                <a:lnTo>
                  <a:pt x="202664" y="32517"/>
                </a:lnTo>
                <a:lnTo>
                  <a:pt x="203517" y="27393"/>
                </a:lnTo>
                <a:lnTo>
                  <a:pt x="204464" y="19160"/>
                </a:lnTo>
                <a:lnTo>
                  <a:pt x="204717" y="15630"/>
                </a:lnTo>
                <a:lnTo>
                  <a:pt x="203933" y="12325"/>
                </a:lnTo>
                <a:lnTo>
                  <a:pt x="200522" y="6113"/>
                </a:lnTo>
                <a:lnTo>
                  <a:pt x="198279" y="4075"/>
                </a:lnTo>
                <a:lnTo>
                  <a:pt x="195831" y="2717"/>
                </a:lnTo>
                <a:lnTo>
                  <a:pt x="193246" y="1811"/>
                </a:lnTo>
                <a:lnTo>
                  <a:pt x="185295" y="805"/>
                </a:lnTo>
                <a:lnTo>
                  <a:pt x="176364" y="358"/>
                </a:lnTo>
                <a:lnTo>
                  <a:pt x="169219" y="159"/>
                </a:lnTo>
                <a:lnTo>
                  <a:pt x="150740" y="47"/>
                </a:lnTo>
                <a:lnTo>
                  <a:pt x="144136" y="984"/>
                </a:lnTo>
                <a:lnTo>
                  <a:pt x="137828" y="2561"/>
                </a:lnTo>
                <a:lnTo>
                  <a:pt x="131718" y="4565"/>
                </a:lnTo>
                <a:lnTo>
                  <a:pt x="124787" y="5901"/>
                </a:lnTo>
                <a:lnTo>
                  <a:pt x="117309" y="6791"/>
                </a:lnTo>
                <a:lnTo>
                  <a:pt x="109466" y="7385"/>
                </a:lnTo>
                <a:lnTo>
                  <a:pt x="103285" y="8733"/>
                </a:lnTo>
                <a:lnTo>
                  <a:pt x="98212" y="10585"/>
                </a:lnTo>
                <a:lnTo>
                  <a:pt x="85208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5" name="SMARTPenAnnotation176"/>
          <p:cNvSpPr/>
          <p:nvPr/>
        </p:nvSpPr>
        <p:spPr>
          <a:xfrm>
            <a:off x="4537814" y="1963102"/>
            <a:ext cx="685696" cy="394187"/>
          </a:xfrm>
          <a:custGeom>
            <a:avLst/>
            <a:gdLst/>
            <a:ahLst/>
            <a:cxnLst/>
            <a:rect l="0" t="0" r="0" b="0"/>
            <a:pathLst>
              <a:path w="685696" h="394187">
                <a:moveTo>
                  <a:pt x="8468" y="257175"/>
                </a:moveTo>
                <a:lnTo>
                  <a:pt x="0" y="257175"/>
                </a:lnTo>
                <a:lnTo>
                  <a:pt x="11836" y="269107"/>
                </a:lnTo>
                <a:lnTo>
                  <a:pt x="23809" y="280134"/>
                </a:lnTo>
                <a:lnTo>
                  <a:pt x="40991" y="291485"/>
                </a:lnTo>
                <a:lnTo>
                  <a:pt x="53347" y="302583"/>
                </a:lnTo>
                <a:lnTo>
                  <a:pt x="70038" y="318849"/>
                </a:lnTo>
                <a:lnTo>
                  <a:pt x="84073" y="328260"/>
                </a:lnTo>
                <a:lnTo>
                  <a:pt x="94775" y="336711"/>
                </a:lnTo>
                <a:lnTo>
                  <a:pt x="104930" y="345864"/>
                </a:lnTo>
                <a:lnTo>
                  <a:pt x="116001" y="356373"/>
                </a:lnTo>
                <a:lnTo>
                  <a:pt x="126266" y="365519"/>
                </a:lnTo>
                <a:lnTo>
                  <a:pt x="143779" y="377142"/>
                </a:lnTo>
                <a:lnTo>
                  <a:pt x="156693" y="388611"/>
                </a:lnTo>
                <a:lnTo>
                  <a:pt x="162615" y="394186"/>
                </a:lnTo>
                <a:lnTo>
                  <a:pt x="162759" y="386941"/>
                </a:lnTo>
                <a:lnTo>
                  <a:pt x="158218" y="381561"/>
                </a:lnTo>
                <a:lnTo>
                  <a:pt x="156879" y="378199"/>
                </a:lnTo>
                <a:lnTo>
                  <a:pt x="155391" y="369384"/>
                </a:lnTo>
                <a:lnTo>
                  <a:pt x="154729" y="359115"/>
                </a:lnTo>
                <a:lnTo>
                  <a:pt x="154553" y="353710"/>
                </a:lnTo>
                <a:lnTo>
                  <a:pt x="153483" y="349154"/>
                </a:lnTo>
                <a:lnTo>
                  <a:pt x="147426" y="337239"/>
                </a:lnTo>
                <a:lnTo>
                  <a:pt x="142300" y="327367"/>
                </a:lnTo>
                <a:lnTo>
                  <a:pt x="140551" y="321114"/>
                </a:lnTo>
                <a:lnTo>
                  <a:pt x="139386" y="314089"/>
                </a:lnTo>
                <a:lnTo>
                  <a:pt x="138609" y="306548"/>
                </a:lnTo>
                <a:lnTo>
                  <a:pt x="137139" y="299615"/>
                </a:lnTo>
                <a:lnTo>
                  <a:pt x="135206" y="293088"/>
                </a:lnTo>
                <a:lnTo>
                  <a:pt x="132966" y="286832"/>
                </a:lnTo>
                <a:lnTo>
                  <a:pt x="131471" y="279804"/>
                </a:lnTo>
                <a:lnTo>
                  <a:pt x="130475" y="272261"/>
                </a:lnTo>
                <a:lnTo>
                  <a:pt x="129811" y="264375"/>
                </a:lnTo>
                <a:lnTo>
                  <a:pt x="128416" y="257212"/>
                </a:lnTo>
                <a:lnTo>
                  <a:pt x="126533" y="250533"/>
                </a:lnTo>
                <a:lnTo>
                  <a:pt x="124326" y="244174"/>
                </a:lnTo>
                <a:lnTo>
                  <a:pt x="121873" y="232029"/>
                </a:lnTo>
                <a:lnTo>
                  <a:pt x="121219" y="226124"/>
                </a:lnTo>
                <a:lnTo>
                  <a:pt x="120783" y="219329"/>
                </a:lnTo>
                <a:lnTo>
                  <a:pt x="120492" y="211942"/>
                </a:lnTo>
                <a:lnTo>
                  <a:pt x="120083" y="190433"/>
                </a:lnTo>
                <a:lnTo>
                  <a:pt x="119945" y="166098"/>
                </a:lnTo>
                <a:lnTo>
                  <a:pt x="117386" y="154466"/>
                </a:lnTo>
                <a:lnTo>
                  <a:pt x="114026" y="142947"/>
                </a:lnTo>
                <a:lnTo>
                  <a:pt x="112533" y="131477"/>
                </a:lnTo>
                <a:lnTo>
                  <a:pt x="113087" y="126704"/>
                </a:lnTo>
                <a:lnTo>
                  <a:pt x="114409" y="122569"/>
                </a:lnTo>
                <a:lnTo>
                  <a:pt x="117465" y="115435"/>
                </a:lnTo>
                <a:lnTo>
                  <a:pt x="118824" y="109090"/>
                </a:lnTo>
                <a:lnTo>
                  <a:pt x="121968" y="103094"/>
                </a:lnTo>
                <a:lnTo>
                  <a:pt x="131747" y="91484"/>
                </a:lnTo>
                <a:lnTo>
                  <a:pt x="133516" y="88612"/>
                </a:lnTo>
                <a:lnTo>
                  <a:pt x="135483" y="82881"/>
                </a:lnTo>
                <a:lnTo>
                  <a:pt x="137912" y="80019"/>
                </a:lnTo>
                <a:lnTo>
                  <a:pt x="145691" y="74299"/>
                </a:lnTo>
                <a:lnTo>
                  <a:pt x="152959" y="71122"/>
                </a:lnTo>
                <a:lnTo>
                  <a:pt x="160316" y="69710"/>
                </a:lnTo>
                <a:lnTo>
                  <a:pt x="176121" y="67962"/>
                </a:lnTo>
                <a:lnTo>
                  <a:pt x="197526" y="62788"/>
                </a:lnTo>
                <a:lnTo>
                  <a:pt x="217308" y="60831"/>
                </a:lnTo>
                <a:lnTo>
                  <a:pt x="232731" y="60374"/>
                </a:lnTo>
                <a:lnTo>
                  <a:pt x="251651" y="57630"/>
                </a:lnTo>
                <a:lnTo>
                  <a:pt x="272759" y="54189"/>
                </a:lnTo>
                <a:lnTo>
                  <a:pt x="283722" y="53271"/>
                </a:lnTo>
                <a:lnTo>
                  <a:pt x="294841" y="52659"/>
                </a:lnTo>
                <a:lnTo>
                  <a:pt x="306063" y="51298"/>
                </a:lnTo>
                <a:lnTo>
                  <a:pt x="317355" y="49439"/>
                </a:lnTo>
                <a:lnTo>
                  <a:pt x="328692" y="47247"/>
                </a:lnTo>
                <a:lnTo>
                  <a:pt x="340061" y="45785"/>
                </a:lnTo>
                <a:lnTo>
                  <a:pt x="351450" y="44811"/>
                </a:lnTo>
                <a:lnTo>
                  <a:pt x="362853" y="44162"/>
                </a:lnTo>
                <a:lnTo>
                  <a:pt x="374264" y="42776"/>
                </a:lnTo>
                <a:lnTo>
                  <a:pt x="385683" y="40900"/>
                </a:lnTo>
                <a:lnTo>
                  <a:pt x="397104" y="38697"/>
                </a:lnTo>
                <a:lnTo>
                  <a:pt x="409482" y="37228"/>
                </a:lnTo>
                <a:lnTo>
                  <a:pt x="422495" y="36249"/>
                </a:lnTo>
                <a:lnTo>
                  <a:pt x="435933" y="35596"/>
                </a:lnTo>
                <a:lnTo>
                  <a:pt x="448703" y="34208"/>
                </a:lnTo>
                <a:lnTo>
                  <a:pt x="461025" y="32330"/>
                </a:lnTo>
                <a:lnTo>
                  <a:pt x="473051" y="30126"/>
                </a:lnTo>
                <a:lnTo>
                  <a:pt x="496572" y="25137"/>
                </a:lnTo>
                <a:lnTo>
                  <a:pt x="508178" y="22473"/>
                </a:lnTo>
                <a:lnTo>
                  <a:pt x="528694" y="16973"/>
                </a:lnTo>
                <a:lnTo>
                  <a:pt x="548289" y="12306"/>
                </a:lnTo>
                <a:lnTo>
                  <a:pt x="569699" y="10232"/>
                </a:lnTo>
                <a:lnTo>
                  <a:pt x="589374" y="6770"/>
                </a:lnTo>
                <a:lnTo>
                  <a:pt x="606691" y="3009"/>
                </a:lnTo>
                <a:lnTo>
                  <a:pt x="627150" y="892"/>
                </a:lnTo>
                <a:lnTo>
                  <a:pt x="645277" y="264"/>
                </a:lnTo>
                <a:lnTo>
                  <a:pt x="678681" y="5"/>
                </a:lnTo>
                <a:lnTo>
                  <a:pt x="6856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6" name="SMARTPenAnnotation177"/>
          <p:cNvSpPr/>
          <p:nvPr/>
        </p:nvSpPr>
        <p:spPr>
          <a:xfrm>
            <a:off x="4872037" y="2100262"/>
            <a:ext cx="102871" cy="265749"/>
          </a:xfrm>
          <a:custGeom>
            <a:avLst/>
            <a:gdLst/>
            <a:ahLst/>
            <a:cxnLst/>
            <a:rect l="0" t="0" r="0" b="0"/>
            <a:pathLst>
              <a:path w="102871" h="265749">
                <a:moveTo>
                  <a:pt x="0" y="0"/>
                </a:moveTo>
                <a:lnTo>
                  <a:pt x="0" y="11932"/>
                </a:lnTo>
                <a:lnTo>
                  <a:pt x="2540" y="19908"/>
                </a:lnTo>
                <a:lnTo>
                  <a:pt x="4551" y="24702"/>
                </a:lnTo>
                <a:lnTo>
                  <a:pt x="6844" y="28851"/>
                </a:lnTo>
                <a:lnTo>
                  <a:pt x="9325" y="32569"/>
                </a:lnTo>
                <a:lnTo>
                  <a:pt x="11931" y="36000"/>
                </a:lnTo>
                <a:lnTo>
                  <a:pt x="13670" y="40193"/>
                </a:lnTo>
                <a:lnTo>
                  <a:pt x="14828" y="44893"/>
                </a:lnTo>
                <a:lnTo>
                  <a:pt x="15601" y="49931"/>
                </a:lnTo>
                <a:lnTo>
                  <a:pt x="17068" y="56147"/>
                </a:lnTo>
                <a:lnTo>
                  <a:pt x="18999" y="63149"/>
                </a:lnTo>
                <a:lnTo>
                  <a:pt x="21238" y="70674"/>
                </a:lnTo>
                <a:lnTo>
                  <a:pt x="23684" y="77596"/>
                </a:lnTo>
                <a:lnTo>
                  <a:pt x="26267" y="84116"/>
                </a:lnTo>
                <a:lnTo>
                  <a:pt x="28941" y="90367"/>
                </a:lnTo>
                <a:lnTo>
                  <a:pt x="34453" y="102393"/>
                </a:lnTo>
                <a:lnTo>
                  <a:pt x="37256" y="108267"/>
                </a:lnTo>
                <a:lnTo>
                  <a:pt x="40077" y="115041"/>
                </a:lnTo>
                <a:lnTo>
                  <a:pt x="42911" y="122414"/>
                </a:lnTo>
                <a:lnTo>
                  <a:pt x="45752" y="130187"/>
                </a:lnTo>
                <a:lnTo>
                  <a:pt x="48599" y="137274"/>
                </a:lnTo>
                <a:lnTo>
                  <a:pt x="51450" y="143903"/>
                </a:lnTo>
                <a:lnTo>
                  <a:pt x="57157" y="156350"/>
                </a:lnTo>
                <a:lnTo>
                  <a:pt x="62868" y="168231"/>
                </a:lnTo>
                <a:lnTo>
                  <a:pt x="64772" y="174067"/>
                </a:lnTo>
                <a:lnTo>
                  <a:pt x="66041" y="179862"/>
                </a:lnTo>
                <a:lnTo>
                  <a:pt x="66887" y="185631"/>
                </a:lnTo>
                <a:lnTo>
                  <a:pt x="68404" y="191381"/>
                </a:lnTo>
                <a:lnTo>
                  <a:pt x="70368" y="197120"/>
                </a:lnTo>
                <a:lnTo>
                  <a:pt x="72629" y="202851"/>
                </a:lnTo>
                <a:lnTo>
                  <a:pt x="75089" y="208576"/>
                </a:lnTo>
                <a:lnTo>
                  <a:pt x="80363" y="220018"/>
                </a:lnTo>
                <a:lnTo>
                  <a:pt x="82150" y="224784"/>
                </a:lnTo>
                <a:lnTo>
                  <a:pt x="84136" y="232619"/>
                </a:lnTo>
                <a:lnTo>
                  <a:pt x="85618" y="236042"/>
                </a:lnTo>
                <a:lnTo>
                  <a:pt x="87559" y="239276"/>
                </a:lnTo>
                <a:lnTo>
                  <a:pt x="89805" y="242385"/>
                </a:lnTo>
                <a:lnTo>
                  <a:pt x="92301" y="248379"/>
                </a:lnTo>
                <a:lnTo>
                  <a:pt x="92966" y="251311"/>
                </a:lnTo>
                <a:lnTo>
                  <a:pt x="94363" y="253266"/>
                </a:lnTo>
                <a:lnTo>
                  <a:pt x="96246" y="254569"/>
                </a:lnTo>
                <a:lnTo>
                  <a:pt x="101561" y="256660"/>
                </a:lnTo>
                <a:lnTo>
                  <a:pt x="101998" y="257784"/>
                </a:lnTo>
                <a:lnTo>
                  <a:pt x="102870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7" name="SMARTPenAnnotation178"/>
          <p:cNvSpPr/>
          <p:nvPr/>
        </p:nvSpPr>
        <p:spPr>
          <a:xfrm>
            <a:off x="5094966" y="2050178"/>
            <a:ext cx="235747" cy="290071"/>
          </a:xfrm>
          <a:custGeom>
            <a:avLst/>
            <a:gdLst/>
            <a:ahLst/>
            <a:cxnLst/>
            <a:rect l="0" t="0" r="0" b="0"/>
            <a:pathLst>
              <a:path w="235747" h="290071">
                <a:moveTo>
                  <a:pt x="85681" y="32939"/>
                </a:moveTo>
                <a:lnTo>
                  <a:pt x="69759" y="17017"/>
                </a:lnTo>
                <a:lnTo>
                  <a:pt x="66539" y="16337"/>
                </a:lnTo>
                <a:lnTo>
                  <a:pt x="64348" y="16156"/>
                </a:lnTo>
                <a:lnTo>
                  <a:pt x="61933" y="16988"/>
                </a:lnTo>
                <a:lnTo>
                  <a:pt x="56712" y="20452"/>
                </a:lnTo>
                <a:lnTo>
                  <a:pt x="51216" y="22627"/>
                </a:lnTo>
                <a:lnTo>
                  <a:pt x="48416" y="23207"/>
                </a:lnTo>
                <a:lnTo>
                  <a:pt x="42767" y="26391"/>
                </a:lnTo>
                <a:lnTo>
                  <a:pt x="37080" y="30981"/>
                </a:lnTo>
                <a:lnTo>
                  <a:pt x="31378" y="36196"/>
                </a:lnTo>
                <a:lnTo>
                  <a:pt x="22813" y="44488"/>
                </a:lnTo>
                <a:lnTo>
                  <a:pt x="14243" y="52977"/>
                </a:lnTo>
                <a:lnTo>
                  <a:pt x="8528" y="61212"/>
                </a:lnTo>
                <a:lnTo>
                  <a:pt x="3766" y="70270"/>
                </a:lnTo>
                <a:lnTo>
                  <a:pt x="1649" y="77471"/>
                </a:lnTo>
                <a:lnTo>
                  <a:pt x="709" y="83846"/>
                </a:lnTo>
                <a:lnTo>
                  <a:pt x="290" y="90807"/>
                </a:lnTo>
                <a:lnTo>
                  <a:pt x="55" y="104483"/>
                </a:lnTo>
                <a:lnTo>
                  <a:pt x="0" y="111727"/>
                </a:lnTo>
                <a:lnTo>
                  <a:pt x="938" y="114991"/>
                </a:lnTo>
                <a:lnTo>
                  <a:pt x="4520" y="121159"/>
                </a:lnTo>
                <a:lnTo>
                  <a:pt x="11827" y="127075"/>
                </a:lnTo>
                <a:lnTo>
                  <a:pt x="16442" y="129987"/>
                </a:lnTo>
                <a:lnTo>
                  <a:pt x="20472" y="132880"/>
                </a:lnTo>
                <a:lnTo>
                  <a:pt x="27489" y="138635"/>
                </a:lnTo>
                <a:lnTo>
                  <a:pt x="31647" y="140550"/>
                </a:lnTo>
                <a:lnTo>
                  <a:pt x="36323" y="141827"/>
                </a:lnTo>
                <a:lnTo>
                  <a:pt x="41346" y="142679"/>
                </a:lnTo>
                <a:lnTo>
                  <a:pt x="47551" y="144199"/>
                </a:lnTo>
                <a:lnTo>
                  <a:pt x="54547" y="146165"/>
                </a:lnTo>
                <a:lnTo>
                  <a:pt x="69939" y="150889"/>
                </a:lnTo>
                <a:lnTo>
                  <a:pt x="86304" y="156164"/>
                </a:lnTo>
                <a:lnTo>
                  <a:pt x="93717" y="158904"/>
                </a:lnTo>
                <a:lnTo>
                  <a:pt x="100563" y="161683"/>
                </a:lnTo>
                <a:lnTo>
                  <a:pt x="107032" y="164488"/>
                </a:lnTo>
                <a:lnTo>
                  <a:pt x="114202" y="167311"/>
                </a:lnTo>
                <a:lnTo>
                  <a:pt x="129790" y="172988"/>
                </a:lnTo>
                <a:lnTo>
                  <a:pt x="136995" y="175835"/>
                </a:lnTo>
                <a:lnTo>
                  <a:pt x="143702" y="178685"/>
                </a:lnTo>
                <a:lnTo>
                  <a:pt x="150079" y="181538"/>
                </a:lnTo>
                <a:lnTo>
                  <a:pt x="157188" y="183440"/>
                </a:lnTo>
                <a:lnTo>
                  <a:pt x="164785" y="184708"/>
                </a:lnTo>
                <a:lnTo>
                  <a:pt x="172707" y="185553"/>
                </a:lnTo>
                <a:lnTo>
                  <a:pt x="179893" y="188022"/>
                </a:lnTo>
                <a:lnTo>
                  <a:pt x="186589" y="191573"/>
                </a:lnTo>
                <a:lnTo>
                  <a:pt x="192958" y="195845"/>
                </a:lnTo>
                <a:lnTo>
                  <a:pt x="198157" y="199645"/>
                </a:lnTo>
                <a:lnTo>
                  <a:pt x="202575" y="203132"/>
                </a:lnTo>
                <a:lnTo>
                  <a:pt x="206473" y="206408"/>
                </a:lnTo>
                <a:lnTo>
                  <a:pt x="210976" y="209545"/>
                </a:lnTo>
                <a:lnTo>
                  <a:pt x="215884" y="212589"/>
                </a:lnTo>
                <a:lnTo>
                  <a:pt x="221061" y="215571"/>
                </a:lnTo>
                <a:lnTo>
                  <a:pt x="224512" y="218511"/>
                </a:lnTo>
                <a:lnTo>
                  <a:pt x="226812" y="221424"/>
                </a:lnTo>
                <a:lnTo>
                  <a:pt x="230321" y="228153"/>
                </a:lnTo>
                <a:lnTo>
                  <a:pt x="235056" y="237493"/>
                </a:lnTo>
                <a:lnTo>
                  <a:pt x="235746" y="241698"/>
                </a:lnTo>
                <a:lnTo>
                  <a:pt x="235255" y="245454"/>
                </a:lnTo>
                <a:lnTo>
                  <a:pt x="233121" y="252168"/>
                </a:lnTo>
                <a:lnTo>
                  <a:pt x="232172" y="258327"/>
                </a:lnTo>
                <a:lnTo>
                  <a:pt x="230967" y="261303"/>
                </a:lnTo>
                <a:lnTo>
                  <a:pt x="227087" y="267149"/>
                </a:lnTo>
                <a:lnTo>
                  <a:pt x="223767" y="270042"/>
                </a:lnTo>
                <a:lnTo>
                  <a:pt x="219648" y="272923"/>
                </a:lnTo>
                <a:lnTo>
                  <a:pt x="214998" y="275795"/>
                </a:lnTo>
                <a:lnTo>
                  <a:pt x="210945" y="278663"/>
                </a:lnTo>
                <a:lnTo>
                  <a:pt x="203901" y="284390"/>
                </a:lnTo>
                <a:lnTo>
                  <a:pt x="199737" y="286298"/>
                </a:lnTo>
                <a:lnTo>
                  <a:pt x="195056" y="287570"/>
                </a:lnTo>
                <a:lnTo>
                  <a:pt x="190030" y="288418"/>
                </a:lnTo>
                <a:lnTo>
                  <a:pt x="184774" y="288983"/>
                </a:lnTo>
                <a:lnTo>
                  <a:pt x="179366" y="289360"/>
                </a:lnTo>
                <a:lnTo>
                  <a:pt x="173855" y="289611"/>
                </a:lnTo>
                <a:lnTo>
                  <a:pt x="162652" y="289891"/>
                </a:lnTo>
                <a:lnTo>
                  <a:pt x="139938" y="290070"/>
                </a:lnTo>
                <a:lnTo>
                  <a:pt x="135188" y="289132"/>
                </a:lnTo>
                <a:lnTo>
                  <a:pt x="131068" y="287554"/>
                </a:lnTo>
                <a:lnTo>
                  <a:pt x="123950" y="283261"/>
                </a:lnTo>
                <a:lnTo>
                  <a:pt x="117612" y="278179"/>
                </a:lnTo>
                <a:lnTo>
                  <a:pt x="115541" y="275489"/>
                </a:lnTo>
                <a:lnTo>
                  <a:pt x="111674" y="267154"/>
                </a:lnTo>
                <a:lnTo>
                  <a:pt x="107393" y="261495"/>
                </a:lnTo>
                <a:lnTo>
                  <a:pt x="105871" y="257700"/>
                </a:lnTo>
                <a:lnTo>
                  <a:pt x="104856" y="253264"/>
                </a:lnTo>
                <a:lnTo>
                  <a:pt x="103729" y="244209"/>
                </a:lnTo>
                <a:lnTo>
                  <a:pt x="103227" y="237009"/>
                </a:lnTo>
                <a:lnTo>
                  <a:pt x="105544" y="228094"/>
                </a:lnTo>
                <a:lnTo>
                  <a:pt x="107496" y="223050"/>
                </a:lnTo>
                <a:lnTo>
                  <a:pt x="109749" y="217782"/>
                </a:lnTo>
                <a:lnTo>
                  <a:pt x="114793" y="206849"/>
                </a:lnTo>
                <a:lnTo>
                  <a:pt x="122987" y="189984"/>
                </a:lnTo>
                <a:lnTo>
                  <a:pt x="126745" y="184308"/>
                </a:lnTo>
                <a:lnTo>
                  <a:pt x="131154" y="178619"/>
                </a:lnTo>
                <a:lnTo>
                  <a:pt x="135999" y="172922"/>
                </a:lnTo>
                <a:lnTo>
                  <a:pt x="141134" y="166266"/>
                </a:lnTo>
                <a:lnTo>
                  <a:pt x="146462" y="158971"/>
                </a:lnTo>
                <a:lnTo>
                  <a:pt x="151919" y="151250"/>
                </a:lnTo>
                <a:lnTo>
                  <a:pt x="156510" y="144198"/>
                </a:lnTo>
                <a:lnTo>
                  <a:pt x="160523" y="137592"/>
                </a:lnTo>
                <a:lnTo>
                  <a:pt x="164150" y="131283"/>
                </a:lnTo>
                <a:lnTo>
                  <a:pt x="168474" y="125171"/>
                </a:lnTo>
                <a:lnTo>
                  <a:pt x="173261" y="119192"/>
                </a:lnTo>
                <a:lnTo>
                  <a:pt x="178358" y="113301"/>
                </a:lnTo>
                <a:lnTo>
                  <a:pt x="182708" y="107469"/>
                </a:lnTo>
                <a:lnTo>
                  <a:pt x="186561" y="101676"/>
                </a:lnTo>
                <a:lnTo>
                  <a:pt x="190082" y="95908"/>
                </a:lnTo>
                <a:lnTo>
                  <a:pt x="193381" y="90159"/>
                </a:lnTo>
                <a:lnTo>
                  <a:pt x="199588" y="78690"/>
                </a:lnTo>
                <a:lnTo>
                  <a:pt x="201624" y="72965"/>
                </a:lnTo>
                <a:lnTo>
                  <a:pt x="202981" y="67243"/>
                </a:lnTo>
                <a:lnTo>
                  <a:pt x="203886" y="61523"/>
                </a:lnTo>
                <a:lnTo>
                  <a:pt x="207432" y="52628"/>
                </a:lnTo>
                <a:lnTo>
                  <a:pt x="209711" y="48923"/>
                </a:lnTo>
                <a:lnTo>
                  <a:pt x="211230" y="44547"/>
                </a:lnTo>
                <a:lnTo>
                  <a:pt x="212243" y="39725"/>
                </a:lnTo>
                <a:lnTo>
                  <a:pt x="212918" y="34606"/>
                </a:lnTo>
                <a:lnTo>
                  <a:pt x="212416" y="30240"/>
                </a:lnTo>
                <a:lnTo>
                  <a:pt x="211129" y="26377"/>
                </a:lnTo>
                <a:lnTo>
                  <a:pt x="207158" y="19545"/>
                </a:lnTo>
                <a:lnTo>
                  <a:pt x="202219" y="13334"/>
                </a:lnTo>
                <a:lnTo>
                  <a:pt x="199567" y="11296"/>
                </a:lnTo>
                <a:lnTo>
                  <a:pt x="194082" y="9033"/>
                </a:lnTo>
                <a:lnTo>
                  <a:pt x="190334" y="7477"/>
                </a:lnTo>
                <a:lnTo>
                  <a:pt x="185930" y="5487"/>
                </a:lnTo>
                <a:lnTo>
                  <a:pt x="181088" y="3207"/>
                </a:lnTo>
                <a:lnTo>
                  <a:pt x="175956" y="1688"/>
                </a:lnTo>
                <a:lnTo>
                  <a:pt x="170630" y="675"/>
                </a:lnTo>
                <a:lnTo>
                  <a:pt x="165173" y="0"/>
                </a:lnTo>
                <a:lnTo>
                  <a:pt x="158679" y="502"/>
                </a:lnTo>
                <a:lnTo>
                  <a:pt x="151491" y="1789"/>
                </a:lnTo>
                <a:lnTo>
                  <a:pt x="143842" y="3600"/>
                </a:lnTo>
                <a:lnTo>
                  <a:pt x="136838" y="5760"/>
                </a:lnTo>
                <a:lnTo>
                  <a:pt x="130263" y="8152"/>
                </a:lnTo>
                <a:lnTo>
                  <a:pt x="123975" y="10699"/>
                </a:lnTo>
                <a:lnTo>
                  <a:pt x="116925" y="13350"/>
                </a:lnTo>
                <a:lnTo>
                  <a:pt x="101473" y="18835"/>
                </a:lnTo>
                <a:lnTo>
                  <a:pt x="94304" y="21632"/>
                </a:lnTo>
                <a:lnTo>
                  <a:pt x="87619" y="24448"/>
                </a:lnTo>
                <a:lnTo>
                  <a:pt x="81258" y="27278"/>
                </a:lnTo>
                <a:lnTo>
                  <a:pt x="69111" y="32963"/>
                </a:lnTo>
                <a:lnTo>
                  <a:pt x="51391" y="415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8" name="SMARTPenAnnotation179"/>
          <p:cNvSpPr/>
          <p:nvPr/>
        </p:nvSpPr>
        <p:spPr>
          <a:xfrm>
            <a:off x="3535232" y="2778725"/>
            <a:ext cx="325251" cy="170212"/>
          </a:xfrm>
          <a:custGeom>
            <a:avLst/>
            <a:gdLst/>
            <a:ahLst/>
            <a:cxnLst/>
            <a:rect l="0" t="0" r="0" b="0"/>
            <a:pathLst>
              <a:path w="325251" h="170212">
                <a:moveTo>
                  <a:pt x="205235" y="58772"/>
                </a:moveTo>
                <a:lnTo>
                  <a:pt x="200684" y="58772"/>
                </a:lnTo>
                <a:lnTo>
                  <a:pt x="198391" y="57820"/>
                </a:lnTo>
                <a:lnTo>
                  <a:pt x="191566" y="52881"/>
                </a:lnTo>
                <a:lnTo>
                  <a:pt x="189634" y="51391"/>
                </a:lnTo>
                <a:lnTo>
                  <a:pt x="189120" y="50042"/>
                </a:lnTo>
                <a:lnTo>
                  <a:pt x="188548" y="46002"/>
                </a:lnTo>
                <a:lnTo>
                  <a:pt x="187443" y="43591"/>
                </a:lnTo>
                <a:lnTo>
                  <a:pt x="183675" y="38373"/>
                </a:lnTo>
                <a:lnTo>
                  <a:pt x="181337" y="35647"/>
                </a:lnTo>
                <a:lnTo>
                  <a:pt x="178825" y="32878"/>
                </a:lnTo>
                <a:lnTo>
                  <a:pt x="173495" y="27261"/>
                </a:lnTo>
                <a:lnTo>
                  <a:pt x="159474" y="13042"/>
                </a:lnTo>
                <a:lnTo>
                  <a:pt x="156631" y="11140"/>
                </a:lnTo>
                <a:lnTo>
                  <a:pt x="150930" y="9027"/>
                </a:lnTo>
                <a:lnTo>
                  <a:pt x="142366" y="7838"/>
                </a:lnTo>
                <a:lnTo>
                  <a:pt x="139510" y="6719"/>
                </a:lnTo>
                <a:lnTo>
                  <a:pt x="130939" y="1545"/>
                </a:lnTo>
                <a:lnTo>
                  <a:pt x="125225" y="0"/>
                </a:lnTo>
                <a:lnTo>
                  <a:pt x="116970" y="1854"/>
                </a:lnTo>
                <a:lnTo>
                  <a:pt x="107903" y="4900"/>
                </a:lnTo>
                <a:lnTo>
                  <a:pt x="100699" y="6254"/>
                </a:lnTo>
                <a:lnTo>
                  <a:pt x="91782" y="6856"/>
                </a:lnTo>
                <a:lnTo>
                  <a:pt x="86737" y="7016"/>
                </a:lnTo>
                <a:lnTo>
                  <a:pt x="81469" y="9028"/>
                </a:lnTo>
                <a:lnTo>
                  <a:pt x="76052" y="12274"/>
                </a:lnTo>
                <a:lnTo>
                  <a:pt x="70535" y="16344"/>
                </a:lnTo>
                <a:lnTo>
                  <a:pt x="65905" y="20009"/>
                </a:lnTo>
                <a:lnTo>
                  <a:pt x="61866" y="23405"/>
                </a:lnTo>
                <a:lnTo>
                  <a:pt x="58221" y="26621"/>
                </a:lnTo>
                <a:lnTo>
                  <a:pt x="49090" y="35275"/>
                </a:lnTo>
                <a:lnTo>
                  <a:pt x="32257" y="51803"/>
                </a:lnTo>
                <a:lnTo>
                  <a:pt x="28957" y="56031"/>
                </a:lnTo>
                <a:lnTo>
                  <a:pt x="25804" y="60754"/>
                </a:lnTo>
                <a:lnTo>
                  <a:pt x="22749" y="65809"/>
                </a:lnTo>
                <a:lnTo>
                  <a:pt x="19761" y="70131"/>
                </a:lnTo>
                <a:lnTo>
                  <a:pt x="16815" y="73964"/>
                </a:lnTo>
                <a:lnTo>
                  <a:pt x="13899" y="77473"/>
                </a:lnTo>
                <a:lnTo>
                  <a:pt x="11003" y="81717"/>
                </a:lnTo>
                <a:lnTo>
                  <a:pt x="8119" y="86451"/>
                </a:lnTo>
                <a:lnTo>
                  <a:pt x="5245" y="91512"/>
                </a:lnTo>
                <a:lnTo>
                  <a:pt x="3328" y="95839"/>
                </a:lnTo>
                <a:lnTo>
                  <a:pt x="2050" y="99676"/>
                </a:lnTo>
                <a:lnTo>
                  <a:pt x="1199" y="103186"/>
                </a:lnTo>
                <a:lnTo>
                  <a:pt x="631" y="107432"/>
                </a:lnTo>
                <a:lnTo>
                  <a:pt x="252" y="112167"/>
                </a:lnTo>
                <a:lnTo>
                  <a:pt x="0" y="117229"/>
                </a:lnTo>
                <a:lnTo>
                  <a:pt x="784" y="122508"/>
                </a:lnTo>
                <a:lnTo>
                  <a:pt x="2259" y="127933"/>
                </a:lnTo>
                <a:lnTo>
                  <a:pt x="4196" y="133454"/>
                </a:lnTo>
                <a:lnTo>
                  <a:pt x="5486" y="138088"/>
                </a:lnTo>
                <a:lnTo>
                  <a:pt x="6347" y="142129"/>
                </a:lnTo>
                <a:lnTo>
                  <a:pt x="6920" y="145776"/>
                </a:lnTo>
                <a:lnTo>
                  <a:pt x="7302" y="149160"/>
                </a:lnTo>
                <a:lnTo>
                  <a:pt x="7558" y="152368"/>
                </a:lnTo>
                <a:lnTo>
                  <a:pt x="7728" y="155459"/>
                </a:lnTo>
                <a:lnTo>
                  <a:pt x="9746" y="158473"/>
                </a:lnTo>
                <a:lnTo>
                  <a:pt x="12997" y="161434"/>
                </a:lnTo>
                <a:lnTo>
                  <a:pt x="20736" y="166312"/>
                </a:lnTo>
                <a:lnTo>
                  <a:pt x="27350" y="168480"/>
                </a:lnTo>
                <a:lnTo>
                  <a:pt x="36005" y="169444"/>
                </a:lnTo>
                <a:lnTo>
                  <a:pt x="40980" y="169701"/>
                </a:lnTo>
                <a:lnTo>
                  <a:pt x="51588" y="169986"/>
                </a:lnTo>
                <a:lnTo>
                  <a:pt x="96160" y="170211"/>
                </a:lnTo>
                <a:lnTo>
                  <a:pt x="99181" y="169259"/>
                </a:lnTo>
                <a:lnTo>
                  <a:pt x="105077" y="165662"/>
                </a:lnTo>
                <a:lnTo>
                  <a:pt x="107030" y="163370"/>
                </a:lnTo>
                <a:lnTo>
                  <a:pt x="108333" y="160889"/>
                </a:lnTo>
                <a:lnTo>
                  <a:pt x="109201" y="158283"/>
                </a:lnTo>
                <a:lnTo>
                  <a:pt x="110732" y="155592"/>
                </a:lnTo>
                <a:lnTo>
                  <a:pt x="112706" y="152846"/>
                </a:lnTo>
                <a:lnTo>
                  <a:pt x="114974" y="150063"/>
                </a:lnTo>
                <a:lnTo>
                  <a:pt x="116486" y="147255"/>
                </a:lnTo>
                <a:lnTo>
                  <a:pt x="117494" y="144431"/>
                </a:lnTo>
                <a:lnTo>
                  <a:pt x="118166" y="141595"/>
                </a:lnTo>
                <a:lnTo>
                  <a:pt x="119567" y="137800"/>
                </a:lnTo>
                <a:lnTo>
                  <a:pt x="121453" y="133365"/>
                </a:lnTo>
                <a:lnTo>
                  <a:pt x="126089" y="123357"/>
                </a:lnTo>
                <a:lnTo>
                  <a:pt x="131324" y="112559"/>
                </a:lnTo>
                <a:lnTo>
                  <a:pt x="133101" y="107013"/>
                </a:lnTo>
                <a:lnTo>
                  <a:pt x="134286" y="101410"/>
                </a:lnTo>
                <a:lnTo>
                  <a:pt x="135075" y="95770"/>
                </a:lnTo>
                <a:lnTo>
                  <a:pt x="136555" y="90105"/>
                </a:lnTo>
                <a:lnTo>
                  <a:pt x="138493" y="84423"/>
                </a:lnTo>
                <a:lnTo>
                  <a:pt x="140738" y="78730"/>
                </a:lnTo>
                <a:lnTo>
                  <a:pt x="142235" y="73030"/>
                </a:lnTo>
                <a:lnTo>
                  <a:pt x="143232" y="67325"/>
                </a:lnTo>
                <a:lnTo>
                  <a:pt x="143898" y="61616"/>
                </a:lnTo>
                <a:lnTo>
                  <a:pt x="145293" y="56858"/>
                </a:lnTo>
                <a:lnTo>
                  <a:pt x="147176" y="52734"/>
                </a:lnTo>
                <a:lnTo>
                  <a:pt x="149384" y="49032"/>
                </a:lnTo>
                <a:lnTo>
                  <a:pt x="150856" y="45611"/>
                </a:lnTo>
                <a:lnTo>
                  <a:pt x="151837" y="42378"/>
                </a:lnTo>
                <a:lnTo>
                  <a:pt x="152491" y="39270"/>
                </a:lnTo>
                <a:lnTo>
                  <a:pt x="152928" y="36246"/>
                </a:lnTo>
                <a:lnTo>
                  <a:pt x="153219" y="33277"/>
                </a:lnTo>
                <a:lnTo>
                  <a:pt x="153685" y="26219"/>
                </a:lnTo>
                <a:lnTo>
                  <a:pt x="152771" y="25640"/>
                </a:lnTo>
                <a:lnTo>
                  <a:pt x="146409" y="24635"/>
                </a:lnTo>
                <a:lnTo>
                  <a:pt x="146015" y="25536"/>
                </a:lnTo>
                <a:lnTo>
                  <a:pt x="145577" y="29078"/>
                </a:lnTo>
                <a:lnTo>
                  <a:pt x="145383" y="33827"/>
                </a:lnTo>
                <a:lnTo>
                  <a:pt x="145332" y="36427"/>
                </a:lnTo>
                <a:lnTo>
                  <a:pt x="146249" y="40065"/>
                </a:lnTo>
                <a:lnTo>
                  <a:pt x="147814" y="44396"/>
                </a:lnTo>
                <a:lnTo>
                  <a:pt x="149809" y="49188"/>
                </a:lnTo>
                <a:lnTo>
                  <a:pt x="152092" y="53335"/>
                </a:lnTo>
                <a:lnTo>
                  <a:pt x="154566" y="57053"/>
                </a:lnTo>
                <a:lnTo>
                  <a:pt x="157168" y="60483"/>
                </a:lnTo>
                <a:lnTo>
                  <a:pt x="158903" y="63723"/>
                </a:lnTo>
                <a:lnTo>
                  <a:pt x="160060" y="66835"/>
                </a:lnTo>
                <a:lnTo>
                  <a:pt x="160831" y="69862"/>
                </a:lnTo>
                <a:lnTo>
                  <a:pt x="161344" y="73786"/>
                </a:lnTo>
                <a:lnTo>
                  <a:pt x="161687" y="78306"/>
                </a:lnTo>
                <a:lnTo>
                  <a:pt x="161916" y="83225"/>
                </a:lnTo>
                <a:lnTo>
                  <a:pt x="163973" y="87457"/>
                </a:lnTo>
                <a:lnTo>
                  <a:pt x="167249" y="91230"/>
                </a:lnTo>
                <a:lnTo>
                  <a:pt x="171339" y="94698"/>
                </a:lnTo>
                <a:lnTo>
                  <a:pt x="174065" y="97963"/>
                </a:lnTo>
                <a:lnTo>
                  <a:pt x="175882" y="101092"/>
                </a:lnTo>
                <a:lnTo>
                  <a:pt x="177094" y="104130"/>
                </a:lnTo>
                <a:lnTo>
                  <a:pt x="179807" y="108061"/>
                </a:lnTo>
                <a:lnTo>
                  <a:pt x="183521" y="112586"/>
                </a:lnTo>
                <a:lnTo>
                  <a:pt x="187901" y="117508"/>
                </a:lnTo>
                <a:lnTo>
                  <a:pt x="191774" y="120790"/>
                </a:lnTo>
                <a:lnTo>
                  <a:pt x="198617" y="124435"/>
                </a:lnTo>
                <a:lnTo>
                  <a:pt x="207374" y="128596"/>
                </a:lnTo>
                <a:lnTo>
                  <a:pt x="212376" y="131039"/>
                </a:lnTo>
                <a:lnTo>
                  <a:pt x="217616" y="132667"/>
                </a:lnTo>
                <a:lnTo>
                  <a:pt x="223014" y="133753"/>
                </a:lnTo>
                <a:lnTo>
                  <a:pt x="228517" y="134477"/>
                </a:lnTo>
                <a:lnTo>
                  <a:pt x="234092" y="135912"/>
                </a:lnTo>
                <a:lnTo>
                  <a:pt x="239713" y="137821"/>
                </a:lnTo>
                <a:lnTo>
                  <a:pt x="245365" y="140047"/>
                </a:lnTo>
                <a:lnTo>
                  <a:pt x="251038" y="141530"/>
                </a:lnTo>
                <a:lnTo>
                  <a:pt x="256726" y="142519"/>
                </a:lnTo>
                <a:lnTo>
                  <a:pt x="262422" y="143178"/>
                </a:lnTo>
                <a:lnTo>
                  <a:pt x="271291" y="143911"/>
                </a:lnTo>
                <a:lnTo>
                  <a:pt x="280313" y="144237"/>
                </a:lnTo>
                <a:lnTo>
                  <a:pt x="293848" y="144381"/>
                </a:lnTo>
                <a:lnTo>
                  <a:pt x="299553" y="143467"/>
                </a:lnTo>
                <a:lnTo>
                  <a:pt x="308431" y="139912"/>
                </a:lnTo>
                <a:lnTo>
                  <a:pt x="315553" y="137697"/>
                </a:lnTo>
                <a:lnTo>
                  <a:pt x="325250" y="1359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9" name="SMARTPenAnnotation180"/>
          <p:cNvSpPr/>
          <p:nvPr/>
        </p:nvSpPr>
        <p:spPr>
          <a:xfrm>
            <a:off x="3946207" y="2777524"/>
            <a:ext cx="180023" cy="34257"/>
          </a:xfrm>
          <a:custGeom>
            <a:avLst/>
            <a:gdLst/>
            <a:ahLst/>
            <a:cxnLst/>
            <a:rect l="0" t="0" r="0" b="0"/>
            <a:pathLst>
              <a:path w="180023" h="34257">
                <a:moveTo>
                  <a:pt x="0" y="34256"/>
                </a:moveTo>
                <a:lnTo>
                  <a:pt x="0" y="29705"/>
                </a:lnTo>
                <a:lnTo>
                  <a:pt x="953" y="28364"/>
                </a:lnTo>
                <a:lnTo>
                  <a:pt x="2540" y="27470"/>
                </a:lnTo>
                <a:lnTo>
                  <a:pt x="4551" y="26875"/>
                </a:lnTo>
                <a:lnTo>
                  <a:pt x="7797" y="26478"/>
                </a:lnTo>
                <a:lnTo>
                  <a:pt x="11865" y="26213"/>
                </a:lnTo>
                <a:lnTo>
                  <a:pt x="16482" y="26036"/>
                </a:lnTo>
                <a:lnTo>
                  <a:pt x="21466" y="24966"/>
                </a:lnTo>
                <a:lnTo>
                  <a:pt x="26693" y="23300"/>
                </a:lnTo>
                <a:lnTo>
                  <a:pt x="32083" y="21237"/>
                </a:lnTo>
                <a:lnTo>
                  <a:pt x="37581" y="19861"/>
                </a:lnTo>
                <a:lnTo>
                  <a:pt x="43152" y="18945"/>
                </a:lnTo>
                <a:lnTo>
                  <a:pt x="48770" y="18333"/>
                </a:lnTo>
                <a:lnTo>
                  <a:pt x="54421" y="16973"/>
                </a:lnTo>
                <a:lnTo>
                  <a:pt x="60093" y="15114"/>
                </a:lnTo>
                <a:lnTo>
                  <a:pt x="65780" y="12922"/>
                </a:lnTo>
                <a:lnTo>
                  <a:pt x="72428" y="11461"/>
                </a:lnTo>
                <a:lnTo>
                  <a:pt x="79718" y="10487"/>
                </a:lnTo>
                <a:lnTo>
                  <a:pt x="87435" y="9837"/>
                </a:lnTo>
                <a:lnTo>
                  <a:pt x="94485" y="8451"/>
                </a:lnTo>
                <a:lnTo>
                  <a:pt x="101090" y="6576"/>
                </a:lnTo>
                <a:lnTo>
                  <a:pt x="107399" y="4372"/>
                </a:lnTo>
                <a:lnTo>
                  <a:pt x="113509" y="2903"/>
                </a:lnTo>
                <a:lnTo>
                  <a:pt x="119488" y="1924"/>
                </a:lnTo>
                <a:lnTo>
                  <a:pt x="125378" y="1271"/>
                </a:lnTo>
                <a:lnTo>
                  <a:pt x="131210" y="836"/>
                </a:lnTo>
                <a:lnTo>
                  <a:pt x="137003" y="546"/>
                </a:lnTo>
                <a:lnTo>
                  <a:pt x="151719" y="137"/>
                </a:lnTo>
                <a:lnTo>
                  <a:pt x="165224" y="0"/>
                </a:lnTo>
                <a:lnTo>
                  <a:pt x="168252" y="941"/>
                </a:lnTo>
                <a:lnTo>
                  <a:pt x="171223" y="2521"/>
                </a:lnTo>
                <a:lnTo>
                  <a:pt x="180022" y="85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0" name="SMARTPenAnnotation181"/>
          <p:cNvSpPr/>
          <p:nvPr/>
        </p:nvSpPr>
        <p:spPr>
          <a:xfrm>
            <a:off x="4006215" y="2854642"/>
            <a:ext cx="128588" cy="17146"/>
          </a:xfrm>
          <a:custGeom>
            <a:avLst/>
            <a:gdLst/>
            <a:ahLst/>
            <a:cxnLst/>
            <a:rect l="0" t="0" r="0" b="0"/>
            <a:pathLst>
              <a:path w="128588" h="17146">
                <a:moveTo>
                  <a:pt x="0" y="17145"/>
                </a:moveTo>
                <a:lnTo>
                  <a:pt x="8467" y="17145"/>
                </a:lnTo>
                <a:lnTo>
                  <a:pt x="13092" y="12594"/>
                </a:lnTo>
                <a:lnTo>
                  <a:pt x="15395" y="11253"/>
                </a:lnTo>
                <a:lnTo>
                  <a:pt x="17883" y="10360"/>
                </a:lnTo>
                <a:lnTo>
                  <a:pt x="20495" y="9764"/>
                </a:lnTo>
                <a:lnTo>
                  <a:pt x="24140" y="9367"/>
                </a:lnTo>
                <a:lnTo>
                  <a:pt x="28476" y="9102"/>
                </a:lnTo>
                <a:lnTo>
                  <a:pt x="38373" y="8808"/>
                </a:lnTo>
                <a:lnTo>
                  <a:pt x="49122" y="8677"/>
                </a:lnTo>
                <a:lnTo>
                  <a:pt x="54656" y="7690"/>
                </a:lnTo>
                <a:lnTo>
                  <a:pt x="60249" y="6079"/>
                </a:lnTo>
                <a:lnTo>
                  <a:pt x="65883" y="4053"/>
                </a:lnTo>
                <a:lnTo>
                  <a:pt x="72498" y="2702"/>
                </a:lnTo>
                <a:lnTo>
                  <a:pt x="79764" y="1801"/>
                </a:lnTo>
                <a:lnTo>
                  <a:pt x="87466" y="1201"/>
                </a:lnTo>
                <a:lnTo>
                  <a:pt x="95458" y="801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1" name="SMARTPenAnnotation182"/>
          <p:cNvSpPr/>
          <p:nvPr/>
        </p:nvSpPr>
        <p:spPr>
          <a:xfrm>
            <a:off x="4426279" y="2494597"/>
            <a:ext cx="651499" cy="442108"/>
          </a:xfrm>
          <a:custGeom>
            <a:avLst/>
            <a:gdLst/>
            <a:ahLst/>
            <a:cxnLst/>
            <a:rect l="0" t="0" r="0" b="0"/>
            <a:pathLst>
              <a:path w="651499" h="442108">
                <a:moveTo>
                  <a:pt x="17133" y="317183"/>
                </a:moveTo>
                <a:lnTo>
                  <a:pt x="124" y="317183"/>
                </a:lnTo>
                <a:lnTo>
                  <a:pt x="0" y="329114"/>
                </a:lnTo>
                <a:lnTo>
                  <a:pt x="949" y="331805"/>
                </a:lnTo>
                <a:lnTo>
                  <a:pt x="5882" y="340142"/>
                </a:lnTo>
                <a:lnTo>
                  <a:pt x="8719" y="348644"/>
                </a:lnTo>
                <a:lnTo>
                  <a:pt x="15169" y="358149"/>
                </a:lnTo>
                <a:lnTo>
                  <a:pt x="20388" y="367457"/>
                </a:lnTo>
                <a:lnTo>
                  <a:pt x="28422" y="377945"/>
                </a:lnTo>
                <a:lnTo>
                  <a:pt x="38343" y="388003"/>
                </a:lnTo>
                <a:lnTo>
                  <a:pt x="53686" y="399020"/>
                </a:lnTo>
                <a:lnTo>
                  <a:pt x="67886" y="411277"/>
                </a:lnTo>
                <a:lnTo>
                  <a:pt x="74933" y="417105"/>
                </a:lnTo>
                <a:lnTo>
                  <a:pt x="94978" y="428607"/>
                </a:lnTo>
                <a:lnTo>
                  <a:pt x="105071" y="433380"/>
                </a:lnTo>
                <a:lnTo>
                  <a:pt x="116108" y="436066"/>
                </a:lnTo>
                <a:lnTo>
                  <a:pt x="131296" y="437049"/>
                </a:lnTo>
                <a:lnTo>
                  <a:pt x="134199" y="438051"/>
                </a:lnTo>
                <a:lnTo>
                  <a:pt x="139965" y="441704"/>
                </a:lnTo>
                <a:lnTo>
                  <a:pt x="141884" y="442107"/>
                </a:lnTo>
                <a:lnTo>
                  <a:pt x="143163" y="441423"/>
                </a:lnTo>
                <a:lnTo>
                  <a:pt x="144015" y="440015"/>
                </a:lnTo>
                <a:lnTo>
                  <a:pt x="144963" y="435910"/>
                </a:lnTo>
                <a:lnTo>
                  <a:pt x="145621" y="422740"/>
                </a:lnTo>
                <a:lnTo>
                  <a:pt x="145676" y="417120"/>
                </a:lnTo>
                <a:lnTo>
                  <a:pt x="143161" y="408907"/>
                </a:lnTo>
                <a:lnTo>
                  <a:pt x="139820" y="398906"/>
                </a:lnTo>
                <a:lnTo>
                  <a:pt x="138336" y="388112"/>
                </a:lnTo>
                <a:lnTo>
                  <a:pt x="135136" y="376964"/>
                </a:lnTo>
                <a:lnTo>
                  <a:pt x="130538" y="365660"/>
                </a:lnTo>
                <a:lnTo>
                  <a:pt x="125321" y="354285"/>
                </a:lnTo>
                <a:lnTo>
                  <a:pt x="114209" y="331461"/>
                </a:lnTo>
                <a:lnTo>
                  <a:pt x="99990" y="302894"/>
                </a:lnTo>
                <a:lnTo>
                  <a:pt x="98089" y="296227"/>
                </a:lnTo>
                <a:lnTo>
                  <a:pt x="96821" y="288924"/>
                </a:lnTo>
                <a:lnTo>
                  <a:pt x="95976" y="281199"/>
                </a:lnTo>
                <a:lnTo>
                  <a:pt x="95037" y="267535"/>
                </a:lnTo>
                <a:lnTo>
                  <a:pt x="93667" y="255112"/>
                </a:lnTo>
                <a:lnTo>
                  <a:pt x="89883" y="243241"/>
                </a:lnTo>
                <a:lnTo>
                  <a:pt x="88493" y="236455"/>
                </a:lnTo>
                <a:lnTo>
                  <a:pt x="87566" y="229074"/>
                </a:lnTo>
                <a:lnTo>
                  <a:pt x="86949" y="221296"/>
                </a:lnTo>
                <a:lnTo>
                  <a:pt x="86263" y="207574"/>
                </a:lnTo>
                <a:lnTo>
                  <a:pt x="86079" y="201248"/>
                </a:lnTo>
                <a:lnTo>
                  <a:pt x="88416" y="189138"/>
                </a:lnTo>
                <a:lnTo>
                  <a:pt x="92629" y="177407"/>
                </a:lnTo>
                <a:lnTo>
                  <a:pt x="97677" y="165842"/>
                </a:lnTo>
                <a:lnTo>
                  <a:pt x="105635" y="154353"/>
                </a:lnTo>
                <a:lnTo>
                  <a:pt x="115523" y="143849"/>
                </a:lnTo>
                <a:lnTo>
                  <a:pt x="131799" y="131628"/>
                </a:lnTo>
                <a:lnTo>
                  <a:pt x="143026" y="121684"/>
                </a:lnTo>
                <a:lnTo>
                  <a:pt x="156905" y="113454"/>
                </a:lnTo>
                <a:lnTo>
                  <a:pt x="172599" y="105669"/>
                </a:lnTo>
                <a:lnTo>
                  <a:pt x="189099" y="95859"/>
                </a:lnTo>
                <a:lnTo>
                  <a:pt x="208497" y="87689"/>
                </a:lnTo>
                <a:lnTo>
                  <a:pt x="219004" y="84177"/>
                </a:lnTo>
                <a:lnTo>
                  <a:pt x="229819" y="80883"/>
                </a:lnTo>
                <a:lnTo>
                  <a:pt x="251995" y="74683"/>
                </a:lnTo>
                <a:lnTo>
                  <a:pt x="264195" y="71696"/>
                </a:lnTo>
                <a:lnTo>
                  <a:pt x="290451" y="65837"/>
                </a:lnTo>
                <a:lnTo>
                  <a:pt x="303167" y="61989"/>
                </a:lnTo>
                <a:lnTo>
                  <a:pt x="315455" y="57519"/>
                </a:lnTo>
                <a:lnTo>
                  <a:pt x="327457" y="52633"/>
                </a:lnTo>
                <a:lnTo>
                  <a:pt x="340221" y="48424"/>
                </a:lnTo>
                <a:lnTo>
                  <a:pt x="353492" y="44665"/>
                </a:lnTo>
                <a:lnTo>
                  <a:pt x="367103" y="41207"/>
                </a:lnTo>
                <a:lnTo>
                  <a:pt x="379986" y="38901"/>
                </a:lnTo>
                <a:lnTo>
                  <a:pt x="392385" y="37364"/>
                </a:lnTo>
                <a:lnTo>
                  <a:pt x="404461" y="36339"/>
                </a:lnTo>
                <a:lnTo>
                  <a:pt x="417274" y="34704"/>
                </a:lnTo>
                <a:lnTo>
                  <a:pt x="430579" y="32661"/>
                </a:lnTo>
                <a:lnTo>
                  <a:pt x="444211" y="30346"/>
                </a:lnTo>
                <a:lnTo>
                  <a:pt x="457109" y="27851"/>
                </a:lnTo>
                <a:lnTo>
                  <a:pt x="481600" y="22538"/>
                </a:lnTo>
                <a:lnTo>
                  <a:pt x="539884" y="8530"/>
                </a:lnTo>
                <a:lnTo>
                  <a:pt x="551371" y="5687"/>
                </a:lnTo>
                <a:lnTo>
                  <a:pt x="561887" y="3791"/>
                </a:lnTo>
                <a:lnTo>
                  <a:pt x="581191" y="1685"/>
                </a:lnTo>
                <a:lnTo>
                  <a:pt x="596755" y="749"/>
                </a:lnTo>
                <a:lnTo>
                  <a:pt x="616228" y="222"/>
                </a:lnTo>
                <a:lnTo>
                  <a:pt x="65149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2" name="SMARTPenAnnotation183"/>
          <p:cNvSpPr/>
          <p:nvPr/>
        </p:nvSpPr>
        <p:spPr>
          <a:xfrm>
            <a:off x="4786427" y="2648902"/>
            <a:ext cx="25603" cy="274321"/>
          </a:xfrm>
          <a:custGeom>
            <a:avLst/>
            <a:gdLst/>
            <a:ahLst/>
            <a:cxnLst/>
            <a:rect l="0" t="0" r="0" b="0"/>
            <a:pathLst>
              <a:path w="25603" h="274321">
                <a:moveTo>
                  <a:pt x="25602" y="0"/>
                </a:moveTo>
                <a:lnTo>
                  <a:pt x="21052" y="0"/>
                </a:lnTo>
                <a:lnTo>
                  <a:pt x="19711" y="953"/>
                </a:lnTo>
                <a:lnTo>
                  <a:pt x="18817" y="2540"/>
                </a:lnTo>
                <a:lnTo>
                  <a:pt x="17383" y="7381"/>
                </a:lnTo>
                <a:lnTo>
                  <a:pt x="17135" y="12770"/>
                </a:lnTo>
                <a:lnTo>
                  <a:pt x="17061" y="24951"/>
                </a:lnTo>
                <a:lnTo>
                  <a:pt x="18003" y="29969"/>
                </a:lnTo>
                <a:lnTo>
                  <a:pt x="19584" y="35219"/>
                </a:lnTo>
                <a:lnTo>
                  <a:pt x="21590" y="40624"/>
                </a:lnTo>
                <a:lnTo>
                  <a:pt x="22928" y="46133"/>
                </a:lnTo>
                <a:lnTo>
                  <a:pt x="23819" y="51710"/>
                </a:lnTo>
                <a:lnTo>
                  <a:pt x="24414" y="57334"/>
                </a:lnTo>
                <a:lnTo>
                  <a:pt x="24810" y="62987"/>
                </a:lnTo>
                <a:lnTo>
                  <a:pt x="25074" y="68662"/>
                </a:lnTo>
                <a:lnTo>
                  <a:pt x="25368" y="80999"/>
                </a:lnTo>
                <a:lnTo>
                  <a:pt x="25498" y="96007"/>
                </a:lnTo>
                <a:lnTo>
                  <a:pt x="24581" y="103057"/>
                </a:lnTo>
                <a:lnTo>
                  <a:pt x="23016" y="109662"/>
                </a:lnTo>
                <a:lnTo>
                  <a:pt x="21021" y="115971"/>
                </a:lnTo>
                <a:lnTo>
                  <a:pt x="19690" y="123034"/>
                </a:lnTo>
                <a:lnTo>
                  <a:pt x="18804" y="130600"/>
                </a:lnTo>
                <a:lnTo>
                  <a:pt x="18213" y="138502"/>
                </a:lnTo>
                <a:lnTo>
                  <a:pt x="16866" y="146627"/>
                </a:lnTo>
                <a:lnTo>
                  <a:pt x="15015" y="154902"/>
                </a:lnTo>
                <a:lnTo>
                  <a:pt x="12830" y="163275"/>
                </a:lnTo>
                <a:lnTo>
                  <a:pt x="11372" y="170763"/>
                </a:lnTo>
                <a:lnTo>
                  <a:pt x="10401" y="177659"/>
                </a:lnTo>
                <a:lnTo>
                  <a:pt x="9753" y="184162"/>
                </a:lnTo>
                <a:lnTo>
                  <a:pt x="8369" y="190402"/>
                </a:lnTo>
                <a:lnTo>
                  <a:pt x="6493" y="196467"/>
                </a:lnTo>
                <a:lnTo>
                  <a:pt x="4291" y="202416"/>
                </a:lnTo>
                <a:lnTo>
                  <a:pt x="2822" y="208286"/>
                </a:lnTo>
                <a:lnTo>
                  <a:pt x="1843" y="214105"/>
                </a:lnTo>
                <a:lnTo>
                  <a:pt x="1190" y="219889"/>
                </a:lnTo>
                <a:lnTo>
                  <a:pt x="755" y="225650"/>
                </a:lnTo>
                <a:lnTo>
                  <a:pt x="465" y="231396"/>
                </a:lnTo>
                <a:lnTo>
                  <a:pt x="143" y="242860"/>
                </a:lnTo>
                <a:lnTo>
                  <a:pt x="0" y="254305"/>
                </a:lnTo>
                <a:lnTo>
                  <a:pt x="914" y="259072"/>
                </a:lnTo>
                <a:lnTo>
                  <a:pt x="2476" y="263202"/>
                </a:lnTo>
                <a:lnTo>
                  <a:pt x="8107" y="273669"/>
                </a:lnTo>
                <a:lnTo>
                  <a:pt x="9177" y="273886"/>
                </a:lnTo>
                <a:lnTo>
                  <a:pt x="10842" y="274031"/>
                </a:lnTo>
                <a:lnTo>
                  <a:pt x="17030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3" name="SMARTPenAnnotation184"/>
          <p:cNvSpPr/>
          <p:nvPr/>
        </p:nvSpPr>
        <p:spPr>
          <a:xfrm>
            <a:off x="4941160" y="2580710"/>
            <a:ext cx="280607" cy="289726"/>
          </a:xfrm>
          <a:custGeom>
            <a:avLst/>
            <a:gdLst/>
            <a:ahLst/>
            <a:cxnLst/>
            <a:rect l="0" t="0" r="0" b="0"/>
            <a:pathLst>
              <a:path w="280607" h="289726">
                <a:moveTo>
                  <a:pt x="110899" y="16757"/>
                </a:moveTo>
                <a:lnTo>
                  <a:pt x="89661" y="16757"/>
                </a:lnTo>
                <a:lnTo>
                  <a:pt x="87216" y="17710"/>
                </a:lnTo>
                <a:lnTo>
                  <a:pt x="78270" y="23601"/>
                </a:lnTo>
                <a:lnTo>
                  <a:pt x="73907" y="26082"/>
                </a:lnTo>
                <a:lnTo>
                  <a:pt x="69093" y="28689"/>
                </a:lnTo>
                <a:lnTo>
                  <a:pt x="61204" y="36665"/>
                </a:lnTo>
                <a:lnTo>
                  <a:pt x="57767" y="41459"/>
                </a:lnTo>
                <a:lnTo>
                  <a:pt x="53570" y="45608"/>
                </a:lnTo>
                <a:lnTo>
                  <a:pt x="48867" y="49326"/>
                </a:lnTo>
                <a:lnTo>
                  <a:pt x="43827" y="52757"/>
                </a:lnTo>
                <a:lnTo>
                  <a:pt x="38562" y="56950"/>
                </a:lnTo>
                <a:lnTo>
                  <a:pt x="33148" y="61650"/>
                </a:lnTo>
                <a:lnTo>
                  <a:pt x="23003" y="70999"/>
                </a:lnTo>
                <a:lnTo>
                  <a:pt x="15320" y="78330"/>
                </a:lnTo>
                <a:lnTo>
                  <a:pt x="8730" y="87303"/>
                </a:lnTo>
                <a:lnTo>
                  <a:pt x="5639" y="92363"/>
                </a:lnTo>
                <a:lnTo>
                  <a:pt x="2204" y="100524"/>
                </a:lnTo>
                <a:lnTo>
                  <a:pt x="678" y="108280"/>
                </a:lnTo>
                <a:lnTo>
                  <a:pt x="271" y="113015"/>
                </a:lnTo>
                <a:lnTo>
                  <a:pt x="0" y="118076"/>
                </a:lnTo>
                <a:lnTo>
                  <a:pt x="771" y="121451"/>
                </a:lnTo>
                <a:lnTo>
                  <a:pt x="2239" y="123700"/>
                </a:lnTo>
                <a:lnTo>
                  <a:pt x="7361" y="127152"/>
                </a:lnTo>
                <a:lnTo>
                  <a:pt x="15987" y="131862"/>
                </a:lnTo>
                <a:lnTo>
                  <a:pt x="31554" y="139868"/>
                </a:lnTo>
                <a:lnTo>
                  <a:pt x="37048" y="141693"/>
                </a:lnTo>
                <a:lnTo>
                  <a:pt x="42615" y="142910"/>
                </a:lnTo>
                <a:lnTo>
                  <a:pt x="48231" y="143722"/>
                </a:lnTo>
                <a:lnTo>
                  <a:pt x="54833" y="144263"/>
                </a:lnTo>
                <a:lnTo>
                  <a:pt x="62092" y="144623"/>
                </a:lnTo>
                <a:lnTo>
                  <a:pt x="77777" y="145024"/>
                </a:lnTo>
                <a:lnTo>
                  <a:pt x="149786" y="145332"/>
                </a:lnTo>
                <a:lnTo>
                  <a:pt x="158731" y="146289"/>
                </a:lnTo>
                <a:lnTo>
                  <a:pt x="166600" y="147879"/>
                </a:lnTo>
                <a:lnTo>
                  <a:pt x="173751" y="149892"/>
                </a:lnTo>
                <a:lnTo>
                  <a:pt x="182328" y="151233"/>
                </a:lnTo>
                <a:lnTo>
                  <a:pt x="191856" y="152128"/>
                </a:lnTo>
                <a:lnTo>
                  <a:pt x="202018" y="152724"/>
                </a:lnTo>
                <a:lnTo>
                  <a:pt x="210698" y="154075"/>
                </a:lnTo>
                <a:lnTo>
                  <a:pt x="218389" y="155927"/>
                </a:lnTo>
                <a:lnTo>
                  <a:pt x="225422" y="158115"/>
                </a:lnTo>
                <a:lnTo>
                  <a:pt x="232015" y="160525"/>
                </a:lnTo>
                <a:lnTo>
                  <a:pt x="238316" y="163085"/>
                </a:lnTo>
                <a:lnTo>
                  <a:pt x="244421" y="165744"/>
                </a:lnTo>
                <a:lnTo>
                  <a:pt x="249444" y="168469"/>
                </a:lnTo>
                <a:lnTo>
                  <a:pt x="257565" y="174037"/>
                </a:lnTo>
                <a:lnTo>
                  <a:pt x="264349" y="182227"/>
                </a:lnTo>
                <a:lnTo>
                  <a:pt x="270539" y="191264"/>
                </a:lnTo>
                <a:lnTo>
                  <a:pt x="276465" y="198456"/>
                </a:lnTo>
                <a:lnTo>
                  <a:pt x="278427" y="202660"/>
                </a:lnTo>
                <a:lnTo>
                  <a:pt x="279734" y="207367"/>
                </a:lnTo>
                <a:lnTo>
                  <a:pt x="280606" y="212410"/>
                </a:lnTo>
                <a:lnTo>
                  <a:pt x="280235" y="216725"/>
                </a:lnTo>
                <a:lnTo>
                  <a:pt x="279035" y="220554"/>
                </a:lnTo>
                <a:lnTo>
                  <a:pt x="270264" y="238094"/>
                </a:lnTo>
                <a:lnTo>
                  <a:pt x="266673" y="243373"/>
                </a:lnTo>
                <a:lnTo>
                  <a:pt x="262373" y="248797"/>
                </a:lnTo>
                <a:lnTo>
                  <a:pt x="257602" y="254318"/>
                </a:lnTo>
                <a:lnTo>
                  <a:pt x="252516" y="258951"/>
                </a:lnTo>
                <a:lnTo>
                  <a:pt x="247221" y="262992"/>
                </a:lnTo>
                <a:lnTo>
                  <a:pt x="241786" y="266639"/>
                </a:lnTo>
                <a:lnTo>
                  <a:pt x="235304" y="270022"/>
                </a:lnTo>
                <a:lnTo>
                  <a:pt x="228126" y="273231"/>
                </a:lnTo>
                <a:lnTo>
                  <a:pt x="220483" y="276322"/>
                </a:lnTo>
                <a:lnTo>
                  <a:pt x="212530" y="278383"/>
                </a:lnTo>
                <a:lnTo>
                  <a:pt x="204371" y="279757"/>
                </a:lnTo>
                <a:lnTo>
                  <a:pt x="196074" y="280672"/>
                </a:lnTo>
                <a:lnTo>
                  <a:pt x="188638" y="282236"/>
                </a:lnTo>
                <a:lnTo>
                  <a:pt x="181775" y="284230"/>
                </a:lnTo>
                <a:lnTo>
                  <a:pt x="175295" y="286512"/>
                </a:lnTo>
                <a:lnTo>
                  <a:pt x="169069" y="288034"/>
                </a:lnTo>
                <a:lnTo>
                  <a:pt x="163015" y="289048"/>
                </a:lnTo>
                <a:lnTo>
                  <a:pt x="157073" y="289725"/>
                </a:lnTo>
                <a:lnTo>
                  <a:pt x="150254" y="289223"/>
                </a:lnTo>
                <a:lnTo>
                  <a:pt x="142851" y="287936"/>
                </a:lnTo>
                <a:lnTo>
                  <a:pt x="135058" y="286126"/>
                </a:lnTo>
                <a:lnTo>
                  <a:pt x="128910" y="284919"/>
                </a:lnTo>
                <a:lnTo>
                  <a:pt x="123859" y="284114"/>
                </a:lnTo>
                <a:lnTo>
                  <a:pt x="119540" y="283577"/>
                </a:lnTo>
                <a:lnTo>
                  <a:pt x="115707" y="282267"/>
                </a:lnTo>
                <a:lnTo>
                  <a:pt x="108909" y="278272"/>
                </a:lnTo>
                <a:lnTo>
                  <a:pt x="102712" y="273321"/>
                </a:lnTo>
                <a:lnTo>
                  <a:pt x="99726" y="270667"/>
                </a:lnTo>
                <a:lnTo>
                  <a:pt x="97736" y="266993"/>
                </a:lnTo>
                <a:lnTo>
                  <a:pt x="96409" y="262639"/>
                </a:lnTo>
                <a:lnTo>
                  <a:pt x="95524" y="257830"/>
                </a:lnTo>
                <a:lnTo>
                  <a:pt x="94934" y="252720"/>
                </a:lnTo>
                <a:lnTo>
                  <a:pt x="94541" y="247408"/>
                </a:lnTo>
                <a:lnTo>
                  <a:pt x="94279" y="241962"/>
                </a:lnTo>
                <a:lnTo>
                  <a:pt x="93988" y="230831"/>
                </a:lnTo>
                <a:lnTo>
                  <a:pt x="93910" y="225195"/>
                </a:lnTo>
                <a:lnTo>
                  <a:pt x="94810" y="219533"/>
                </a:lnTo>
                <a:lnTo>
                  <a:pt x="96364" y="213854"/>
                </a:lnTo>
                <a:lnTo>
                  <a:pt x="98352" y="208162"/>
                </a:lnTo>
                <a:lnTo>
                  <a:pt x="101581" y="202463"/>
                </a:lnTo>
                <a:lnTo>
                  <a:pt x="105640" y="196759"/>
                </a:lnTo>
                <a:lnTo>
                  <a:pt x="110251" y="191051"/>
                </a:lnTo>
                <a:lnTo>
                  <a:pt x="115230" y="185340"/>
                </a:lnTo>
                <a:lnTo>
                  <a:pt x="120453" y="179628"/>
                </a:lnTo>
                <a:lnTo>
                  <a:pt x="125842" y="173916"/>
                </a:lnTo>
                <a:lnTo>
                  <a:pt x="130386" y="168202"/>
                </a:lnTo>
                <a:lnTo>
                  <a:pt x="134368" y="162488"/>
                </a:lnTo>
                <a:lnTo>
                  <a:pt x="137975" y="156773"/>
                </a:lnTo>
                <a:lnTo>
                  <a:pt x="142285" y="151059"/>
                </a:lnTo>
                <a:lnTo>
                  <a:pt x="147063" y="145344"/>
                </a:lnTo>
                <a:lnTo>
                  <a:pt x="152153" y="139629"/>
                </a:lnTo>
                <a:lnTo>
                  <a:pt x="162890" y="128200"/>
                </a:lnTo>
                <a:lnTo>
                  <a:pt x="168419" y="122484"/>
                </a:lnTo>
                <a:lnTo>
                  <a:pt x="173059" y="116769"/>
                </a:lnTo>
                <a:lnTo>
                  <a:pt x="177104" y="111054"/>
                </a:lnTo>
                <a:lnTo>
                  <a:pt x="180754" y="105340"/>
                </a:lnTo>
                <a:lnTo>
                  <a:pt x="184139" y="99625"/>
                </a:lnTo>
                <a:lnTo>
                  <a:pt x="187348" y="93910"/>
                </a:lnTo>
                <a:lnTo>
                  <a:pt x="193454" y="82479"/>
                </a:lnTo>
                <a:lnTo>
                  <a:pt x="199343" y="71050"/>
                </a:lnTo>
                <a:lnTo>
                  <a:pt x="202596" y="62160"/>
                </a:lnTo>
                <a:lnTo>
                  <a:pt x="203463" y="58455"/>
                </a:lnTo>
                <a:lnTo>
                  <a:pt x="203088" y="54081"/>
                </a:lnTo>
                <a:lnTo>
                  <a:pt x="201886" y="49260"/>
                </a:lnTo>
                <a:lnTo>
                  <a:pt x="200132" y="44141"/>
                </a:lnTo>
                <a:lnTo>
                  <a:pt x="195643" y="35913"/>
                </a:lnTo>
                <a:lnTo>
                  <a:pt x="190474" y="29081"/>
                </a:lnTo>
                <a:lnTo>
                  <a:pt x="185001" y="22869"/>
                </a:lnTo>
                <a:lnTo>
                  <a:pt x="181255" y="20832"/>
                </a:lnTo>
                <a:lnTo>
                  <a:pt x="176853" y="19474"/>
                </a:lnTo>
                <a:lnTo>
                  <a:pt x="172014" y="18568"/>
                </a:lnTo>
                <a:lnTo>
                  <a:pt x="166882" y="17012"/>
                </a:lnTo>
                <a:lnTo>
                  <a:pt x="161556" y="15022"/>
                </a:lnTo>
                <a:lnTo>
                  <a:pt x="156101" y="12743"/>
                </a:lnTo>
                <a:lnTo>
                  <a:pt x="150559" y="11223"/>
                </a:lnTo>
                <a:lnTo>
                  <a:pt x="144959" y="10210"/>
                </a:lnTo>
                <a:lnTo>
                  <a:pt x="139320" y="9535"/>
                </a:lnTo>
                <a:lnTo>
                  <a:pt x="133657" y="8132"/>
                </a:lnTo>
                <a:lnTo>
                  <a:pt x="127977" y="6245"/>
                </a:lnTo>
                <a:lnTo>
                  <a:pt x="122284" y="4034"/>
                </a:lnTo>
                <a:lnTo>
                  <a:pt x="117537" y="2560"/>
                </a:lnTo>
                <a:lnTo>
                  <a:pt x="109722" y="922"/>
                </a:lnTo>
                <a:lnTo>
                  <a:pt x="103073" y="194"/>
                </a:lnTo>
                <a:lnTo>
                  <a:pt x="99967" y="0"/>
                </a:lnTo>
                <a:lnTo>
                  <a:pt x="96944" y="823"/>
                </a:lnTo>
                <a:lnTo>
                  <a:pt x="89091" y="5580"/>
                </a:lnTo>
                <a:lnTo>
                  <a:pt x="85182" y="81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22" name="Group 2121"/>
          <p:cNvGrpSpPr/>
          <p:nvPr/>
        </p:nvGrpSpPr>
        <p:grpSpPr>
          <a:xfrm>
            <a:off x="6723697" y="951547"/>
            <a:ext cx="2413282" cy="1645921"/>
            <a:chOff x="6723697" y="951547"/>
            <a:chExt cx="2413282" cy="1645921"/>
          </a:xfrm>
        </p:grpSpPr>
        <p:sp>
          <p:nvSpPr>
            <p:cNvPr id="2084" name="SMARTPenAnnotation185"/>
            <p:cNvSpPr/>
            <p:nvPr/>
          </p:nvSpPr>
          <p:spPr>
            <a:xfrm>
              <a:off x="6723697" y="1192975"/>
              <a:ext cx="360046" cy="418656"/>
            </a:xfrm>
            <a:custGeom>
              <a:avLst/>
              <a:gdLst/>
              <a:ahLst/>
              <a:cxnLst/>
              <a:rect l="0" t="0" r="0" b="0"/>
              <a:pathLst>
                <a:path w="360046" h="418656">
                  <a:moveTo>
                    <a:pt x="0" y="418655"/>
                  </a:moveTo>
                  <a:lnTo>
                    <a:pt x="0" y="401333"/>
                  </a:lnTo>
                  <a:lnTo>
                    <a:pt x="2540" y="391589"/>
                  </a:lnTo>
                  <a:lnTo>
                    <a:pt x="6844" y="379955"/>
                  </a:lnTo>
                  <a:lnTo>
                    <a:pt x="34310" y="298563"/>
                  </a:lnTo>
                  <a:lnTo>
                    <a:pt x="37160" y="290016"/>
                  </a:lnTo>
                  <a:lnTo>
                    <a:pt x="40014" y="280508"/>
                  </a:lnTo>
                  <a:lnTo>
                    <a:pt x="45724" y="259784"/>
                  </a:lnTo>
                  <a:lnTo>
                    <a:pt x="74295" y="148115"/>
                  </a:lnTo>
                  <a:lnTo>
                    <a:pt x="80010" y="128870"/>
                  </a:lnTo>
                  <a:lnTo>
                    <a:pt x="91440" y="93232"/>
                  </a:lnTo>
                  <a:lnTo>
                    <a:pt x="105728" y="50081"/>
                  </a:lnTo>
                  <a:lnTo>
                    <a:pt x="108585" y="42446"/>
                  </a:lnTo>
                  <a:lnTo>
                    <a:pt x="111443" y="35451"/>
                  </a:lnTo>
                  <a:lnTo>
                    <a:pt x="117158" y="23552"/>
                  </a:lnTo>
                  <a:lnTo>
                    <a:pt x="126048" y="10692"/>
                  </a:lnTo>
                  <a:lnTo>
                    <a:pt x="132637" y="3319"/>
                  </a:lnTo>
                  <a:lnTo>
                    <a:pt x="135097" y="1746"/>
                  </a:lnTo>
                  <a:lnTo>
                    <a:pt x="140370" y="0"/>
                  </a:lnTo>
                  <a:lnTo>
                    <a:pt x="143110" y="486"/>
                  </a:lnTo>
                  <a:lnTo>
                    <a:pt x="148695" y="3567"/>
                  </a:lnTo>
                  <a:lnTo>
                    <a:pt x="157193" y="10656"/>
                  </a:lnTo>
                  <a:lnTo>
                    <a:pt x="165744" y="18790"/>
                  </a:lnTo>
                  <a:lnTo>
                    <a:pt x="178119" y="36915"/>
                  </a:lnTo>
                  <a:lnTo>
                    <a:pt x="187432" y="47697"/>
                  </a:lnTo>
                  <a:lnTo>
                    <a:pt x="191630" y="54192"/>
                  </a:lnTo>
                  <a:lnTo>
                    <a:pt x="195381" y="61380"/>
                  </a:lnTo>
                  <a:lnTo>
                    <a:pt x="198834" y="69029"/>
                  </a:lnTo>
                  <a:lnTo>
                    <a:pt x="203041" y="76033"/>
                  </a:lnTo>
                  <a:lnTo>
                    <a:pt x="212795" y="88896"/>
                  </a:lnTo>
                  <a:lnTo>
                    <a:pt x="217111" y="96898"/>
                  </a:lnTo>
                  <a:lnTo>
                    <a:pt x="220941" y="106043"/>
                  </a:lnTo>
                  <a:lnTo>
                    <a:pt x="224447" y="115949"/>
                  </a:lnTo>
                  <a:lnTo>
                    <a:pt x="228689" y="125411"/>
                  </a:lnTo>
                  <a:lnTo>
                    <a:pt x="233422" y="134576"/>
                  </a:lnTo>
                  <a:lnTo>
                    <a:pt x="238481" y="143544"/>
                  </a:lnTo>
                  <a:lnTo>
                    <a:pt x="241856" y="152380"/>
                  </a:lnTo>
                  <a:lnTo>
                    <a:pt x="244104" y="161128"/>
                  </a:lnTo>
                  <a:lnTo>
                    <a:pt x="245604" y="169818"/>
                  </a:lnTo>
                  <a:lnTo>
                    <a:pt x="248509" y="179421"/>
                  </a:lnTo>
                  <a:lnTo>
                    <a:pt x="252350" y="189633"/>
                  </a:lnTo>
                  <a:lnTo>
                    <a:pt x="256816" y="200251"/>
                  </a:lnTo>
                  <a:lnTo>
                    <a:pt x="261699" y="209235"/>
                  </a:lnTo>
                  <a:lnTo>
                    <a:pt x="266858" y="217129"/>
                  </a:lnTo>
                  <a:lnTo>
                    <a:pt x="272203" y="224297"/>
                  </a:lnTo>
                  <a:lnTo>
                    <a:pt x="276719" y="231933"/>
                  </a:lnTo>
                  <a:lnTo>
                    <a:pt x="280682" y="239881"/>
                  </a:lnTo>
                  <a:lnTo>
                    <a:pt x="284276" y="248037"/>
                  </a:lnTo>
                  <a:lnTo>
                    <a:pt x="287625" y="256332"/>
                  </a:lnTo>
                  <a:lnTo>
                    <a:pt x="293886" y="273169"/>
                  </a:lnTo>
                  <a:lnTo>
                    <a:pt x="296889" y="280706"/>
                  </a:lnTo>
                  <a:lnTo>
                    <a:pt x="299844" y="287637"/>
                  </a:lnTo>
                  <a:lnTo>
                    <a:pt x="305666" y="300417"/>
                  </a:lnTo>
                  <a:lnTo>
                    <a:pt x="311429" y="312447"/>
                  </a:lnTo>
                  <a:lnTo>
                    <a:pt x="320029" y="325379"/>
                  </a:lnTo>
                  <a:lnTo>
                    <a:pt x="325751" y="334654"/>
                  </a:lnTo>
                  <a:lnTo>
                    <a:pt x="331468" y="344173"/>
                  </a:lnTo>
                  <a:lnTo>
                    <a:pt x="340042" y="354888"/>
                  </a:lnTo>
                  <a:lnTo>
                    <a:pt x="349778" y="365407"/>
                  </a:lnTo>
                  <a:lnTo>
                    <a:pt x="351296" y="366012"/>
                  </a:lnTo>
                  <a:lnTo>
                    <a:pt x="360045" y="3672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5" name="SMARTPenAnnotation186"/>
            <p:cNvSpPr/>
            <p:nvPr/>
          </p:nvSpPr>
          <p:spPr>
            <a:xfrm>
              <a:off x="6766559" y="1337310"/>
              <a:ext cx="334329" cy="120016"/>
            </a:xfrm>
            <a:custGeom>
              <a:avLst/>
              <a:gdLst/>
              <a:ahLst/>
              <a:cxnLst/>
              <a:rect l="0" t="0" r="0" b="0"/>
              <a:pathLst>
                <a:path w="334329" h="120016">
                  <a:moveTo>
                    <a:pt x="0" y="120015"/>
                  </a:moveTo>
                  <a:lnTo>
                    <a:pt x="0" y="111795"/>
                  </a:lnTo>
                  <a:lnTo>
                    <a:pt x="2541" y="109059"/>
                  </a:lnTo>
                  <a:lnTo>
                    <a:pt x="4551" y="106996"/>
                  </a:lnTo>
                  <a:lnTo>
                    <a:pt x="7797" y="105620"/>
                  </a:lnTo>
                  <a:lnTo>
                    <a:pt x="16483" y="104092"/>
                  </a:lnTo>
                  <a:lnTo>
                    <a:pt x="26694" y="100873"/>
                  </a:lnTo>
                  <a:lnTo>
                    <a:pt x="32084" y="98681"/>
                  </a:lnTo>
                  <a:lnTo>
                    <a:pt x="38534" y="96267"/>
                  </a:lnTo>
                  <a:lnTo>
                    <a:pt x="53322" y="91045"/>
                  </a:lnTo>
                  <a:lnTo>
                    <a:pt x="60313" y="88319"/>
                  </a:lnTo>
                  <a:lnTo>
                    <a:pt x="66879" y="85549"/>
                  </a:lnTo>
                  <a:lnTo>
                    <a:pt x="73161" y="82750"/>
                  </a:lnTo>
                  <a:lnTo>
                    <a:pt x="81159" y="79932"/>
                  </a:lnTo>
                  <a:lnTo>
                    <a:pt x="90302" y="77100"/>
                  </a:lnTo>
                  <a:lnTo>
                    <a:pt x="110619" y="71414"/>
                  </a:lnTo>
                  <a:lnTo>
                    <a:pt x="132350" y="65712"/>
                  </a:lnTo>
                  <a:lnTo>
                    <a:pt x="142526" y="61905"/>
                  </a:lnTo>
                  <a:lnTo>
                    <a:pt x="152167" y="57463"/>
                  </a:lnTo>
                  <a:lnTo>
                    <a:pt x="161453" y="52596"/>
                  </a:lnTo>
                  <a:lnTo>
                    <a:pt x="170500" y="48399"/>
                  </a:lnTo>
                  <a:lnTo>
                    <a:pt x="179389" y="44648"/>
                  </a:lnTo>
                  <a:lnTo>
                    <a:pt x="188173" y="41195"/>
                  </a:lnTo>
                  <a:lnTo>
                    <a:pt x="197839" y="37941"/>
                  </a:lnTo>
                  <a:lnTo>
                    <a:pt x="208093" y="34819"/>
                  </a:lnTo>
                  <a:lnTo>
                    <a:pt x="218739" y="31785"/>
                  </a:lnTo>
                  <a:lnTo>
                    <a:pt x="228694" y="29762"/>
                  </a:lnTo>
                  <a:lnTo>
                    <a:pt x="238187" y="28414"/>
                  </a:lnTo>
                  <a:lnTo>
                    <a:pt x="247374" y="27515"/>
                  </a:lnTo>
                  <a:lnTo>
                    <a:pt x="256357" y="25963"/>
                  </a:lnTo>
                  <a:lnTo>
                    <a:pt x="265202" y="23976"/>
                  </a:lnTo>
                  <a:lnTo>
                    <a:pt x="273956" y="21699"/>
                  </a:lnTo>
                  <a:lnTo>
                    <a:pt x="281698" y="19228"/>
                  </a:lnTo>
                  <a:lnTo>
                    <a:pt x="288764" y="16629"/>
                  </a:lnTo>
                  <a:lnTo>
                    <a:pt x="295379" y="13943"/>
                  </a:lnTo>
                  <a:lnTo>
                    <a:pt x="301694" y="11200"/>
                  </a:lnTo>
                  <a:lnTo>
                    <a:pt x="313791" y="5613"/>
                  </a:lnTo>
                  <a:lnTo>
                    <a:pt x="322978" y="2494"/>
                  </a:lnTo>
                  <a:lnTo>
                    <a:pt x="33432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6" name="SMARTPenAnnotation187"/>
            <p:cNvSpPr/>
            <p:nvPr/>
          </p:nvSpPr>
          <p:spPr>
            <a:xfrm>
              <a:off x="7323772" y="1088707"/>
              <a:ext cx="120016" cy="197169"/>
            </a:xfrm>
            <a:custGeom>
              <a:avLst/>
              <a:gdLst/>
              <a:ahLst/>
              <a:cxnLst/>
              <a:rect l="0" t="0" r="0" b="0"/>
              <a:pathLst>
                <a:path w="120016" h="197169">
                  <a:moveTo>
                    <a:pt x="0" y="0"/>
                  </a:moveTo>
                  <a:lnTo>
                    <a:pt x="4551" y="4551"/>
                  </a:lnTo>
                  <a:lnTo>
                    <a:pt x="5892" y="6844"/>
                  </a:lnTo>
                  <a:lnTo>
                    <a:pt x="7381" y="11932"/>
                  </a:lnTo>
                  <a:lnTo>
                    <a:pt x="10583" y="17368"/>
                  </a:lnTo>
                  <a:lnTo>
                    <a:pt x="12771" y="20151"/>
                  </a:lnTo>
                  <a:lnTo>
                    <a:pt x="15181" y="22959"/>
                  </a:lnTo>
                  <a:lnTo>
                    <a:pt x="17741" y="25784"/>
                  </a:lnTo>
                  <a:lnTo>
                    <a:pt x="20400" y="28619"/>
                  </a:lnTo>
                  <a:lnTo>
                    <a:pt x="23125" y="32414"/>
                  </a:lnTo>
                  <a:lnTo>
                    <a:pt x="25894" y="36850"/>
                  </a:lnTo>
                  <a:lnTo>
                    <a:pt x="28693" y="41711"/>
                  </a:lnTo>
                  <a:lnTo>
                    <a:pt x="31511" y="45905"/>
                  </a:lnTo>
                  <a:lnTo>
                    <a:pt x="34343" y="49653"/>
                  </a:lnTo>
                  <a:lnTo>
                    <a:pt x="37182" y="53105"/>
                  </a:lnTo>
                  <a:lnTo>
                    <a:pt x="40028" y="57311"/>
                  </a:lnTo>
                  <a:lnTo>
                    <a:pt x="42878" y="62020"/>
                  </a:lnTo>
                  <a:lnTo>
                    <a:pt x="45731" y="67064"/>
                  </a:lnTo>
                  <a:lnTo>
                    <a:pt x="47633" y="71379"/>
                  </a:lnTo>
                  <a:lnTo>
                    <a:pt x="48900" y="75209"/>
                  </a:lnTo>
                  <a:lnTo>
                    <a:pt x="49745" y="78714"/>
                  </a:lnTo>
                  <a:lnTo>
                    <a:pt x="52213" y="82956"/>
                  </a:lnTo>
                  <a:lnTo>
                    <a:pt x="55764" y="87689"/>
                  </a:lnTo>
                  <a:lnTo>
                    <a:pt x="60036" y="92749"/>
                  </a:lnTo>
                  <a:lnTo>
                    <a:pt x="63836" y="98028"/>
                  </a:lnTo>
                  <a:lnTo>
                    <a:pt x="67323" y="103452"/>
                  </a:lnTo>
                  <a:lnTo>
                    <a:pt x="70599" y="108973"/>
                  </a:lnTo>
                  <a:lnTo>
                    <a:pt x="72784" y="113606"/>
                  </a:lnTo>
                  <a:lnTo>
                    <a:pt x="74240" y="117647"/>
                  </a:lnTo>
                  <a:lnTo>
                    <a:pt x="75211" y="121294"/>
                  </a:lnTo>
                  <a:lnTo>
                    <a:pt x="76811" y="125630"/>
                  </a:lnTo>
                  <a:lnTo>
                    <a:pt x="78830" y="130426"/>
                  </a:lnTo>
                  <a:lnTo>
                    <a:pt x="81128" y="135528"/>
                  </a:lnTo>
                  <a:lnTo>
                    <a:pt x="86222" y="146277"/>
                  </a:lnTo>
                  <a:lnTo>
                    <a:pt x="88914" y="151811"/>
                  </a:lnTo>
                  <a:lnTo>
                    <a:pt x="90708" y="156452"/>
                  </a:lnTo>
                  <a:lnTo>
                    <a:pt x="91905" y="160499"/>
                  </a:lnTo>
                  <a:lnTo>
                    <a:pt x="92703" y="164149"/>
                  </a:lnTo>
                  <a:lnTo>
                    <a:pt x="94186" y="167535"/>
                  </a:lnTo>
                  <a:lnTo>
                    <a:pt x="96129" y="170745"/>
                  </a:lnTo>
                  <a:lnTo>
                    <a:pt x="98376" y="173838"/>
                  </a:lnTo>
                  <a:lnTo>
                    <a:pt x="100873" y="179814"/>
                  </a:lnTo>
                  <a:lnTo>
                    <a:pt x="101539" y="182741"/>
                  </a:lnTo>
                  <a:lnTo>
                    <a:pt x="104818" y="188533"/>
                  </a:lnTo>
                  <a:lnTo>
                    <a:pt x="110134" y="195462"/>
                  </a:lnTo>
                  <a:lnTo>
                    <a:pt x="111522" y="196031"/>
                  </a:lnTo>
                  <a:lnTo>
                    <a:pt x="113401" y="196410"/>
                  </a:lnTo>
                  <a:lnTo>
                    <a:pt x="120015" y="19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7" name="SMARTPenAnnotation188"/>
            <p:cNvSpPr/>
            <p:nvPr/>
          </p:nvSpPr>
          <p:spPr>
            <a:xfrm>
              <a:off x="7400925" y="1294447"/>
              <a:ext cx="188595" cy="34291"/>
            </a:xfrm>
            <a:custGeom>
              <a:avLst/>
              <a:gdLst/>
              <a:ahLst/>
              <a:cxnLst/>
              <a:rect l="0" t="0" r="0" b="0"/>
              <a:pathLst>
                <a:path w="188595" h="34291">
                  <a:moveTo>
                    <a:pt x="0" y="34290"/>
                  </a:moveTo>
                  <a:lnTo>
                    <a:pt x="0" y="29739"/>
                  </a:lnTo>
                  <a:lnTo>
                    <a:pt x="952" y="28399"/>
                  </a:lnTo>
                  <a:lnTo>
                    <a:pt x="2540" y="27505"/>
                  </a:lnTo>
                  <a:lnTo>
                    <a:pt x="6844" y="26512"/>
                  </a:lnTo>
                  <a:lnTo>
                    <a:pt x="11931" y="26071"/>
                  </a:lnTo>
                  <a:lnTo>
                    <a:pt x="15574" y="25000"/>
                  </a:lnTo>
                  <a:lnTo>
                    <a:pt x="19908" y="23334"/>
                  </a:lnTo>
                  <a:lnTo>
                    <a:pt x="24701" y="21271"/>
                  </a:lnTo>
                  <a:lnTo>
                    <a:pt x="29802" y="19896"/>
                  </a:lnTo>
                  <a:lnTo>
                    <a:pt x="35108" y="18979"/>
                  </a:lnTo>
                  <a:lnTo>
                    <a:pt x="40551" y="18368"/>
                  </a:lnTo>
                  <a:lnTo>
                    <a:pt x="47036" y="17008"/>
                  </a:lnTo>
                  <a:lnTo>
                    <a:pt x="54217" y="15148"/>
                  </a:lnTo>
                  <a:lnTo>
                    <a:pt x="61862" y="12957"/>
                  </a:lnTo>
                  <a:lnTo>
                    <a:pt x="68864" y="11495"/>
                  </a:lnTo>
                  <a:lnTo>
                    <a:pt x="75437" y="10521"/>
                  </a:lnTo>
                  <a:lnTo>
                    <a:pt x="81723" y="9871"/>
                  </a:lnTo>
                  <a:lnTo>
                    <a:pt x="88772" y="9438"/>
                  </a:lnTo>
                  <a:lnTo>
                    <a:pt x="104224" y="8957"/>
                  </a:lnTo>
                  <a:lnTo>
                    <a:pt x="111393" y="7877"/>
                  </a:lnTo>
                  <a:lnTo>
                    <a:pt x="118077" y="6204"/>
                  </a:lnTo>
                  <a:lnTo>
                    <a:pt x="124438" y="4136"/>
                  </a:lnTo>
                  <a:lnTo>
                    <a:pt x="131536" y="2757"/>
                  </a:lnTo>
                  <a:lnTo>
                    <a:pt x="139126" y="1838"/>
                  </a:lnTo>
                  <a:lnTo>
                    <a:pt x="153274" y="817"/>
                  </a:lnTo>
                  <a:lnTo>
                    <a:pt x="162736" y="363"/>
                  </a:lnTo>
                  <a:lnTo>
                    <a:pt x="170117" y="161"/>
                  </a:lnTo>
                  <a:lnTo>
                    <a:pt x="18859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8" name="SMARTPenAnnotation189"/>
            <p:cNvSpPr/>
            <p:nvPr/>
          </p:nvSpPr>
          <p:spPr>
            <a:xfrm>
              <a:off x="7512367" y="1405890"/>
              <a:ext cx="248603" cy="133213"/>
            </a:xfrm>
            <a:custGeom>
              <a:avLst/>
              <a:gdLst/>
              <a:ahLst/>
              <a:cxnLst/>
              <a:rect l="0" t="0" r="0" b="0"/>
              <a:pathLst>
                <a:path w="248603" h="133213">
                  <a:moveTo>
                    <a:pt x="0" y="0"/>
                  </a:moveTo>
                  <a:lnTo>
                    <a:pt x="66968" y="0"/>
                  </a:lnTo>
                  <a:lnTo>
                    <a:pt x="71315" y="952"/>
                  </a:lnTo>
                  <a:lnTo>
                    <a:pt x="78686" y="4550"/>
                  </a:lnTo>
                  <a:lnTo>
                    <a:pt x="81985" y="6843"/>
                  </a:lnTo>
                  <a:lnTo>
                    <a:pt x="85137" y="9325"/>
                  </a:lnTo>
                  <a:lnTo>
                    <a:pt x="88190" y="11931"/>
                  </a:lnTo>
                  <a:lnTo>
                    <a:pt x="90226" y="14622"/>
                  </a:lnTo>
                  <a:lnTo>
                    <a:pt x="91583" y="17368"/>
                  </a:lnTo>
                  <a:lnTo>
                    <a:pt x="92488" y="20151"/>
                  </a:lnTo>
                  <a:lnTo>
                    <a:pt x="93092" y="22959"/>
                  </a:lnTo>
                  <a:lnTo>
                    <a:pt x="93493" y="25783"/>
                  </a:lnTo>
                  <a:lnTo>
                    <a:pt x="93761" y="28619"/>
                  </a:lnTo>
                  <a:lnTo>
                    <a:pt x="93940" y="32414"/>
                  </a:lnTo>
                  <a:lnTo>
                    <a:pt x="94139" y="41711"/>
                  </a:lnTo>
                  <a:lnTo>
                    <a:pt x="93239" y="45905"/>
                  </a:lnTo>
                  <a:lnTo>
                    <a:pt x="91687" y="49653"/>
                  </a:lnTo>
                  <a:lnTo>
                    <a:pt x="89700" y="53104"/>
                  </a:lnTo>
                  <a:lnTo>
                    <a:pt x="84952" y="62019"/>
                  </a:lnTo>
                  <a:lnTo>
                    <a:pt x="82353" y="67063"/>
                  </a:lnTo>
                  <a:lnTo>
                    <a:pt x="79667" y="71379"/>
                  </a:lnTo>
                  <a:lnTo>
                    <a:pt x="76924" y="75208"/>
                  </a:lnTo>
                  <a:lnTo>
                    <a:pt x="74142" y="78714"/>
                  </a:lnTo>
                  <a:lnTo>
                    <a:pt x="71335" y="82003"/>
                  </a:lnTo>
                  <a:lnTo>
                    <a:pt x="68512" y="85149"/>
                  </a:lnTo>
                  <a:lnTo>
                    <a:pt x="65677" y="88198"/>
                  </a:lnTo>
                  <a:lnTo>
                    <a:pt x="63787" y="91184"/>
                  </a:lnTo>
                  <a:lnTo>
                    <a:pt x="62528" y="94126"/>
                  </a:lnTo>
                  <a:lnTo>
                    <a:pt x="61687" y="97041"/>
                  </a:lnTo>
                  <a:lnTo>
                    <a:pt x="61128" y="99936"/>
                  </a:lnTo>
                  <a:lnTo>
                    <a:pt x="60754" y="102819"/>
                  </a:lnTo>
                  <a:lnTo>
                    <a:pt x="60155" y="109739"/>
                  </a:lnTo>
                  <a:lnTo>
                    <a:pt x="60073" y="113225"/>
                  </a:lnTo>
                  <a:lnTo>
                    <a:pt x="60052" y="115488"/>
                  </a:lnTo>
                  <a:lnTo>
                    <a:pt x="60990" y="117950"/>
                  </a:lnTo>
                  <a:lnTo>
                    <a:pt x="62567" y="120543"/>
                  </a:lnTo>
                  <a:lnTo>
                    <a:pt x="64572" y="123224"/>
                  </a:lnTo>
                  <a:lnTo>
                    <a:pt x="66861" y="125012"/>
                  </a:lnTo>
                  <a:lnTo>
                    <a:pt x="69339" y="126204"/>
                  </a:lnTo>
                  <a:lnTo>
                    <a:pt x="71942" y="126998"/>
                  </a:lnTo>
                  <a:lnTo>
                    <a:pt x="77378" y="130421"/>
                  </a:lnTo>
                  <a:lnTo>
                    <a:pt x="80160" y="132667"/>
                  </a:lnTo>
                  <a:lnTo>
                    <a:pt x="83920" y="133212"/>
                  </a:lnTo>
                  <a:lnTo>
                    <a:pt x="88331" y="132623"/>
                  </a:lnTo>
                  <a:lnTo>
                    <a:pt x="93178" y="131278"/>
                  </a:lnTo>
                  <a:lnTo>
                    <a:pt x="97361" y="130381"/>
                  </a:lnTo>
                  <a:lnTo>
                    <a:pt x="104550" y="129384"/>
                  </a:lnTo>
                  <a:lnTo>
                    <a:pt x="108752" y="128166"/>
                  </a:lnTo>
                  <a:lnTo>
                    <a:pt x="113459" y="126401"/>
                  </a:lnTo>
                  <a:lnTo>
                    <a:pt x="118502" y="124272"/>
                  </a:lnTo>
                  <a:lnTo>
                    <a:pt x="124721" y="121901"/>
                  </a:lnTo>
                  <a:lnTo>
                    <a:pt x="139252" y="116725"/>
                  </a:lnTo>
                  <a:lnTo>
                    <a:pt x="146174" y="114012"/>
                  </a:lnTo>
                  <a:lnTo>
                    <a:pt x="152695" y="111250"/>
                  </a:lnTo>
                  <a:lnTo>
                    <a:pt x="165020" y="105642"/>
                  </a:lnTo>
                  <a:lnTo>
                    <a:pt x="176847" y="99974"/>
                  </a:lnTo>
                  <a:lnTo>
                    <a:pt x="183621" y="97129"/>
                  </a:lnTo>
                  <a:lnTo>
                    <a:pt x="190994" y="94280"/>
                  </a:lnTo>
                  <a:lnTo>
                    <a:pt x="198767" y="91428"/>
                  </a:lnTo>
                  <a:lnTo>
                    <a:pt x="204901" y="88574"/>
                  </a:lnTo>
                  <a:lnTo>
                    <a:pt x="209943" y="85720"/>
                  </a:lnTo>
                  <a:lnTo>
                    <a:pt x="214258" y="82864"/>
                  </a:lnTo>
                  <a:lnTo>
                    <a:pt x="221591" y="79691"/>
                  </a:lnTo>
                  <a:lnTo>
                    <a:pt x="224880" y="78844"/>
                  </a:lnTo>
                  <a:lnTo>
                    <a:pt x="231074" y="75364"/>
                  </a:lnTo>
                  <a:lnTo>
                    <a:pt x="234060" y="73103"/>
                  </a:lnTo>
                  <a:lnTo>
                    <a:pt x="237002" y="70642"/>
                  </a:lnTo>
                  <a:lnTo>
                    <a:pt x="239917" y="68050"/>
                  </a:lnTo>
                  <a:lnTo>
                    <a:pt x="248602" y="600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9" name="SMARTPenAnnotation190"/>
            <p:cNvSpPr/>
            <p:nvPr/>
          </p:nvSpPr>
          <p:spPr>
            <a:xfrm>
              <a:off x="7143750" y="1354455"/>
              <a:ext cx="154306" cy="25718"/>
            </a:xfrm>
            <a:custGeom>
              <a:avLst/>
              <a:gdLst/>
              <a:ahLst/>
              <a:cxnLst/>
              <a:rect l="0" t="0" r="0" b="0"/>
              <a:pathLst>
                <a:path w="154306" h="25718">
                  <a:moveTo>
                    <a:pt x="0" y="25717"/>
                  </a:moveTo>
                  <a:lnTo>
                    <a:pt x="20151" y="25717"/>
                  </a:lnTo>
                  <a:lnTo>
                    <a:pt x="23911" y="24764"/>
                  </a:lnTo>
                  <a:lnTo>
                    <a:pt x="28323" y="23177"/>
                  </a:lnTo>
                  <a:lnTo>
                    <a:pt x="33170" y="21166"/>
                  </a:lnTo>
                  <a:lnTo>
                    <a:pt x="38305" y="19826"/>
                  </a:lnTo>
                  <a:lnTo>
                    <a:pt x="43634" y="18932"/>
                  </a:lnTo>
                  <a:lnTo>
                    <a:pt x="49092" y="18336"/>
                  </a:lnTo>
                  <a:lnTo>
                    <a:pt x="54635" y="16986"/>
                  </a:lnTo>
                  <a:lnTo>
                    <a:pt x="60235" y="15134"/>
                  </a:lnTo>
                  <a:lnTo>
                    <a:pt x="65875" y="12947"/>
                  </a:lnTo>
                  <a:lnTo>
                    <a:pt x="71539" y="11489"/>
                  </a:lnTo>
                  <a:lnTo>
                    <a:pt x="77220" y="10516"/>
                  </a:lnTo>
                  <a:lnTo>
                    <a:pt x="82912" y="9868"/>
                  </a:lnTo>
                  <a:lnTo>
                    <a:pt x="88612" y="8484"/>
                  </a:lnTo>
                  <a:lnTo>
                    <a:pt x="94318" y="6608"/>
                  </a:lnTo>
                  <a:lnTo>
                    <a:pt x="100026" y="4405"/>
                  </a:lnTo>
                  <a:lnTo>
                    <a:pt x="104784" y="2937"/>
                  </a:lnTo>
                  <a:lnTo>
                    <a:pt x="108908" y="1958"/>
                  </a:lnTo>
                  <a:lnTo>
                    <a:pt x="112610" y="1305"/>
                  </a:lnTo>
                  <a:lnTo>
                    <a:pt x="116984" y="870"/>
                  </a:lnTo>
                  <a:lnTo>
                    <a:pt x="121804" y="580"/>
                  </a:lnTo>
                  <a:lnTo>
                    <a:pt x="131288" y="257"/>
                  </a:lnTo>
                  <a:lnTo>
                    <a:pt x="143642" y="34"/>
                  </a:ln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0" name="SMARTPenAnnotation191"/>
            <p:cNvSpPr/>
            <p:nvPr/>
          </p:nvSpPr>
          <p:spPr>
            <a:xfrm>
              <a:off x="7229475" y="1414462"/>
              <a:ext cx="85726" cy="17146"/>
            </a:xfrm>
            <a:custGeom>
              <a:avLst/>
              <a:gdLst/>
              <a:ahLst/>
              <a:cxnLst/>
              <a:rect l="0" t="0" r="0" b="0"/>
              <a:pathLst>
                <a:path w="85726" h="17146">
                  <a:moveTo>
                    <a:pt x="0" y="17145"/>
                  </a:moveTo>
                  <a:lnTo>
                    <a:pt x="4550" y="17145"/>
                  </a:lnTo>
                  <a:lnTo>
                    <a:pt x="6844" y="16193"/>
                  </a:lnTo>
                  <a:lnTo>
                    <a:pt x="9325" y="14605"/>
                  </a:lnTo>
                  <a:lnTo>
                    <a:pt x="11931" y="12594"/>
                  </a:lnTo>
                  <a:lnTo>
                    <a:pt x="15574" y="11254"/>
                  </a:lnTo>
                  <a:lnTo>
                    <a:pt x="19908" y="10360"/>
                  </a:lnTo>
                  <a:lnTo>
                    <a:pt x="24701" y="9764"/>
                  </a:lnTo>
                  <a:lnTo>
                    <a:pt x="29802" y="8415"/>
                  </a:lnTo>
                  <a:lnTo>
                    <a:pt x="35108" y="6562"/>
                  </a:lnTo>
                  <a:lnTo>
                    <a:pt x="40551" y="4375"/>
                  </a:lnTo>
                  <a:lnTo>
                    <a:pt x="46084" y="2917"/>
                  </a:lnTo>
                  <a:lnTo>
                    <a:pt x="51677" y="1944"/>
                  </a:lnTo>
                  <a:lnTo>
                    <a:pt x="57312" y="1296"/>
                  </a:lnTo>
                  <a:lnTo>
                    <a:pt x="62020" y="864"/>
                  </a:lnTo>
                  <a:lnTo>
                    <a:pt x="66112" y="576"/>
                  </a:lnTo>
                  <a:lnTo>
                    <a:pt x="69792" y="384"/>
                  </a:lnTo>
                  <a:lnTo>
                    <a:pt x="76421" y="171"/>
                  </a:lnTo>
                  <a:lnTo>
                    <a:pt x="857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1" name="SMARTPenAnnotation192"/>
            <p:cNvSpPr/>
            <p:nvPr/>
          </p:nvSpPr>
          <p:spPr>
            <a:xfrm>
              <a:off x="7769584" y="994410"/>
              <a:ext cx="179982" cy="591503"/>
            </a:xfrm>
            <a:custGeom>
              <a:avLst/>
              <a:gdLst/>
              <a:ahLst/>
              <a:cxnLst/>
              <a:rect l="0" t="0" r="0" b="0"/>
              <a:pathLst>
                <a:path w="179982" h="591503">
                  <a:moveTo>
                    <a:pt x="119973" y="0"/>
                  </a:moveTo>
                  <a:lnTo>
                    <a:pt x="107203" y="12770"/>
                  </a:lnTo>
                  <a:lnTo>
                    <a:pt x="102233" y="20280"/>
                  </a:lnTo>
                  <a:lnTo>
                    <a:pt x="96849" y="29016"/>
                  </a:lnTo>
                  <a:lnTo>
                    <a:pt x="91281" y="36073"/>
                  </a:lnTo>
                  <a:lnTo>
                    <a:pt x="88462" y="40241"/>
                  </a:lnTo>
                  <a:lnTo>
                    <a:pt x="85631" y="44925"/>
                  </a:lnTo>
                  <a:lnTo>
                    <a:pt x="82790" y="49952"/>
                  </a:lnTo>
                  <a:lnTo>
                    <a:pt x="77095" y="60618"/>
                  </a:lnTo>
                  <a:lnTo>
                    <a:pt x="57108" y="100048"/>
                  </a:lnTo>
                  <a:lnTo>
                    <a:pt x="54250" y="106703"/>
                  </a:lnTo>
                  <a:lnTo>
                    <a:pt x="51393" y="113998"/>
                  </a:lnTo>
                  <a:lnTo>
                    <a:pt x="48536" y="121718"/>
                  </a:lnTo>
                  <a:lnTo>
                    <a:pt x="45678" y="128771"/>
                  </a:lnTo>
                  <a:lnTo>
                    <a:pt x="42821" y="135377"/>
                  </a:lnTo>
                  <a:lnTo>
                    <a:pt x="39963" y="141686"/>
                  </a:lnTo>
                  <a:lnTo>
                    <a:pt x="37106" y="148750"/>
                  </a:lnTo>
                  <a:lnTo>
                    <a:pt x="31391" y="164218"/>
                  </a:lnTo>
                  <a:lnTo>
                    <a:pt x="22818" y="188992"/>
                  </a:lnTo>
                  <a:lnTo>
                    <a:pt x="19643" y="205916"/>
                  </a:lnTo>
                  <a:lnTo>
                    <a:pt x="17280" y="223916"/>
                  </a:lnTo>
                  <a:lnTo>
                    <a:pt x="15316" y="234049"/>
                  </a:lnTo>
                  <a:lnTo>
                    <a:pt x="13054" y="244615"/>
                  </a:lnTo>
                  <a:lnTo>
                    <a:pt x="10594" y="254517"/>
                  </a:lnTo>
                  <a:lnTo>
                    <a:pt x="8001" y="263975"/>
                  </a:lnTo>
                  <a:lnTo>
                    <a:pt x="3533" y="282105"/>
                  </a:lnTo>
                  <a:lnTo>
                    <a:pt x="1547" y="299687"/>
                  </a:lnTo>
                  <a:lnTo>
                    <a:pt x="664" y="317027"/>
                  </a:lnTo>
                  <a:lnTo>
                    <a:pt x="272" y="334258"/>
                  </a:lnTo>
                  <a:lnTo>
                    <a:pt x="0" y="377180"/>
                  </a:lnTo>
                  <a:lnTo>
                    <a:pt x="2516" y="394331"/>
                  </a:lnTo>
                  <a:lnTo>
                    <a:pt x="6810" y="410525"/>
                  </a:lnTo>
                  <a:lnTo>
                    <a:pt x="11893" y="424073"/>
                  </a:lnTo>
                  <a:lnTo>
                    <a:pt x="17328" y="436444"/>
                  </a:lnTo>
                  <a:lnTo>
                    <a:pt x="22918" y="449245"/>
                  </a:lnTo>
                  <a:lnTo>
                    <a:pt x="25743" y="456659"/>
                  </a:lnTo>
                  <a:lnTo>
                    <a:pt x="28577" y="464459"/>
                  </a:lnTo>
                  <a:lnTo>
                    <a:pt x="31421" y="471564"/>
                  </a:lnTo>
                  <a:lnTo>
                    <a:pt x="34268" y="478206"/>
                  </a:lnTo>
                  <a:lnTo>
                    <a:pt x="37118" y="484539"/>
                  </a:lnTo>
                  <a:lnTo>
                    <a:pt x="40924" y="489713"/>
                  </a:lnTo>
                  <a:lnTo>
                    <a:pt x="45366" y="494115"/>
                  </a:lnTo>
                  <a:lnTo>
                    <a:pt x="50233" y="498003"/>
                  </a:lnTo>
                  <a:lnTo>
                    <a:pt x="55382" y="502499"/>
                  </a:lnTo>
                  <a:lnTo>
                    <a:pt x="60720" y="507402"/>
                  </a:lnTo>
                  <a:lnTo>
                    <a:pt x="74794" y="520863"/>
                  </a:lnTo>
                  <a:lnTo>
                    <a:pt x="78424" y="524407"/>
                  </a:lnTo>
                  <a:lnTo>
                    <a:pt x="82749" y="527722"/>
                  </a:lnTo>
                  <a:lnTo>
                    <a:pt x="87537" y="530885"/>
                  </a:lnTo>
                  <a:lnTo>
                    <a:pt x="92634" y="533945"/>
                  </a:lnTo>
                  <a:lnTo>
                    <a:pt x="96985" y="537891"/>
                  </a:lnTo>
                  <a:lnTo>
                    <a:pt x="100837" y="542426"/>
                  </a:lnTo>
                  <a:lnTo>
                    <a:pt x="104359" y="547355"/>
                  </a:lnTo>
                  <a:lnTo>
                    <a:pt x="108611" y="551593"/>
                  </a:lnTo>
                  <a:lnTo>
                    <a:pt x="113351" y="555371"/>
                  </a:lnTo>
                  <a:lnTo>
                    <a:pt x="118416" y="558842"/>
                  </a:lnTo>
                  <a:lnTo>
                    <a:pt x="123697" y="561156"/>
                  </a:lnTo>
                  <a:lnTo>
                    <a:pt x="129123" y="562699"/>
                  </a:lnTo>
                  <a:lnTo>
                    <a:pt x="134645" y="563728"/>
                  </a:lnTo>
                  <a:lnTo>
                    <a:pt x="139280" y="565366"/>
                  </a:lnTo>
                  <a:lnTo>
                    <a:pt x="143322" y="567410"/>
                  </a:lnTo>
                  <a:lnTo>
                    <a:pt x="146968" y="569726"/>
                  </a:lnTo>
                  <a:lnTo>
                    <a:pt x="150352" y="572222"/>
                  </a:lnTo>
                  <a:lnTo>
                    <a:pt x="153561" y="574839"/>
                  </a:lnTo>
                  <a:lnTo>
                    <a:pt x="156652" y="577536"/>
                  </a:lnTo>
                  <a:lnTo>
                    <a:pt x="159666" y="579334"/>
                  </a:lnTo>
                  <a:lnTo>
                    <a:pt x="162627" y="580532"/>
                  </a:lnTo>
                  <a:lnTo>
                    <a:pt x="165554" y="581331"/>
                  </a:lnTo>
                  <a:lnTo>
                    <a:pt x="167505" y="582816"/>
                  </a:lnTo>
                  <a:lnTo>
                    <a:pt x="168807" y="584759"/>
                  </a:lnTo>
                  <a:lnTo>
                    <a:pt x="170894" y="590170"/>
                  </a:lnTo>
                  <a:lnTo>
                    <a:pt x="172018" y="590614"/>
                  </a:lnTo>
                  <a:lnTo>
                    <a:pt x="177198" y="591239"/>
                  </a:lnTo>
                  <a:lnTo>
                    <a:pt x="179981" y="5915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2" name="SMARTPenAnnotation193"/>
            <p:cNvSpPr/>
            <p:nvPr/>
          </p:nvSpPr>
          <p:spPr>
            <a:xfrm>
              <a:off x="7880984" y="1097311"/>
              <a:ext cx="317184" cy="325357"/>
            </a:xfrm>
            <a:custGeom>
              <a:avLst/>
              <a:gdLst/>
              <a:ahLst/>
              <a:cxnLst/>
              <a:rect l="0" t="0" r="0" b="0"/>
              <a:pathLst>
                <a:path w="317184" h="325357">
                  <a:moveTo>
                    <a:pt x="0" y="205708"/>
                  </a:moveTo>
                  <a:lnTo>
                    <a:pt x="7382" y="213089"/>
                  </a:lnTo>
                  <a:lnTo>
                    <a:pt x="10583" y="213751"/>
                  </a:lnTo>
                  <a:lnTo>
                    <a:pt x="12772" y="213928"/>
                  </a:lnTo>
                  <a:lnTo>
                    <a:pt x="15182" y="214998"/>
                  </a:lnTo>
                  <a:lnTo>
                    <a:pt x="23126" y="221055"/>
                  </a:lnTo>
                  <a:lnTo>
                    <a:pt x="28693" y="226182"/>
                  </a:lnTo>
                  <a:lnTo>
                    <a:pt x="34343" y="234175"/>
                  </a:lnTo>
                  <a:lnTo>
                    <a:pt x="40029" y="243125"/>
                  </a:lnTo>
                  <a:lnTo>
                    <a:pt x="45732" y="250278"/>
                  </a:lnTo>
                  <a:lnTo>
                    <a:pt x="53981" y="256632"/>
                  </a:lnTo>
                  <a:lnTo>
                    <a:pt x="58847" y="259660"/>
                  </a:lnTo>
                  <a:lnTo>
                    <a:pt x="66794" y="268105"/>
                  </a:lnTo>
                  <a:lnTo>
                    <a:pt x="73502" y="278208"/>
                  </a:lnTo>
                  <a:lnTo>
                    <a:pt x="76624" y="283569"/>
                  </a:lnTo>
                  <a:lnTo>
                    <a:pt x="82633" y="293653"/>
                  </a:lnTo>
                  <a:lnTo>
                    <a:pt x="88479" y="301310"/>
                  </a:lnTo>
                  <a:lnTo>
                    <a:pt x="97125" y="310976"/>
                  </a:lnTo>
                  <a:lnTo>
                    <a:pt x="99993" y="313034"/>
                  </a:lnTo>
                  <a:lnTo>
                    <a:pt x="105719" y="315321"/>
                  </a:lnTo>
                  <a:lnTo>
                    <a:pt x="114298" y="316609"/>
                  </a:lnTo>
                  <a:lnTo>
                    <a:pt x="116204" y="317742"/>
                  </a:lnTo>
                  <a:lnTo>
                    <a:pt x="117475" y="319450"/>
                  </a:lnTo>
                  <a:lnTo>
                    <a:pt x="119867" y="325356"/>
                  </a:lnTo>
                  <a:lnTo>
                    <a:pt x="119995" y="316350"/>
                  </a:lnTo>
                  <a:lnTo>
                    <a:pt x="120012" y="305563"/>
                  </a:lnTo>
                  <a:lnTo>
                    <a:pt x="122554" y="297396"/>
                  </a:lnTo>
                  <a:lnTo>
                    <a:pt x="125906" y="288368"/>
                  </a:lnTo>
                  <a:lnTo>
                    <a:pt x="127396" y="281181"/>
                  </a:lnTo>
                  <a:lnTo>
                    <a:pt x="128058" y="272272"/>
                  </a:lnTo>
                  <a:lnTo>
                    <a:pt x="128352" y="261962"/>
                  </a:lnTo>
                  <a:lnTo>
                    <a:pt x="128483" y="251030"/>
                  </a:lnTo>
                  <a:lnTo>
                    <a:pt x="127565" y="245448"/>
                  </a:lnTo>
                  <a:lnTo>
                    <a:pt x="126001" y="239822"/>
                  </a:lnTo>
                  <a:lnTo>
                    <a:pt x="124006" y="234165"/>
                  </a:lnTo>
                  <a:lnTo>
                    <a:pt x="122676" y="228490"/>
                  </a:lnTo>
                  <a:lnTo>
                    <a:pt x="121789" y="222801"/>
                  </a:lnTo>
                  <a:lnTo>
                    <a:pt x="121198" y="217104"/>
                  </a:lnTo>
                  <a:lnTo>
                    <a:pt x="118899" y="211400"/>
                  </a:lnTo>
                  <a:lnTo>
                    <a:pt x="115462" y="205693"/>
                  </a:lnTo>
                  <a:lnTo>
                    <a:pt x="111264" y="199983"/>
                  </a:lnTo>
                  <a:lnTo>
                    <a:pt x="107514" y="193319"/>
                  </a:lnTo>
                  <a:lnTo>
                    <a:pt x="104061" y="186019"/>
                  </a:lnTo>
                  <a:lnTo>
                    <a:pt x="100807" y="178295"/>
                  </a:lnTo>
                  <a:lnTo>
                    <a:pt x="94650" y="164632"/>
                  </a:lnTo>
                  <a:lnTo>
                    <a:pt x="85830" y="146230"/>
                  </a:lnTo>
                  <a:lnTo>
                    <a:pt x="65729" y="105727"/>
                  </a:lnTo>
                  <a:lnTo>
                    <a:pt x="60011" y="96820"/>
                  </a:lnTo>
                  <a:lnTo>
                    <a:pt x="57152" y="93111"/>
                  </a:lnTo>
                  <a:lnTo>
                    <a:pt x="55247" y="88734"/>
                  </a:lnTo>
                  <a:lnTo>
                    <a:pt x="53130" y="78790"/>
                  </a:lnTo>
                  <a:lnTo>
                    <a:pt x="52189" y="70560"/>
                  </a:lnTo>
                  <a:lnTo>
                    <a:pt x="51658" y="60572"/>
                  </a:lnTo>
                  <a:lnTo>
                    <a:pt x="51584" y="57516"/>
                  </a:lnTo>
                  <a:lnTo>
                    <a:pt x="52487" y="54526"/>
                  </a:lnTo>
                  <a:lnTo>
                    <a:pt x="57357" y="45767"/>
                  </a:lnTo>
                  <a:lnTo>
                    <a:pt x="58830" y="40008"/>
                  </a:lnTo>
                  <a:lnTo>
                    <a:pt x="61128" y="37139"/>
                  </a:lnTo>
                  <a:lnTo>
                    <a:pt x="68760" y="31411"/>
                  </a:lnTo>
                  <a:lnTo>
                    <a:pt x="75963" y="28231"/>
                  </a:lnTo>
                  <a:lnTo>
                    <a:pt x="79218" y="27382"/>
                  </a:lnTo>
                  <a:lnTo>
                    <a:pt x="85373" y="23900"/>
                  </a:lnTo>
                  <a:lnTo>
                    <a:pt x="88348" y="21638"/>
                  </a:lnTo>
                  <a:lnTo>
                    <a:pt x="92237" y="20130"/>
                  </a:lnTo>
                  <a:lnTo>
                    <a:pt x="107763" y="17055"/>
                  </a:lnTo>
                  <a:lnTo>
                    <a:pt x="114705" y="15169"/>
                  </a:lnTo>
                  <a:lnTo>
                    <a:pt x="122190" y="12960"/>
                  </a:lnTo>
                  <a:lnTo>
                    <a:pt x="130037" y="11487"/>
                  </a:lnTo>
                  <a:lnTo>
                    <a:pt x="138128" y="10505"/>
                  </a:lnTo>
                  <a:lnTo>
                    <a:pt x="146377" y="9850"/>
                  </a:lnTo>
                  <a:lnTo>
                    <a:pt x="153782" y="9414"/>
                  </a:lnTo>
                  <a:lnTo>
                    <a:pt x="167091" y="8929"/>
                  </a:lnTo>
                  <a:lnTo>
                    <a:pt x="189844" y="8656"/>
                  </a:lnTo>
                  <a:lnTo>
                    <a:pt x="197048" y="7665"/>
                  </a:lnTo>
                  <a:lnTo>
                    <a:pt x="203755" y="6052"/>
                  </a:lnTo>
                  <a:lnTo>
                    <a:pt x="210132" y="4024"/>
                  </a:lnTo>
                  <a:lnTo>
                    <a:pt x="216289" y="2672"/>
                  </a:lnTo>
                  <a:lnTo>
                    <a:pt x="222298" y="1771"/>
                  </a:lnTo>
                  <a:lnTo>
                    <a:pt x="228209" y="1170"/>
                  </a:lnTo>
                  <a:lnTo>
                    <a:pt x="237316" y="503"/>
                  </a:lnTo>
                  <a:lnTo>
                    <a:pt x="245492" y="206"/>
                  </a:lnTo>
                  <a:lnTo>
                    <a:pt x="271806" y="0"/>
                  </a:lnTo>
                  <a:lnTo>
                    <a:pt x="276454" y="942"/>
                  </a:lnTo>
                  <a:lnTo>
                    <a:pt x="287546" y="5866"/>
                  </a:lnTo>
                  <a:lnTo>
                    <a:pt x="296866" y="7748"/>
                  </a:lnTo>
                  <a:lnTo>
                    <a:pt x="302756" y="8189"/>
                  </a:lnTo>
                  <a:lnTo>
                    <a:pt x="305661" y="9259"/>
                  </a:lnTo>
                  <a:lnTo>
                    <a:pt x="314625" y="15280"/>
                  </a:lnTo>
                  <a:lnTo>
                    <a:pt x="317183" y="1711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3" name="SMARTPenAnnotation194"/>
            <p:cNvSpPr/>
            <p:nvPr/>
          </p:nvSpPr>
          <p:spPr>
            <a:xfrm>
              <a:off x="8078152" y="1234440"/>
              <a:ext cx="60008" cy="180023"/>
            </a:xfrm>
            <a:custGeom>
              <a:avLst/>
              <a:gdLst/>
              <a:ahLst/>
              <a:cxnLst/>
              <a:rect l="0" t="0" r="0" b="0"/>
              <a:pathLst>
                <a:path w="60008" h="180023">
                  <a:moveTo>
                    <a:pt x="0" y="0"/>
                  </a:moveTo>
                  <a:lnTo>
                    <a:pt x="11932" y="11931"/>
                  </a:lnTo>
                  <a:lnTo>
                    <a:pt x="13670" y="14622"/>
                  </a:lnTo>
                  <a:lnTo>
                    <a:pt x="14828" y="17368"/>
                  </a:lnTo>
                  <a:lnTo>
                    <a:pt x="15601" y="20151"/>
                  </a:lnTo>
                  <a:lnTo>
                    <a:pt x="17067" y="22959"/>
                  </a:lnTo>
                  <a:lnTo>
                    <a:pt x="18998" y="25783"/>
                  </a:lnTo>
                  <a:lnTo>
                    <a:pt x="21238" y="28619"/>
                  </a:lnTo>
                  <a:lnTo>
                    <a:pt x="23684" y="32414"/>
                  </a:lnTo>
                  <a:lnTo>
                    <a:pt x="26267" y="36849"/>
                  </a:lnTo>
                  <a:lnTo>
                    <a:pt x="28942" y="41711"/>
                  </a:lnTo>
                  <a:lnTo>
                    <a:pt x="30725" y="46857"/>
                  </a:lnTo>
                  <a:lnTo>
                    <a:pt x="31914" y="52193"/>
                  </a:lnTo>
                  <a:lnTo>
                    <a:pt x="32706" y="57655"/>
                  </a:lnTo>
                  <a:lnTo>
                    <a:pt x="34186" y="63202"/>
                  </a:lnTo>
                  <a:lnTo>
                    <a:pt x="36126" y="68804"/>
                  </a:lnTo>
                  <a:lnTo>
                    <a:pt x="38372" y="74444"/>
                  </a:lnTo>
                  <a:lnTo>
                    <a:pt x="39868" y="80109"/>
                  </a:lnTo>
                  <a:lnTo>
                    <a:pt x="40867" y="85791"/>
                  </a:lnTo>
                  <a:lnTo>
                    <a:pt x="41532" y="91484"/>
                  </a:lnTo>
                  <a:lnTo>
                    <a:pt x="41975" y="97184"/>
                  </a:lnTo>
                  <a:lnTo>
                    <a:pt x="42271" y="102889"/>
                  </a:lnTo>
                  <a:lnTo>
                    <a:pt x="42687" y="117480"/>
                  </a:lnTo>
                  <a:lnTo>
                    <a:pt x="42828" y="135495"/>
                  </a:lnTo>
                  <a:lnTo>
                    <a:pt x="43792" y="139860"/>
                  </a:lnTo>
                  <a:lnTo>
                    <a:pt x="45387" y="143722"/>
                  </a:lnTo>
                  <a:lnTo>
                    <a:pt x="47403" y="147250"/>
                  </a:lnTo>
                  <a:lnTo>
                    <a:pt x="48747" y="150554"/>
                  </a:lnTo>
                  <a:lnTo>
                    <a:pt x="49644" y="153709"/>
                  </a:lnTo>
                  <a:lnTo>
                    <a:pt x="50241" y="156765"/>
                  </a:lnTo>
                  <a:lnTo>
                    <a:pt x="50639" y="159755"/>
                  </a:lnTo>
                  <a:lnTo>
                    <a:pt x="50905" y="162701"/>
                  </a:lnTo>
                  <a:lnTo>
                    <a:pt x="51082" y="165617"/>
                  </a:lnTo>
                  <a:lnTo>
                    <a:pt x="51278" y="171397"/>
                  </a:lnTo>
                  <a:lnTo>
                    <a:pt x="51426" y="179517"/>
                  </a:lnTo>
                  <a:lnTo>
                    <a:pt x="52381" y="179685"/>
                  </a:lnTo>
                  <a:lnTo>
                    <a:pt x="53971" y="179798"/>
                  </a:lnTo>
                  <a:lnTo>
                    <a:pt x="60007" y="1800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4" name="SMARTPenAnnotation195"/>
            <p:cNvSpPr/>
            <p:nvPr/>
          </p:nvSpPr>
          <p:spPr>
            <a:xfrm>
              <a:off x="8189988" y="1191682"/>
              <a:ext cx="119108" cy="222384"/>
            </a:xfrm>
            <a:custGeom>
              <a:avLst/>
              <a:gdLst/>
              <a:ahLst/>
              <a:cxnLst/>
              <a:rect l="0" t="0" r="0" b="0"/>
              <a:pathLst>
                <a:path w="119108" h="222384">
                  <a:moveTo>
                    <a:pt x="42469" y="8468"/>
                  </a:moveTo>
                  <a:lnTo>
                    <a:pt x="34001" y="0"/>
                  </a:lnTo>
                  <a:lnTo>
                    <a:pt x="31403" y="2482"/>
                  </a:lnTo>
                  <a:lnTo>
                    <a:pt x="29377" y="4477"/>
                  </a:lnTo>
                  <a:lnTo>
                    <a:pt x="28026" y="6760"/>
                  </a:lnTo>
                  <a:lnTo>
                    <a:pt x="26524" y="11836"/>
                  </a:lnTo>
                  <a:lnTo>
                    <a:pt x="25858" y="17267"/>
                  </a:lnTo>
                  <a:lnTo>
                    <a:pt x="25680" y="20049"/>
                  </a:lnTo>
                  <a:lnTo>
                    <a:pt x="24609" y="22856"/>
                  </a:lnTo>
                  <a:lnTo>
                    <a:pt x="22942" y="25680"/>
                  </a:lnTo>
                  <a:lnTo>
                    <a:pt x="20879" y="28515"/>
                  </a:lnTo>
                  <a:lnTo>
                    <a:pt x="18550" y="31357"/>
                  </a:lnTo>
                  <a:lnTo>
                    <a:pt x="16046" y="34205"/>
                  </a:lnTo>
                  <a:lnTo>
                    <a:pt x="13424" y="37056"/>
                  </a:lnTo>
                  <a:lnTo>
                    <a:pt x="11675" y="40861"/>
                  </a:lnTo>
                  <a:lnTo>
                    <a:pt x="10509" y="45304"/>
                  </a:lnTo>
                  <a:lnTo>
                    <a:pt x="9733" y="50170"/>
                  </a:lnTo>
                  <a:lnTo>
                    <a:pt x="8263" y="54367"/>
                  </a:lnTo>
                  <a:lnTo>
                    <a:pt x="6330" y="58117"/>
                  </a:lnTo>
                  <a:lnTo>
                    <a:pt x="4088" y="61569"/>
                  </a:lnTo>
                  <a:lnTo>
                    <a:pt x="2595" y="65776"/>
                  </a:lnTo>
                  <a:lnTo>
                    <a:pt x="1599" y="70486"/>
                  </a:lnTo>
                  <a:lnTo>
                    <a:pt x="935" y="75531"/>
                  </a:lnTo>
                  <a:lnTo>
                    <a:pt x="492" y="79846"/>
                  </a:lnTo>
                  <a:lnTo>
                    <a:pt x="197" y="83676"/>
                  </a:lnTo>
                  <a:lnTo>
                    <a:pt x="0" y="87181"/>
                  </a:lnTo>
                  <a:lnTo>
                    <a:pt x="822" y="90471"/>
                  </a:lnTo>
                  <a:lnTo>
                    <a:pt x="4275" y="96666"/>
                  </a:lnTo>
                  <a:lnTo>
                    <a:pt x="6444" y="102594"/>
                  </a:lnTo>
                  <a:lnTo>
                    <a:pt x="7022" y="105509"/>
                  </a:lnTo>
                  <a:lnTo>
                    <a:pt x="9313" y="108404"/>
                  </a:lnTo>
                  <a:lnTo>
                    <a:pt x="12745" y="111287"/>
                  </a:lnTo>
                  <a:lnTo>
                    <a:pt x="16938" y="114161"/>
                  </a:lnTo>
                  <a:lnTo>
                    <a:pt x="20686" y="116078"/>
                  </a:lnTo>
                  <a:lnTo>
                    <a:pt x="24137" y="117355"/>
                  </a:lnTo>
                  <a:lnTo>
                    <a:pt x="27391" y="118207"/>
                  </a:lnTo>
                  <a:lnTo>
                    <a:pt x="31465" y="119727"/>
                  </a:lnTo>
                  <a:lnTo>
                    <a:pt x="36085" y="121693"/>
                  </a:lnTo>
                  <a:lnTo>
                    <a:pt x="41071" y="123956"/>
                  </a:lnTo>
                  <a:lnTo>
                    <a:pt x="45347" y="125465"/>
                  </a:lnTo>
                  <a:lnTo>
                    <a:pt x="49150" y="126471"/>
                  </a:lnTo>
                  <a:lnTo>
                    <a:pt x="52639" y="127141"/>
                  </a:lnTo>
                  <a:lnTo>
                    <a:pt x="56868" y="128541"/>
                  </a:lnTo>
                  <a:lnTo>
                    <a:pt x="61594" y="130426"/>
                  </a:lnTo>
                  <a:lnTo>
                    <a:pt x="66649" y="132636"/>
                  </a:lnTo>
                  <a:lnTo>
                    <a:pt x="77346" y="137631"/>
                  </a:lnTo>
                  <a:lnTo>
                    <a:pt x="82865" y="140297"/>
                  </a:lnTo>
                  <a:lnTo>
                    <a:pt x="87498" y="143026"/>
                  </a:lnTo>
                  <a:lnTo>
                    <a:pt x="91538" y="145798"/>
                  </a:lnTo>
                  <a:lnTo>
                    <a:pt x="95184" y="148599"/>
                  </a:lnTo>
                  <a:lnTo>
                    <a:pt x="98567" y="151418"/>
                  </a:lnTo>
                  <a:lnTo>
                    <a:pt x="101775" y="154251"/>
                  </a:lnTo>
                  <a:lnTo>
                    <a:pt x="107880" y="159938"/>
                  </a:lnTo>
                  <a:lnTo>
                    <a:pt x="113769" y="165640"/>
                  </a:lnTo>
                  <a:lnTo>
                    <a:pt x="115719" y="168494"/>
                  </a:lnTo>
                  <a:lnTo>
                    <a:pt x="117887" y="174205"/>
                  </a:lnTo>
                  <a:lnTo>
                    <a:pt x="118850" y="179919"/>
                  </a:lnTo>
                  <a:lnTo>
                    <a:pt x="119107" y="182776"/>
                  </a:lnTo>
                  <a:lnTo>
                    <a:pt x="118326" y="185633"/>
                  </a:lnTo>
                  <a:lnTo>
                    <a:pt x="114919" y="191348"/>
                  </a:lnTo>
                  <a:lnTo>
                    <a:pt x="112769" y="197063"/>
                  </a:lnTo>
                  <a:lnTo>
                    <a:pt x="112196" y="199920"/>
                  </a:lnTo>
                  <a:lnTo>
                    <a:pt x="109019" y="205635"/>
                  </a:lnTo>
                  <a:lnTo>
                    <a:pt x="106838" y="208493"/>
                  </a:lnTo>
                  <a:lnTo>
                    <a:pt x="104432" y="210398"/>
                  </a:lnTo>
                  <a:lnTo>
                    <a:pt x="101875" y="211668"/>
                  </a:lnTo>
                  <a:lnTo>
                    <a:pt x="99218" y="212514"/>
                  </a:lnTo>
                  <a:lnTo>
                    <a:pt x="96494" y="214031"/>
                  </a:lnTo>
                  <a:lnTo>
                    <a:pt x="93726" y="215995"/>
                  </a:lnTo>
                  <a:lnTo>
                    <a:pt x="90928" y="218257"/>
                  </a:lnTo>
                  <a:lnTo>
                    <a:pt x="88110" y="219764"/>
                  </a:lnTo>
                  <a:lnTo>
                    <a:pt x="85279" y="220770"/>
                  </a:lnTo>
                  <a:lnTo>
                    <a:pt x="82439" y="221440"/>
                  </a:lnTo>
                  <a:lnTo>
                    <a:pt x="79593" y="221886"/>
                  </a:lnTo>
                  <a:lnTo>
                    <a:pt x="76743" y="222184"/>
                  </a:lnTo>
                  <a:lnTo>
                    <a:pt x="73891" y="222383"/>
                  </a:lnTo>
                  <a:lnTo>
                    <a:pt x="71037" y="221563"/>
                  </a:lnTo>
                  <a:lnTo>
                    <a:pt x="68183" y="220064"/>
                  </a:lnTo>
                  <a:lnTo>
                    <a:pt x="65325" y="218112"/>
                  </a:lnTo>
                  <a:lnTo>
                    <a:pt x="63422" y="215858"/>
                  </a:lnTo>
                  <a:lnTo>
                    <a:pt x="62153" y="213403"/>
                  </a:lnTo>
                  <a:lnTo>
                    <a:pt x="61306" y="210813"/>
                  </a:lnTo>
                  <a:lnTo>
                    <a:pt x="59790" y="209087"/>
                  </a:lnTo>
                  <a:lnTo>
                    <a:pt x="57827" y="207937"/>
                  </a:lnTo>
                  <a:lnTo>
                    <a:pt x="55564" y="207169"/>
                  </a:lnTo>
                  <a:lnTo>
                    <a:pt x="54057" y="205705"/>
                  </a:lnTo>
                  <a:lnTo>
                    <a:pt x="53052" y="203777"/>
                  </a:lnTo>
                  <a:lnTo>
                    <a:pt x="51936" y="199094"/>
                  </a:lnTo>
                  <a:lnTo>
                    <a:pt x="51438" y="193838"/>
                  </a:lnTo>
                  <a:lnTo>
                    <a:pt x="52259" y="191103"/>
                  </a:lnTo>
                  <a:lnTo>
                    <a:pt x="55710" y="185524"/>
                  </a:lnTo>
                  <a:lnTo>
                    <a:pt x="57011" y="181750"/>
                  </a:lnTo>
                  <a:lnTo>
                    <a:pt x="57879" y="177329"/>
                  </a:lnTo>
                  <a:lnTo>
                    <a:pt x="58458" y="172477"/>
                  </a:lnTo>
                  <a:lnTo>
                    <a:pt x="59795" y="168290"/>
                  </a:lnTo>
                  <a:lnTo>
                    <a:pt x="61640" y="164546"/>
                  </a:lnTo>
                  <a:lnTo>
                    <a:pt x="63822" y="161097"/>
                  </a:lnTo>
                  <a:lnTo>
                    <a:pt x="66230" y="156893"/>
                  </a:lnTo>
                  <a:lnTo>
                    <a:pt x="71444" y="147142"/>
                  </a:lnTo>
                  <a:lnTo>
                    <a:pt x="79735" y="130942"/>
                  </a:lnTo>
                  <a:lnTo>
                    <a:pt x="82553" y="126312"/>
                  </a:lnTo>
                  <a:lnTo>
                    <a:pt x="85384" y="122273"/>
                  </a:lnTo>
                  <a:lnTo>
                    <a:pt x="88225" y="118628"/>
                  </a:lnTo>
                  <a:lnTo>
                    <a:pt x="91070" y="114293"/>
                  </a:lnTo>
                  <a:lnTo>
                    <a:pt x="93920" y="109498"/>
                  </a:lnTo>
                  <a:lnTo>
                    <a:pt x="96772" y="104396"/>
                  </a:lnTo>
                  <a:lnTo>
                    <a:pt x="99626" y="100042"/>
                  </a:lnTo>
                  <a:lnTo>
                    <a:pt x="102482" y="96187"/>
                  </a:lnTo>
                  <a:lnTo>
                    <a:pt x="105338" y="92665"/>
                  </a:lnTo>
                  <a:lnTo>
                    <a:pt x="108510" y="86211"/>
                  </a:lnTo>
                  <a:lnTo>
                    <a:pt x="109357" y="83157"/>
                  </a:lnTo>
                  <a:lnTo>
                    <a:pt x="108969" y="80168"/>
                  </a:lnTo>
                  <a:lnTo>
                    <a:pt x="107757" y="77223"/>
                  </a:lnTo>
                  <a:lnTo>
                    <a:pt x="105997" y="74307"/>
                  </a:lnTo>
                  <a:lnTo>
                    <a:pt x="103871" y="71410"/>
                  </a:lnTo>
                  <a:lnTo>
                    <a:pt x="101502" y="68527"/>
                  </a:lnTo>
                  <a:lnTo>
                    <a:pt x="98969" y="65652"/>
                  </a:lnTo>
                  <a:lnTo>
                    <a:pt x="93615" y="59918"/>
                  </a:lnTo>
                  <a:lnTo>
                    <a:pt x="90853" y="57055"/>
                  </a:lnTo>
                  <a:lnTo>
                    <a:pt x="88060" y="55147"/>
                  </a:lnTo>
                  <a:lnTo>
                    <a:pt x="85246" y="53875"/>
                  </a:lnTo>
                  <a:lnTo>
                    <a:pt x="82417" y="53026"/>
                  </a:lnTo>
                  <a:lnTo>
                    <a:pt x="79578" y="51508"/>
                  </a:lnTo>
                  <a:lnTo>
                    <a:pt x="76734" y="49544"/>
                  </a:lnTo>
                  <a:lnTo>
                    <a:pt x="73885" y="47282"/>
                  </a:lnTo>
                  <a:lnTo>
                    <a:pt x="71033" y="44821"/>
                  </a:lnTo>
                  <a:lnTo>
                    <a:pt x="68180" y="42228"/>
                  </a:lnTo>
                  <a:lnTo>
                    <a:pt x="65325" y="39547"/>
                  </a:lnTo>
                  <a:lnTo>
                    <a:pt x="62469" y="37760"/>
                  </a:lnTo>
                  <a:lnTo>
                    <a:pt x="59612" y="36568"/>
                  </a:lnTo>
                  <a:lnTo>
                    <a:pt x="56755" y="35774"/>
                  </a:lnTo>
                  <a:lnTo>
                    <a:pt x="53898" y="35244"/>
                  </a:lnTo>
                  <a:lnTo>
                    <a:pt x="51042" y="34891"/>
                  </a:lnTo>
                  <a:lnTo>
                    <a:pt x="48184" y="34656"/>
                  </a:lnTo>
                  <a:lnTo>
                    <a:pt x="45326" y="34499"/>
                  </a:lnTo>
                  <a:lnTo>
                    <a:pt x="39612" y="34324"/>
                  </a:lnTo>
                  <a:lnTo>
                    <a:pt x="37707" y="33325"/>
                  </a:lnTo>
                  <a:lnTo>
                    <a:pt x="36437" y="31707"/>
                  </a:lnTo>
                  <a:lnTo>
                    <a:pt x="33896" y="256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5" name="SMARTPenAnnotation196"/>
            <p:cNvSpPr/>
            <p:nvPr/>
          </p:nvSpPr>
          <p:spPr>
            <a:xfrm>
              <a:off x="8309609" y="985837"/>
              <a:ext cx="145585" cy="539913"/>
            </a:xfrm>
            <a:custGeom>
              <a:avLst/>
              <a:gdLst/>
              <a:ahLst/>
              <a:cxnLst/>
              <a:rect l="0" t="0" r="0" b="0"/>
              <a:pathLst>
                <a:path w="145585" h="539913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6" y="2540"/>
                  </a:lnTo>
                  <a:lnTo>
                    <a:pt x="7382" y="4551"/>
                  </a:lnTo>
                  <a:lnTo>
                    <a:pt x="10583" y="9325"/>
                  </a:lnTo>
                  <a:lnTo>
                    <a:pt x="12772" y="11932"/>
                  </a:lnTo>
                  <a:lnTo>
                    <a:pt x="14229" y="14622"/>
                  </a:lnTo>
                  <a:lnTo>
                    <a:pt x="15850" y="20151"/>
                  </a:lnTo>
                  <a:lnTo>
                    <a:pt x="18187" y="22959"/>
                  </a:lnTo>
                  <a:lnTo>
                    <a:pt x="21649" y="25784"/>
                  </a:lnTo>
                  <a:lnTo>
                    <a:pt x="25863" y="28619"/>
                  </a:lnTo>
                  <a:lnTo>
                    <a:pt x="29624" y="32414"/>
                  </a:lnTo>
                  <a:lnTo>
                    <a:pt x="33085" y="36850"/>
                  </a:lnTo>
                  <a:lnTo>
                    <a:pt x="36345" y="41711"/>
                  </a:lnTo>
                  <a:lnTo>
                    <a:pt x="39469" y="45905"/>
                  </a:lnTo>
                  <a:lnTo>
                    <a:pt x="42506" y="49653"/>
                  </a:lnTo>
                  <a:lnTo>
                    <a:pt x="45482" y="53105"/>
                  </a:lnTo>
                  <a:lnTo>
                    <a:pt x="49372" y="57311"/>
                  </a:lnTo>
                  <a:lnTo>
                    <a:pt x="58774" y="67064"/>
                  </a:lnTo>
                  <a:lnTo>
                    <a:pt x="62995" y="72332"/>
                  </a:lnTo>
                  <a:lnTo>
                    <a:pt x="66762" y="77749"/>
                  </a:lnTo>
                  <a:lnTo>
                    <a:pt x="70226" y="83265"/>
                  </a:lnTo>
                  <a:lnTo>
                    <a:pt x="74440" y="88847"/>
                  </a:lnTo>
                  <a:lnTo>
                    <a:pt x="79154" y="94474"/>
                  </a:lnTo>
                  <a:lnTo>
                    <a:pt x="84202" y="100130"/>
                  </a:lnTo>
                  <a:lnTo>
                    <a:pt x="89473" y="106759"/>
                  </a:lnTo>
                  <a:lnTo>
                    <a:pt x="94891" y="114035"/>
                  </a:lnTo>
                  <a:lnTo>
                    <a:pt x="100408" y="121743"/>
                  </a:lnTo>
                  <a:lnTo>
                    <a:pt x="105039" y="129740"/>
                  </a:lnTo>
                  <a:lnTo>
                    <a:pt x="109079" y="137928"/>
                  </a:lnTo>
                  <a:lnTo>
                    <a:pt x="112724" y="146245"/>
                  </a:lnTo>
                  <a:lnTo>
                    <a:pt x="116107" y="154646"/>
                  </a:lnTo>
                  <a:lnTo>
                    <a:pt x="122407" y="171602"/>
                  </a:lnTo>
                  <a:lnTo>
                    <a:pt x="134211" y="205770"/>
                  </a:lnTo>
                  <a:lnTo>
                    <a:pt x="139978" y="222898"/>
                  </a:lnTo>
                  <a:lnTo>
                    <a:pt x="141896" y="232419"/>
                  </a:lnTo>
                  <a:lnTo>
                    <a:pt x="143175" y="242576"/>
                  </a:lnTo>
                  <a:lnTo>
                    <a:pt x="144027" y="253157"/>
                  </a:lnTo>
                  <a:lnTo>
                    <a:pt x="144597" y="263069"/>
                  </a:lnTo>
                  <a:lnTo>
                    <a:pt x="145228" y="281702"/>
                  </a:lnTo>
                  <a:lnTo>
                    <a:pt x="145584" y="308257"/>
                  </a:lnTo>
                  <a:lnTo>
                    <a:pt x="144681" y="317900"/>
                  </a:lnTo>
                  <a:lnTo>
                    <a:pt x="143126" y="328138"/>
                  </a:lnTo>
                  <a:lnTo>
                    <a:pt x="141138" y="338774"/>
                  </a:lnTo>
                  <a:lnTo>
                    <a:pt x="138860" y="348722"/>
                  </a:lnTo>
                  <a:lnTo>
                    <a:pt x="136388" y="358211"/>
                  </a:lnTo>
                  <a:lnTo>
                    <a:pt x="131102" y="377327"/>
                  </a:lnTo>
                  <a:lnTo>
                    <a:pt x="125579" y="398524"/>
                  </a:lnTo>
                  <a:lnTo>
                    <a:pt x="121818" y="408557"/>
                  </a:lnTo>
                  <a:lnTo>
                    <a:pt x="117408" y="418104"/>
                  </a:lnTo>
                  <a:lnTo>
                    <a:pt x="112562" y="427326"/>
                  </a:lnTo>
                  <a:lnTo>
                    <a:pt x="107427" y="436332"/>
                  </a:lnTo>
                  <a:lnTo>
                    <a:pt x="102098" y="445193"/>
                  </a:lnTo>
                  <a:lnTo>
                    <a:pt x="96641" y="453958"/>
                  </a:lnTo>
                  <a:lnTo>
                    <a:pt x="92051" y="461706"/>
                  </a:lnTo>
                  <a:lnTo>
                    <a:pt x="88037" y="468776"/>
                  </a:lnTo>
                  <a:lnTo>
                    <a:pt x="84409" y="475395"/>
                  </a:lnTo>
                  <a:lnTo>
                    <a:pt x="80085" y="482665"/>
                  </a:lnTo>
                  <a:lnTo>
                    <a:pt x="70201" y="498363"/>
                  </a:lnTo>
                  <a:lnTo>
                    <a:pt x="65851" y="504644"/>
                  </a:lnTo>
                  <a:lnTo>
                    <a:pt x="61998" y="509785"/>
                  </a:lnTo>
                  <a:lnTo>
                    <a:pt x="58478" y="514164"/>
                  </a:lnTo>
                  <a:lnTo>
                    <a:pt x="55178" y="518036"/>
                  </a:lnTo>
                  <a:lnTo>
                    <a:pt x="52026" y="521570"/>
                  </a:lnTo>
                  <a:lnTo>
                    <a:pt x="45983" y="528036"/>
                  </a:lnTo>
                  <a:lnTo>
                    <a:pt x="40123" y="534085"/>
                  </a:lnTo>
                  <a:lnTo>
                    <a:pt x="37226" y="536079"/>
                  </a:lnTo>
                  <a:lnTo>
                    <a:pt x="34343" y="537409"/>
                  </a:lnTo>
                  <a:lnTo>
                    <a:pt x="26223" y="539912"/>
                  </a:lnTo>
                  <a:lnTo>
                    <a:pt x="30419" y="535471"/>
                  </a:lnTo>
                  <a:lnTo>
                    <a:pt x="33143" y="532673"/>
                  </a:lnTo>
                  <a:lnTo>
                    <a:pt x="33781" y="529479"/>
                  </a:lnTo>
                  <a:lnTo>
                    <a:pt x="34291" y="5229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6" name="SMARTPenAnnotation197"/>
            <p:cNvSpPr/>
            <p:nvPr/>
          </p:nvSpPr>
          <p:spPr>
            <a:xfrm>
              <a:off x="8515362" y="960119"/>
              <a:ext cx="128576" cy="651512"/>
            </a:xfrm>
            <a:custGeom>
              <a:avLst/>
              <a:gdLst/>
              <a:ahLst/>
              <a:cxnLst/>
              <a:rect l="0" t="0" r="0" b="0"/>
              <a:pathLst>
                <a:path w="128576" h="651512">
                  <a:moveTo>
                    <a:pt x="128575" y="0"/>
                  </a:moveTo>
                  <a:lnTo>
                    <a:pt x="124024" y="4551"/>
                  </a:lnTo>
                  <a:lnTo>
                    <a:pt x="122684" y="6844"/>
                  </a:lnTo>
                  <a:lnTo>
                    <a:pt x="119845" y="14623"/>
                  </a:lnTo>
                  <a:lnTo>
                    <a:pt x="117993" y="17369"/>
                  </a:lnTo>
                  <a:lnTo>
                    <a:pt x="115805" y="20152"/>
                  </a:lnTo>
                  <a:lnTo>
                    <a:pt x="114346" y="23912"/>
                  </a:lnTo>
                  <a:lnTo>
                    <a:pt x="111342" y="38306"/>
                  </a:lnTo>
                  <a:lnTo>
                    <a:pt x="109466" y="43635"/>
                  </a:lnTo>
                  <a:lnTo>
                    <a:pt x="107263" y="49093"/>
                  </a:lnTo>
                  <a:lnTo>
                    <a:pt x="102276" y="62777"/>
                  </a:lnTo>
                  <a:lnTo>
                    <a:pt x="99612" y="70426"/>
                  </a:lnTo>
                  <a:lnTo>
                    <a:pt x="96885" y="77431"/>
                  </a:lnTo>
                  <a:lnTo>
                    <a:pt x="94114" y="84006"/>
                  </a:lnTo>
                  <a:lnTo>
                    <a:pt x="91313" y="90294"/>
                  </a:lnTo>
                  <a:lnTo>
                    <a:pt x="88494" y="97344"/>
                  </a:lnTo>
                  <a:lnTo>
                    <a:pt x="82821" y="112797"/>
                  </a:lnTo>
                  <a:lnTo>
                    <a:pt x="79023" y="120918"/>
                  </a:lnTo>
                  <a:lnTo>
                    <a:pt x="74584" y="129190"/>
                  </a:lnTo>
                  <a:lnTo>
                    <a:pt x="69722" y="137562"/>
                  </a:lnTo>
                  <a:lnTo>
                    <a:pt x="65527" y="146000"/>
                  </a:lnTo>
                  <a:lnTo>
                    <a:pt x="61778" y="154484"/>
                  </a:lnTo>
                  <a:lnTo>
                    <a:pt x="58326" y="162997"/>
                  </a:lnTo>
                  <a:lnTo>
                    <a:pt x="55073" y="172482"/>
                  </a:lnTo>
                  <a:lnTo>
                    <a:pt x="51951" y="182616"/>
                  </a:lnTo>
                  <a:lnTo>
                    <a:pt x="45942" y="203083"/>
                  </a:lnTo>
                  <a:lnTo>
                    <a:pt x="37205" y="230671"/>
                  </a:lnTo>
                  <a:lnTo>
                    <a:pt x="31451" y="248253"/>
                  </a:lnTo>
                  <a:lnTo>
                    <a:pt x="28583" y="257895"/>
                  </a:lnTo>
                  <a:lnTo>
                    <a:pt x="22857" y="278768"/>
                  </a:lnTo>
                  <a:lnTo>
                    <a:pt x="20949" y="289668"/>
                  </a:lnTo>
                  <a:lnTo>
                    <a:pt x="19676" y="300745"/>
                  </a:lnTo>
                  <a:lnTo>
                    <a:pt x="18829" y="311939"/>
                  </a:lnTo>
                  <a:lnTo>
                    <a:pt x="15346" y="331997"/>
                  </a:lnTo>
                  <a:lnTo>
                    <a:pt x="5349" y="372708"/>
                  </a:lnTo>
                  <a:lnTo>
                    <a:pt x="2371" y="392343"/>
                  </a:lnTo>
                  <a:lnTo>
                    <a:pt x="1046" y="411548"/>
                  </a:lnTo>
                  <a:lnTo>
                    <a:pt x="459" y="432783"/>
                  </a:lnTo>
                  <a:lnTo>
                    <a:pt x="16" y="496947"/>
                  </a:lnTo>
                  <a:lnTo>
                    <a:pt x="0" y="514236"/>
                  </a:lnTo>
                  <a:lnTo>
                    <a:pt x="2534" y="528905"/>
                  </a:lnTo>
                  <a:lnTo>
                    <a:pt x="5881" y="541774"/>
                  </a:lnTo>
                  <a:lnTo>
                    <a:pt x="7369" y="553844"/>
                  </a:lnTo>
                  <a:lnTo>
                    <a:pt x="9671" y="559729"/>
                  </a:lnTo>
                  <a:lnTo>
                    <a:pt x="13111" y="565558"/>
                  </a:lnTo>
                  <a:lnTo>
                    <a:pt x="17310" y="571349"/>
                  </a:lnTo>
                  <a:lnTo>
                    <a:pt x="21061" y="577114"/>
                  </a:lnTo>
                  <a:lnTo>
                    <a:pt x="24514" y="582863"/>
                  </a:lnTo>
                  <a:lnTo>
                    <a:pt x="27769" y="588601"/>
                  </a:lnTo>
                  <a:lnTo>
                    <a:pt x="30890" y="593378"/>
                  </a:lnTo>
                  <a:lnTo>
                    <a:pt x="33925" y="597516"/>
                  </a:lnTo>
                  <a:lnTo>
                    <a:pt x="36900" y="601226"/>
                  </a:lnTo>
                  <a:lnTo>
                    <a:pt x="39836" y="604653"/>
                  </a:lnTo>
                  <a:lnTo>
                    <a:pt x="42745" y="607889"/>
                  </a:lnTo>
                  <a:lnTo>
                    <a:pt x="48519" y="614026"/>
                  </a:lnTo>
                  <a:lnTo>
                    <a:pt x="62846" y="628606"/>
                  </a:lnTo>
                  <a:lnTo>
                    <a:pt x="75447" y="641241"/>
                  </a:lnTo>
                  <a:lnTo>
                    <a:pt x="76963" y="641807"/>
                  </a:lnTo>
                  <a:lnTo>
                    <a:pt x="78928" y="642184"/>
                  </a:lnTo>
                  <a:lnTo>
                    <a:pt x="84372" y="642789"/>
                  </a:lnTo>
                  <a:lnTo>
                    <a:pt x="84819" y="643791"/>
                  </a:lnTo>
                  <a:lnTo>
                    <a:pt x="85713" y="65151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7" name="SMARTPenAnnotation198"/>
            <p:cNvSpPr/>
            <p:nvPr/>
          </p:nvSpPr>
          <p:spPr>
            <a:xfrm>
              <a:off x="8602309" y="1157287"/>
              <a:ext cx="127342" cy="274308"/>
            </a:xfrm>
            <a:custGeom>
              <a:avLst/>
              <a:gdLst/>
              <a:ahLst/>
              <a:cxnLst/>
              <a:rect l="0" t="0" r="0" b="0"/>
              <a:pathLst>
                <a:path w="127342" h="274308">
                  <a:moveTo>
                    <a:pt x="15910" y="111443"/>
                  </a:moveTo>
                  <a:lnTo>
                    <a:pt x="11359" y="106892"/>
                  </a:lnTo>
                  <a:lnTo>
                    <a:pt x="10971" y="105551"/>
                  </a:lnTo>
                  <a:lnTo>
                    <a:pt x="11665" y="104657"/>
                  </a:lnTo>
                  <a:lnTo>
                    <a:pt x="13080" y="104062"/>
                  </a:lnTo>
                  <a:lnTo>
                    <a:pt x="13072" y="103664"/>
                  </a:lnTo>
                  <a:lnTo>
                    <a:pt x="12113" y="103400"/>
                  </a:lnTo>
                  <a:lnTo>
                    <a:pt x="7618" y="102901"/>
                  </a:lnTo>
                  <a:lnTo>
                    <a:pt x="7363" y="95492"/>
                  </a:lnTo>
                  <a:lnTo>
                    <a:pt x="8307" y="95094"/>
                  </a:lnTo>
                  <a:lnTo>
                    <a:pt x="11896" y="94651"/>
                  </a:lnTo>
                  <a:lnTo>
                    <a:pt x="14721" y="94402"/>
                  </a:lnTo>
                  <a:lnTo>
                    <a:pt x="15117" y="93415"/>
                  </a:lnTo>
                  <a:lnTo>
                    <a:pt x="15841" y="85573"/>
                  </a:lnTo>
                  <a:lnTo>
                    <a:pt x="15901" y="78450"/>
                  </a:lnTo>
                  <a:lnTo>
                    <a:pt x="16857" y="78017"/>
                  </a:lnTo>
                  <a:lnTo>
                    <a:pt x="20459" y="77537"/>
                  </a:lnTo>
                  <a:lnTo>
                    <a:pt x="21800" y="76456"/>
                  </a:lnTo>
                  <a:lnTo>
                    <a:pt x="22695" y="74783"/>
                  </a:lnTo>
                  <a:lnTo>
                    <a:pt x="24379" y="68943"/>
                  </a:lnTo>
                  <a:lnTo>
                    <a:pt x="24452" y="64137"/>
                  </a:lnTo>
                  <a:lnTo>
                    <a:pt x="25416" y="62760"/>
                  </a:lnTo>
                  <a:lnTo>
                    <a:pt x="27010" y="61843"/>
                  </a:lnTo>
                  <a:lnTo>
                    <a:pt x="29025" y="61231"/>
                  </a:lnTo>
                  <a:lnTo>
                    <a:pt x="30368" y="59871"/>
                  </a:lnTo>
                  <a:lnTo>
                    <a:pt x="31264" y="58011"/>
                  </a:lnTo>
                  <a:lnTo>
                    <a:pt x="32951" y="51820"/>
                  </a:lnTo>
                  <a:lnTo>
                    <a:pt x="35549" y="51606"/>
                  </a:lnTo>
                  <a:lnTo>
                    <a:pt x="40428" y="51469"/>
                  </a:lnTo>
                  <a:lnTo>
                    <a:pt x="40827" y="50505"/>
                  </a:lnTo>
                  <a:lnTo>
                    <a:pt x="41597" y="43216"/>
                  </a:lnTo>
                  <a:lnTo>
                    <a:pt x="41627" y="34652"/>
                  </a:lnTo>
                  <a:lnTo>
                    <a:pt x="39089" y="34451"/>
                  </a:lnTo>
                  <a:lnTo>
                    <a:pt x="33160" y="34293"/>
                  </a:lnTo>
                  <a:lnTo>
                    <a:pt x="33077" y="41134"/>
                  </a:lnTo>
                  <a:lnTo>
                    <a:pt x="33065" y="46222"/>
                  </a:lnTo>
                  <a:lnTo>
                    <a:pt x="32109" y="47960"/>
                  </a:lnTo>
                  <a:lnTo>
                    <a:pt x="30520" y="49118"/>
                  </a:lnTo>
                  <a:lnTo>
                    <a:pt x="28508" y="49890"/>
                  </a:lnTo>
                  <a:lnTo>
                    <a:pt x="26214" y="51358"/>
                  </a:lnTo>
                  <a:lnTo>
                    <a:pt x="23731" y="53289"/>
                  </a:lnTo>
                  <a:lnTo>
                    <a:pt x="21125" y="55528"/>
                  </a:lnTo>
                  <a:lnTo>
                    <a:pt x="18435" y="57974"/>
                  </a:lnTo>
                  <a:lnTo>
                    <a:pt x="12905" y="63231"/>
                  </a:lnTo>
                  <a:lnTo>
                    <a:pt x="11050" y="65967"/>
                  </a:lnTo>
                  <a:lnTo>
                    <a:pt x="8987" y="71546"/>
                  </a:lnTo>
                  <a:lnTo>
                    <a:pt x="7827" y="80042"/>
                  </a:lnTo>
                  <a:lnTo>
                    <a:pt x="6712" y="82889"/>
                  </a:lnTo>
                  <a:lnTo>
                    <a:pt x="2933" y="88592"/>
                  </a:lnTo>
                  <a:lnTo>
                    <a:pt x="618" y="94302"/>
                  </a:lnTo>
                  <a:lnTo>
                    <a:pt x="0" y="97158"/>
                  </a:lnTo>
                  <a:lnTo>
                    <a:pt x="541" y="99062"/>
                  </a:lnTo>
                  <a:lnTo>
                    <a:pt x="1854" y="100331"/>
                  </a:lnTo>
                  <a:lnTo>
                    <a:pt x="3683" y="101178"/>
                  </a:lnTo>
                  <a:lnTo>
                    <a:pt x="5853" y="102694"/>
                  </a:lnTo>
                  <a:lnTo>
                    <a:pt x="8254" y="104658"/>
                  </a:lnTo>
                  <a:lnTo>
                    <a:pt x="10806" y="106919"/>
                  </a:lnTo>
                  <a:lnTo>
                    <a:pt x="16181" y="111972"/>
                  </a:lnTo>
                  <a:lnTo>
                    <a:pt x="18950" y="114653"/>
                  </a:lnTo>
                  <a:lnTo>
                    <a:pt x="21746" y="116440"/>
                  </a:lnTo>
                  <a:lnTo>
                    <a:pt x="24564" y="117632"/>
                  </a:lnTo>
                  <a:lnTo>
                    <a:pt x="27394" y="118426"/>
                  </a:lnTo>
                  <a:lnTo>
                    <a:pt x="30234" y="119908"/>
                  </a:lnTo>
                  <a:lnTo>
                    <a:pt x="33080" y="121849"/>
                  </a:lnTo>
                  <a:lnTo>
                    <a:pt x="35929" y="124095"/>
                  </a:lnTo>
                  <a:lnTo>
                    <a:pt x="37828" y="126545"/>
                  </a:lnTo>
                  <a:lnTo>
                    <a:pt x="39096" y="129131"/>
                  </a:lnTo>
                  <a:lnTo>
                    <a:pt x="39939" y="131807"/>
                  </a:lnTo>
                  <a:lnTo>
                    <a:pt x="42408" y="133591"/>
                  </a:lnTo>
                  <a:lnTo>
                    <a:pt x="45957" y="134781"/>
                  </a:lnTo>
                  <a:lnTo>
                    <a:pt x="50230" y="135574"/>
                  </a:lnTo>
                  <a:lnTo>
                    <a:pt x="54030" y="137055"/>
                  </a:lnTo>
                  <a:lnTo>
                    <a:pt x="57516" y="138995"/>
                  </a:lnTo>
                  <a:lnTo>
                    <a:pt x="60793" y="141241"/>
                  </a:lnTo>
                  <a:lnTo>
                    <a:pt x="63930" y="143691"/>
                  </a:lnTo>
                  <a:lnTo>
                    <a:pt x="66973" y="146276"/>
                  </a:lnTo>
                  <a:lnTo>
                    <a:pt x="69956" y="148953"/>
                  </a:lnTo>
                  <a:lnTo>
                    <a:pt x="75808" y="154466"/>
                  </a:lnTo>
                  <a:lnTo>
                    <a:pt x="93054" y="171464"/>
                  </a:lnTo>
                  <a:lnTo>
                    <a:pt x="95915" y="174317"/>
                  </a:lnTo>
                  <a:lnTo>
                    <a:pt x="99727" y="177171"/>
                  </a:lnTo>
                  <a:lnTo>
                    <a:pt x="104173" y="180027"/>
                  </a:lnTo>
                  <a:lnTo>
                    <a:pt x="109042" y="182883"/>
                  </a:lnTo>
                  <a:lnTo>
                    <a:pt x="112288" y="186692"/>
                  </a:lnTo>
                  <a:lnTo>
                    <a:pt x="114452" y="191136"/>
                  </a:lnTo>
                  <a:lnTo>
                    <a:pt x="115896" y="196004"/>
                  </a:lnTo>
                  <a:lnTo>
                    <a:pt x="117809" y="200202"/>
                  </a:lnTo>
                  <a:lnTo>
                    <a:pt x="120039" y="203953"/>
                  </a:lnTo>
                  <a:lnTo>
                    <a:pt x="122477" y="207406"/>
                  </a:lnTo>
                  <a:lnTo>
                    <a:pt x="125186" y="213783"/>
                  </a:lnTo>
                  <a:lnTo>
                    <a:pt x="126390" y="219792"/>
                  </a:lnTo>
                  <a:lnTo>
                    <a:pt x="126925" y="225638"/>
                  </a:lnTo>
                  <a:lnTo>
                    <a:pt x="127162" y="231411"/>
                  </a:lnTo>
                  <a:lnTo>
                    <a:pt x="127296" y="240016"/>
                  </a:lnTo>
                  <a:lnTo>
                    <a:pt x="127341" y="251457"/>
                  </a:lnTo>
                  <a:lnTo>
                    <a:pt x="126393" y="254316"/>
                  </a:lnTo>
                  <a:lnTo>
                    <a:pt x="122799" y="260032"/>
                  </a:lnTo>
                  <a:lnTo>
                    <a:pt x="120507" y="262890"/>
                  </a:lnTo>
                  <a:lnTo>
                    <a:pt x="118027" y="265747"/>
                  </a:lnTo>
                  <a:lnTo>
                    <a:pt x="111752" y="272627"/>
                  </a:lnTo>
                  <a:lnTo>
                    <a:pt x="110286" y="273191"/>
                  </a:lnTo>
                  <a:lnTo>
                    <a:pt x="108355" y="273567"/>
                  </a:lnTo>
                  <a:lnTo>
                    <a:pt x="106114" y="273818"/>
                  </a:lnTo>
                  <a:lnTo>
                    <a:pt x="103669" y="273986"/>
                  </a:lnTo>
                  <a:lnTo>
                    <a:pt x="101086" y="274097"/>
                  </a:lnTo>
                  <a:lnTo>
                    <a:pt x="95677" y="274221"/>
                  </a:lnTo>
                  <a:lnTo>
                    <a:pt x="81602" y="274307"/>
                  </a:lnTo>
                  <a:lnTo>
                    <a:pt x="77802" y="273359"/>
                  </a:lnTo>
                  <a:lnTo>
                    <a:pt x="73364" y="271774"/>
                  </a:lnTo>
                  <a:lnTo>
                    <a:pt x="68500" y="269765"/>
                  </a:lnTo>
                  <a:lnTo>
                    <a:pt x="64306" y="267474"/>
                  </a:lnTo>
                  <a:lnTo>
                    <a:pt x="60556" y="264993"/>
                  </a:lnTo>
                  <a:lnTo>
                    <a:pt x="57104" y="262387"/>
                  </a:lnTo>
                  <a:lnTo>
                    <a:pt x="54803" y="259697"/>
                  </a:lnTo>
                  <a:lnTo>
                    <a:pt x="53268" y="256952"/>
                  </a:lnTo>
                  <a:lnTo>
                    <a:pt x="52247" y="254169"/>
                  </a:lnTo>
                  <a:lnTo>
                    <a:pt x="48570" y="248536"/>
                  </a:lnTo>
                  <a:lnTo>
                    <a:pt x="46256" y="245701"/>
                  </a:lnTo>
                  <a:lnTo>
                    <a:pt x="44713" y="242858"/>
                  </a:lnTo>
                  <a:lnTo>
                    <a:pt x="42999" y="237159"/>
                  </a:lnTo>
                  <a:lnTo>
                    <a:pt x="42237" y="228912"/>
                  </a:lnTo>
                  <a:lnTo>
                    <a:pt x="41899" y="219849"/>
                  </a:lnTo>
                  <a:lnTo>
                    <a:pt x="41748" y="212646"/>
                  </a:lnTo>
                  <a:lnTo>
                    <a:pt x="42661" y="208439"/>
                  </a:lnTo>
                  <a:lnTo>
                    <a:pt x="44221" y="203729"/>
                  </a:lnTo>
                  <a:lnTo>
                    <a:pt x="46215" y="198684"/>
                  </a:lnTo>
                  <a:lnTo>
                    <a:pt x="48496" y="193416"/>
                  </a:lnTo>
                  <a:lnTo>
                    <a:pt x="53570" y="182483"/>
                  </a:lnTo>
                  <a:lnTo>
                    <a:pt x="73090" y="142852"/>
                  </a:lnTo>
                  <a:lnTo>
                    <a:pt x="78789" y="131435"/>
                  </a:lnTo>
                  <a:lnTo>
                    <a:pt x="80690" y="125723"/>
                  </a:lnTo>
                  <a:lnTo>
                    <a:pt x="81957" y="120010"/>
                  </a:lnTo>
                  <a:lnTo>
                    <a:pt x="82801" y="114297"/>
                  </a:lnTo>
                  <a:lnTo>
                    <a:pt x="85269" y="108583"/>
                  </a:lnTo>
                  <a:lnTo>
                    <a:pt x="88820" y="102869"/>
                  </a:lnTo>
                  <a:lnTo>
                    <a:pt x="93092" y="97154"/>
                  </a:lnTo>
                  <a:lnTo>
                    <a:pt x="95939" y="92392"/>
                  </a:lnTo>
                  <a:lnTo>
                    <a:pt x="99104" y="84561"/>
                  </a:lnTo>
                  <a:lnTo>
                    <a:pt x="100901" y="80186"/>
                  </a:lnTo>
                  <a:lnTo>
                    <a:pt x="103051" y="75365"/>
                  </a:lnTo>
                  <a:lnTo>
                    <a:pt x="105437" y="70246"/>
                  </a:lnTo>
                  <a:lnTo>
                    <a:pt x="106074" y="65881"/>
                  </a:lnTo>
                  <a:lnTo>
                    <a:pt x="105547" y="62018"/>
                  </a:lnTo>
                  <a:lnTo>
                    <a:pt x="104244" y="58490"/>
                  </a:lnTo>
                  <a:lnTo>
                    <a:pt x="103374" y="54234"/>
                  </a:lnTo>
                  <a:lnTo>
                    <a:pt x="102795" y="49491"/>
                  </a:lnTo>
                  <a:lnTo>
                    <a:pt x="102408" y="44424"/>
                  </a:lnTo>
                  <a:lnTo>
                    <a:pt x="101979" y="36254"/>
                  </a:lnTo>
                  <a:lnTo>
                    <a:pt x="101865" y="32742"/>
                  </a:lnTo>
                  <a:lnTo>
                    <a:pt x="100836" y="29448"/>
                  </a:lnTo>
                  <a:lnTo>
                    <a:pt x="97153" y="23248"/>
                  </a:lnTo>
                  <a:lnTo>
                    <a:pt x="94837" y="20261"/>
                  </a:lnTo>
                  <a:lnTo>
                    <a:pt x="92341" y="17317"/>
                  </a:lnTo>
                  <a:lnTo>
                    <a:pt x="89724" y="14403"/>
                  </a:lnTo>
                  <a:lnTo>
                    <a:pt x="87027" y="12459"/>
                  </a:lnTo>
                  <a:lnTo>
                    <a:pt x="84276" y="11164"/>
                  </a:lnTo>
                  <a:lnTo>
                    <a:pt x="81491" y="10300"/>
                  </a:lnTo>
                  <a:lnTo>
                    <a:pt x="78681" y="8772"/>
                  </a:lnTo>
                  <a:lnTo>
                    <a:pt x="75855" y="6800"/>
                  </a:lnTo>
                  <a:lnTo>
                    <a:pt x="73018" y="4534"/>
                  </a:lnTo>
                  <a:lnTo>
                    <a:pt x="69223" y="3022"/>
                  </a:lnTo>
                  <a:lnTo>
                    <a:pt x="64787" y="2015"/>
                  </a:lnTo>
                  <a:lnTo>
                    <a:pt x="502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8" name="SMARTPenAnnotation199"/>
            <p:cNvSpPr/>
            <p:nvPr/>
          </p:nvSpPr>
          <p:spPr>
            <a:xfrm>
              <a:off x="8781097" y="1011565"/>
              <a:ext cx="162879" cy="410968"/>
            </a:xfrm>
            <a:custGeom>
              <a:avLst/>
              <a:gdLst/>
              <a:ahLst/>
              <a:cxnLst/>
              <a:rect l="0" t="0" r="0" b="0"/>
              <a:pathLst>
                <a:path w="162879" h="410968">
                  <a:moveTo>
                    <a:pt x="0" y="282882"/>
                  </a:moveTo>
                  <a:lnTo>
                    <a:pt x="0" y="294814"/>
                  </a:lnTo>
                  <a:lnTo>
                    <a:pt x="953" y="297504"/>
                  </a:lnTo>
                  <a:lnTo>
                    <a:pt x="5892" y="305841"/>
                  </a:lnTo>
                  <a:lnTo>
                    <a:pt x="8730" y="314344"/>
                  </a:lnTo>
                  <a:lnTo>
                    <a:pt x="15182" y="323848"/>
                  </a:lnTo>
                  <a:lnTo>
                    <a:pt x="17741" y="328290"/>
                  </a:lnTo>
                  <a:lnTo>
                    <a:pt x="22172" y="337354"/>
                  </a:lnTo>
                  <a:lnTo>
                    <a:pt x="25619" y="348763"/>
                  </a:lnTo>
                  <a:lnTo>
                    <a:pt x="29802" y="358518"/>
                  </a:lnTo>
                  <a:lnTo>
                    <a:pt x="32960" y="370168"/>
                  </a:lnTo>
                  <a:lnTo>
                    <a:pt x="36239" y="376603"/>
                  </a:lnTo>
                  <a:lnTo>
                    <a:pt x="38446" y="379653"/>
                  </a:lnTo>
                  <a:lnTo>
                    <a:pt x="40900" y="385581"/>
                  </a:lnTo>
                  <a:lnTo>
                    <a:pt x="41555" y="388496"/>
                  </a:lnTo>
                  <a:lnTo>
                    <a:pt x="44821" y="394274"/>
                  </a:lnTo>
                  <a:lnTo>
                    <a:pt x="47026" y="397148"/>
                  </a:lnTo>
                  <a:lnTo>
                    <a:pt x="49476" y="402882"/>
                  </a:lnTo>
                  <a:lnTo>
                    <a:pt x="51320" y="410967"/>
                  </a:lnTo>
                  <a:lnTo>
                    <a:pt x="51432" y="398686"/>
                  </a:lnTo>
                  <a:lnTo>
                    <a:pt x="51434" y="386515"/>
                  </a:lnTo>
                  <a:lnTo>
                    <a:pt x="50482" y="382451"/>
                  </a:lnTo>
                  <a:lnTo>
                    <a:pt x="45544" y="371227"/>
                  </a:lnTo>
                  <a:lnTo>
                    <a:pt x="44055" y="361517"/>
                  </a:lnTo>
                  <a:lnTo>
                    <a:pt x="43392" y="350851"/>
                  </a:lnTo>
                  <a:lnTo>
                    <a:pt x="43217" y="345340"/>
                  </a:lnTo>
                  <a:lnTo>
                    <a:pt x="40480" y="334136"/>
                  </a:lnTo>
                  <a:lnTo>
                    <a:pt x="37041" y="321854"/>
                  </a:lnTo>
                  <a:lnTo>
                    <a:pt x="36125" y="314578"/>
                  </a:lnTo>
                  <a:lnTo>
                    <a:pt x="35513" y="306870"/>
                  </a:lnTo>
                  <a:lnTo>
                    <a:pt x="35105" y="299827"/>
                  </a:lnTo>
                  <a:lnTo>
                    <a:pt x="34652" y="286921"/>
                  </a:lnTo>
                  <a:lnTo>
                    <a:pt x="33579" y="279859"/>
                  </a:lnTo>
                  <a:lnTo>
                    <a:pt x="31912" y="272294"/>
                  </a:lnTo>
                  <a:lnTo>
                    <a:pt x="29847" y="264394"/>
                  </a:lnTo>
                  <a:lnTo>
                    <a:pt x="28469" y="257221"/>
                  </a:lnTo>
                  <a:lnTo>
                    <a:pt x="27553" y="250535"/>
                  </a:lnTo>
                  <a:lnTo>
                    <a:pt x="26941" y="244172"/>
                  </a:lnTo>
                  <a:lnTo>
                    <a:pt x="26534" y="237073"/>
                  </a:lnTo>
                  <a:lnTo>
                    <a:pt x="26080" y="221565"/>
                  </a:lnTo>
                  <a:lnTo>
                    <a:pt x="25749" y="183256"/>
                  </a:lnTo>
                  <a:lnTo>
                    <a:pt x="25721" y="141233"/>
                  </a:lnTo>
                  <a:lnTo>
                    <a:pt x="26672" y="136062"/>
                  </a:lnTo>
                  <a:lnTo>
                    <a:pt x="31609" y="123281"/>
                  </a:lnTo>
                  <a:lnTo>
                    <a:pt x="33099" y="113205"/>
                  </a:lnTo>
                  <a:lnTo>
                    <a:pt x="36300" y="102378"/>
                  </a:lnTo>
                  <a:lnTo>
                    <a:pt x="39946" y="92168"/>
                  </a:lnTo>
                  <a:lnTo>
                    <a:pt x="41567" y="84455"/>
                  </a:lnTo>
                  <a:lnTo>
                    <a:pt x="44827" y="77852"/>
                  </a:lnTo>
                  <a:lnTo>
                    <a:pt x="49450" y="71743"/>
                  </a:lnTo>
                  <a:lnTo>
                    <a:pt x="52017" y="68780"/>
                  </a:lnTo>
                  <a:lnTo>
                    <a:pt x="54681" y="65852"/>
                  </a:lnTo>
                  <a:lnTo>
                    <a:pt x="60180" y="60059"/>
                  </a:lnTo>
                  <a:lnTo>
                    <a:pt x="71471" y="48579"/>
                  </a:lnTo>
                  <a:lnTo>
                    <a:pt x="73365" y="45718"/>
                  </a:lnTo>
                  <a:lnTo>
                    <a:pt x="76983" y="37139"/>
                  </a:lnTo>
                  <a:lnTo>
                    <a:pt x="81206" y="31423"/>
                  </a:lnTo>
                  <a:lnTo>
                    <a:pt x="83665" y="29518"/>
                  </a:lnTo>
                  <a:lnTo>
                    <a:pt x="86257" y="28247"/>
                  </a:lnTo>
                  <a:lnTo>
                    <a:pt x="88936" y="27401"/>
                  </a:lnTo>
                  <a:lnTo>
                    <a:pt x="90724" y="25884"/>
                  </a:lnTo>
                  <a:lnTo>
                    <a:pt x="91915" y="23920"/>
                  </a:lnTo>
                  <a:lnTo>
                    <a:pt x="92709" y="21658"/>
                  </a:lnTo>
                  <a:lnTo>
                    <a:pt x="95144" y="19198"/>
                  </a:lnTo>
                  <a:lnTo>
                    <a:pt x="98671" y="16605"/>
                  </a:lnTo>
                  <a:lnTo>
                    <a:pt x="102928" y="13924"/>
                  </a:lnTo>
                  <a:lnTo>
                    <a:pt x="106719" y="12137"/>
                  </a:lnTo>
                  <a:lnTo>
                    <a:pt x="110199" y="10945"/>
                  </a:lnTo>
                  <a:lnTo>
                    <a:pt x="113470" y="10151"/>
                  </a:lnTo>
                  <a:lnTo>
                    <a:pt x="115652" y="8669"/>
                  </a:lnTo>
                  <a:lnTo>
                    <a:pt x="117107" y="6728"/>
                  </a:lnTo>
                  <a:lnTo>
                    <a:pt x="118076" y="4482"/>
                  </a:lnTo>
                  <a:lnTo>
                    <a:pt x="119675" y="2984"/>
                  </a:lnTo>
                  <a:lnTo>
                    <a:pt x="121693" y="1986"/>
                  </a:lnTo>
                  <a:lnTo>
                    <a:pt x="126476" y="877"/>
                  </a:lnTo>
                  <a:lnTo>
                    <a:pt x="129085" y="581"/>
                  </a:lnTo>
                  <a:lnTo>
                    <a:pt x="131777" y="384"/>
                  </a:lnTo>
                  <a:lnTo>
                    <a:pt x="134524" y="252"/>
                  </a:lnTo>
                  <a:lnTo>
                    <a:pt x="140116" y="106"/>
                  </a:lnTo>
                  <a:lnTo>
                    <a:pt x="152620" y="0"/>
                  </a:lnTo>
                  <a:lnTo>
                    <a:pt x="153182" y="949"/>
                  </a:lnTo>
                  <a:lnTo>
                    <a:pt x="154158" y="7371"/>
                  </a:lnTo>
                  <a:lnTo>
                    <a:pt x="155159" y="7768"/>
                  </a:lnTo>
                  <a:lnTo>
                    <a:pt x="156780" y="8033"/>
                  </a:lnTo>
                  <a:lnTo>
                    <a:pt x="162878" y="85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9" name="SMARTPenAnnotation200"/>
            <p:cNvSpPr/>
            <p:nvPr/>
          </p:nvSpPr>
          <p:spPr>
            <a:xfrm>
              <a:off x="8892571" y="1157287"/>
              <a:ext cx="17114" cy="231458"/>
            </a:xfrm>
            <a:custGeom>
              <a:avLst/>
              <a:gdLst/>
              <a:ahLst/>
              <a:cxnLst/>
              <a:rect l="0" t="0" r="0" b="0"/>
              <a:pathLst>
                <a:path w="17114" h="231458">
                  <a:moveTo>
                    <a:pt x="8541" y="0"/>
                  </a:moveTo>
                  <a:lnTo>
                    <a:pt x="3990" y="0"/>
                  </a:lnTo>
                  <a:lnTo>
                    <a:pt x="2650" y="953"/>
                  </a:lnTo>
                  <a:lnTo>
                    <a:pt x="1756" y="2540"/>
                  </a:lnTo>
                  <a:lnTo>
                    <a:pt x="322" y="7381"/>
                  </a:lnTo>
                  <a:lnTo>
                    <a:pt x="73" y="12770"/>
                  </a:lnTo>
                  <a:lnTo>
                    <a:pt x="0" y="20400"/>
                  </a:lnTo>
                  <a:lnTo>
                    <a:pt x="941" y="23125"/>
                  </a:lnTo>
                  <a:lnTo>
                    <a:pt x="2523" y="25894"/>
                  </a:lnTo>
                  <a:lnTo>
                    <a:pt x="4529" y="28693"/>
                  </a:lnTo>
                  <a:lnTo>
                    <a:pt x="5866" y="32463"/>
                  </a:lnTo>
                  <a:lnTo>
                    <a:pt x="6758" y="36882"/>
                  </a:lnTo>
                  <a:lnTo>
                    <a:pt x="7352" y="41733"/>
                  </a:lnTo>
                  <a:lnTo>
                    <a:pt x="7749" y="46872"/>
                  </a:lnTo>
                  <a:lnTo>
                    <a:pt x="8012" y="52203"/>
                  </a:lnTo>
                  <a:lnTo>
                    <a:pt x="8385" y="66268"/>
                  </a:lnTo>
                  <a:lnTo>
                    <a:pt x="8437" y="69896"/>
                  </a:lnTo>
                  <a:lnTo>
                    <a:pt x="9424" y="75172"/>
                  </a:lnTo>
                  <a:lnTo>
                    <a:pt x="11035" y="81547"/>
                  </a:lnTo>
                  <a:lnTo>
                    <a:pt x="13061" y="88655"/>
                  </a:lnTo>
                  <a:lnTo>
                    <a:pt x="14412" y="95298"/>
                  </a:lnTo>
                  <a:lnTo>
                    <a:pt x="15313" y="101632"/>
                  </a:lnTo>
                  <a:lnTo>
                    <a:pt x="15913" y="107760"/>
                  </a:lnTo>
                  <a:lnTo>
                    <a:pt x="16313" y="113750"/>
                  </a:lnTo>
                  <a:lnTo>
                    <a:pt x="16580" y="119648"/>
                  </a:lnTo>
                  <a:lnTo>
                    <a:pt x="16876" y="131282"/>
                  </a:lnTo>
                  <a:lnTo>
                    <a:pt x="17008" y="142803"/>
                  </a:lnTo>
                  <a:lnTo>
                    <a:pt x="16091" y="148542"/>
                  </a:lnTo>
                  <a:lnTo>
                    <a:pt x="14527" y="154273"/>
                  </a:lnTo>
                  <a:lnTo>
                    <a:pt x="12531" y="159999"/>
                  </a:lnTo>
                  <a:lnTo>
                    <a:pt x="11201" y="165721"/>
                  </a:lnTo>
                  <a:lnTo>
                    <a:pt x="10315" y="171441"/>
                  </a:lnTo>
                  <a:lnTo>
                    <a:pt x="9724" y="177159"/>
                  </a:lnTo>
                  <a:lnTo>
                    <a:pt x="9329" y="181923"/>
                  </a:lnTo>
                  <a:lnTo>
                    <a:pt x="9067" y="186052"/>
                  </a:lnTo>
                  <a:lnTo>
                    <a:pt x="8774" y="193180"/>
                  </a:lnTo>
                  <a:lnTo>
                    <a:pt x="8610" y="202548"/>
                  </a:lnTo>
                  <a:lnTo>
                    <a:pt x="8550" y="217126"/>
                  </a:lnTo>
                  <a:lnTo>
                    <a:pt x="9500" y="219046"/>
                  </a:lnTo>
                  <a:lnTo>
                    <a:pt x="11085" y="220325"/>
                  </a:lnTo>
                  <a:lnTo>
                    <a:pt x="13094" y="221179"/>
                  </a:lnTo>
                  <a:lnTo>
                    <a:pt x="14434" y="222700"/>
                  </a:lnTo>
                  <a:lnTo>
                    <a:pt x="15327" y="224667"/>
                  </a:lnTo>
                  <a:lnTo>
                    <a:pt x="17113" y="23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0" name="SMARTPenAnnotation201"/>
            <p:cNvSpPr/>
            <p:nvPr/>
          </p:nvSpPr>
          <p:spPr>
            <a:xfrm>
              <a:off x="8956422" y="1131569"/>
              <a:ext cx="115639" cy="227747"/>
            </a:xfrm>
            <a:custGeom>
              <a:avLst/>
              <a:gdLst/>
              <a:ahLst/>
              <a:cxnLst/>
              <a:rect l="0" t="0" r="0" b="0"/>
              <a:pathLst>
                <a:path w="115639" h="227747">
                  <a:moveTo>
                    <a:pt x="21843" y="8573"/>
                  </a:moveTo>
                  <a:lnTo>
                    <a:pt x="510" y="29907"/>
                  </a:lnTo>
                  <a:lnTo>
                    <a:pt x="0" y="32320"/>
                  </a:lnTo>
                  <a:lnTo>
                    <a:pt x="613" y="34882"/>
                  </a:lnTo>
                  <a:lnTo>
                    <a:pt x="1976" y="37542"/>
                  </a:lnTo>
                  <a:lnTo>
                    <a:pt x="3488" y="43038"/>
                  </a:lnTo>
                  <a:lnTo>
                    <a:pt x="4160" y="48656"/>
                  </a:lnTo>
                  <a:lnTo>
                    <a:pt x="4459" y="54328"/>
                  </a:lnTo>
                  <a:lnTo>
                    <a:pt x="4651" y="59838"/>
                  </a:lnTo>
                  <a:lnTo>
                    <a:pt x="4676" y="64060"/>
                  </a:lnTo>
                  <a:lnTo>
                    <a:pt x="5636" y="66519"/>
                  </a:lnTo>
                  <a:lnTo>
                    <a:pt x="9243" y="71792"/>
                  </a:lnTo>
                  <a:lnTo>
                    <a:pt x="11537" y="73579"/>
                  </a:lnTo>
                  <a:lnTo>
                    <a:pt x="14021" y="74770"/>
                  </a:lnTo>
                  <a:lnTo>
                    <a:pt x="16627" y="75565"/>
                  </a:lnTo>
                  <a:lnTo>
                    <a:pt x="18366" y="77047"/>
                  </a:lnTo>
                  <a:lnTo>
                    <a:pt x="19525" y="78987"/>
                  </a:lnTo>
                  <a:lnTo>
                    <a:pt x="20297" y="81233"/>
                  </a:lnTo>
                  <a:lnTo>
                    <a:pt x="23696" y="86269"/>
                  </a:lnTo>
                  <a:lnTo>
                    <a:pt x="25935" y="88945"/>
                  </a:lnTo>
                  <a:lnTo>
                    <a:pt x="28381" y="90730"/>
                  </a:lnTo>
                  <a:lnTo>
                    <a:pt x="30965" y="91919"/>
                  </a:lnTo>
                  <a:lnTo>
                    <a:pt x="33638" y="92712"/>
                  </a:lnTo>
                  <a:lnTo>
                    <a:pt x="36374" y="94193"/>
                  </a:lnTo>
                  <a:lnTo>
                    <a:pt x="39151" y="96133"/>
                  </a:lnTo>
                  <a:lnTo>
                    <a:pt x="41953" y="98379"/>
                  </a:lnTo>
                  <a:lnTo>
                    <a:pt x="44775" y="100829"/>
                  </a:lnTo>
                  <a:lnTo>
                    <a:pt x="47609" y="103414"/>
                  </a:lnTo>
                  <a:lnTo>
                    <a:pt x="53297" y="108827"/>
                  </a:lnTo>
                  <a:lnTo>
                    <a:pt x="67566" y="122905"/>
                  </a:lnTo>
                  <a:lnTo>
                    <a:pt x="69469" y="125752"/>
                  </a:lnTo>
                  <a:lnTo>
                    <a:pt x="71585" y="131455"/>
                  </a:lnTo>
                  <a:lnTo>
                    <a:pt x="72525" y="137165"/>
                  </a:lnTo>
                  <a:lnTo>
                    <a:pt x="72943" y="142877"/>
                  </a:lnTo>
                  <a:lnTo>
                    <a:pt x="73129" y="148591"/>
                  </a:lnTo>
                  <a:lnTo>
                    <a:pt x="73248" y="160973"/>
                  </a:lnTo>
                  <a:lnTo>
                    <a:pt x="73277" y="199921"/>
                  </a:lnTo>
                  <a:lnTo>
                    <a:pt x="72324" y="202813"/>
                  </a:lnTo>
                  <a:lnTo>
                    <a:pt x="68727" y="208567"/>
                  </a:lnTo>
                  <a:lnTo>
                    <a:pt x="65897" y="212610"/>
                  </a:lnTo>
                  <a:lnTo>
                    <a:pt x="62695" y="216096"/>
                  </a:lnTo>
                  <a:lnTo>
                    <a:pt x="56517" y="222488"/>
                  </a:lnTo>
                  <a:lnTo>
                    <a:pt x="56208" y="227746"/>
                  </a:lnTo>
                  <a:lnTo>
                    <a:pt x="56166" y="225681"/>
                  </a:lnTo>
                  <a:lnTo>
                    <a:pt x="55203" y="224749"/>
                  </a:lnTo>
                  <a:lnTo>
                    <a:pt x="53607" y="224128"/>
                  </a:lnTo>
                  <a:lnTo>
                    <a:pt x="48754" y="223131"/>
                  </a:lnTo>
                  <a:lnTo>
                    <a:pt x="48357" y="222097"/>
                  </a:lnTo>
                  <a:lnTo>
                    <a:pt x="47914" y="218407"/>
                  </a:lnTo>
                  <a:lnTo>
                    <a:pt x="46843" y="217043"/>
                  </a:lnTo>
                  <a:lnTo>
                    <a:pt x="45178" y="216133"/>
                  </a:lnTo>
                  <a:lnTo>
                    <a:pt x="43115" y="215526"/>
                  </a:lnTo>
                  <a:lnTo>
                    <a:pt x="41738" y="214169"/>
                  </a:lnTo>
                  <a:lnTo>
                    <a:pt x="40822" y="212312"/>
                  </a:lnTo>
                  <a:lnTo>
                    <a:pt x="39803" y="207709"/>
                  </a:lnTo>
                  <a:lnTo>
                    <a:pt x="39349" y="202488"/>
                  </a:lnTo>
                  <a:lnTo>
                    <a:pt x="39149" y="196992"/>
                  </a:lnTo>
                  <a:lnTo>
                    <a:pt x="39035" y="186003"/>
                  </a:lnTo>
                  <a:lnTo>
                    <a:pt x="39019" y="181153"/>
                  </a:lnTo>
                  <a:lnTo>
                    <a:pt x="39961" y="176966"/>
                  </a:lnTo>
                  <a:lnTo>
                    <a:pt x="41542" y="173223"/>
                  </a:lnTo>
                  <a:lnTo>
                    <a:pt x="44885" y="166523"/>
                  </a:lnTo>
                  <a:lnTo>
                    <a:pt x="46371" y="160371"/>
                  </a:lnTo>
                  <a:lnTo>
                    <a:pt x="49573" y="154461"/>
                  </a:lnTo>
                  <a:lnTo>
                    <a:pt x="51759" y="151552"/>
                  </a:lnTo>
                  <a:lnTo>
                    <a:pt x="54169" y="148660"/>
                  </a:lnTo>
                  <a:lnTo>
                    <a:pt x="56729" y="145779"/>
                  </a:lnTo>
                  <a:lnTo>
                    <a:pt x="59388" y="142906"/>
                  </a:lnTo>
                  <a:lnTo>
                    <a:pt x="62113" y="139086"/>
                  </a:lnTo>
                  <a:lnTo>
                    <a:pt x="64882" y="134634"/>
                  </a:lnTo>
                  <a:lnTo>
                    <a:pt x="67680" y="129761"/>
                  </a:lnTo>
                  <a:lnTo>
                    <a:pt x="70498" y="125560"/>
                  </a:lnTo>
                  <a:lnTo>
                    <a:pt x="73330" y="121807"/>
                  </a:lnTo>
                  <a:lnTo>
                    <a:pt x="76170" y="118352"/>
                  </a:lnTo>
                  <a:lnTo>
                    <a:pt x="79016" y="115097"/>
                  </a:lnTo>
                  <a:lnTo>
                    <a:pt x="81866" y="111974"/>
                  </a:lnTo>
                  <a:lnTo>
                    <a:pt x="87572" y="105964"/>
                  </a:lnTo>
                  <a:lnTo>
                    <a:pt x="110426" y="82877"/>
                  </a:lnTo>
                  <a:lnTo>
                    <a:pt x="112331" y="80017"/>
                  </a:lnTo>
                  <a:lnTo>
                    <a:pt x="114447" y="74298"/>
                  </a:lnTo>
                  <a:lnTo>
                    <a:pt x="115387" y="68582"/>
                  </a:lnTo>
                  <a:lnTo>
                    <a:pt x="115638" y="65724"/>
                  </a:lnTo>
                  <a:lnTo>
                    <a:pt x="114853" y="61914"/>
                  </a:lnTo>
                  <a:lnTo>
                    <a:pt x="113377" y="57468"/>
                  </a:lnTo>
                  <a:lnTo>
                    <a:pt x="111440" y="52600"/>
                  </a:lnTo>
                  <a:lnTo>
                    <a:pt x="110150" y="48402"/>
                  </a:lnTo>
                  <a:lnTo>
                    <a:pt x="109289" y="44651"/>
                  </a:lnTo>
                  <a:lnTo>
                    <a:pt x="108716" y="41197"/>
                  </a:lnTo>
                  <a:lnTo>
                    <a:pt x="105538" y="34820"/>
                  </a:lnTo>
                  <a:lnTo>
                    <a:pt x="103356" y="31786"/>
                  </a:lnTo>
                  <a:lnTo>
                    <a:pt x="100951" y="29763"/>
                  </a:lnTo>
                  <a:lnTo>
                    <a:pt x="98393" y="28415"/>
                  </a:lnTo>
                  <a:lnTo>
                    <a:pt x="95737" y="27516"/>
                  </a:lnTo>
                  <a:lnTo>
                    <a:pt x="93966" y="25964"/>
                  </a:lnTo>
                  <a:lnTo>
                    <a:pt x="92784" y="23977"/>
                  </a:lnTo>
                  <a:lnTo>
                    <a:pt x="91997" y="21700"/>
                  </a:lnTo>
                  <a:lnTo>
                    <a:pt x="88583" y="16630"/>
                  </a:lnTo>
                  <a:lnTo>
                    <a:pt x="86338" y="13944"/>
                  </a:lnTo>
                  <a:lnTo>
                    <a:pt x="83889" y="12154"/>
                  </a:lnTo>
                  <a:lnTo>
                    <a:pt x="81305" y="10960"/>
                  </a:lnTo>
                  <a:lnTo>
                    <a:pt x="78629" y="10164"/>
                  </a:lnTo>
                  <a:lnTo>
                    <a:pt x="76845" y="8681"/>
                  </a:lnTo>
                  <a:lnTo>
                    <a:pt x="75656" y="6740"/>
                  </a:lnTo>
                  <a:lnTo>
                    <a:pt x="74863" y="4494"/>
                  </a:lnTo>
                  <a:lnTo>
                    <a:pt x="72430" y="2996"/>
                  </a:lnTo>
                  <a:lnTo>
                    <a:pt x="68903" y="1998"/>
                  </a:lnTo>
                  <a:lnTo>
                    <a:pt x="64645" y="1332"/>
                  </a:lnTo>
                  <a:lnTo>
                    <a:pt x="60855" y="888"/>
                  </a:lnTo>
                  <a:lnTo>
                    <a:pt x="57375" y="592"/>
                  </a:lnTo>
                  <a:lnTo>
                    <a:pt x="54104" y="395"/>
                  </a:lnTo>
                  <a:lnTo>
                    <a:pt x="47929" y="176"/>
                  </a:lnTo>
                  <a:lnTo>
                    <a:pt x="389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1" name="SMARTPenAnnotation202"/>
            <p:cNvSpPr/>
            <p:nvPr/>
          </p:nvSpPr>
          <p:spPr>
            <a:xfrm>
              <a:off x="9029700" y="951547"/>
              <a:ext cx="107279" cy="591504"/>
            </a:xfrm>
            <a:custGeom>
              <a:avLst/>
              <a:gdLst/>
              <a:ahLst/>
              <a:cxnLst/>
              <a:rect l="0" t="0" r="0" b="0"/>
              <a:pathLst>
                <a:path w="107279" h="591504">
                  <a:moveTo>
                    <a:pt x="0" y="0"/>
                  </a:moveTo>
                  <a:lnTo>
                    <a:pt x="7381" y="7381"/>
                  </a:lnTo>
                  <a:lnTo>
                    <a:pt x="9683" y="8731"/>
                  </a:lnTo>
                  <a:lnTo>
                    <a:pt x="17320" y="12770"/>
                  </a:lnTo>
                  <a:lnTo>
                    <a:pt x="21072" y="16134"/>
                  </a:lnTo>
                  <a:lnTo>
                    <a:pt x="24525" y="20281"/>
                  </a:lnTo>
                  <a:lnTo>
                    <a:pt x="27781" y="24950"/>
                  </a:lnTo>
                  <a:lnTo>
                    <a:pt x="30902" y="29016"/>
                  </a:lnTo>
                  <a:lnTo>
                    <a:pt x="33937" y="32679"/>
                  </a:lnTo>
                  <a:lnTo>
                    <a:pt x="36912" y="36074"/>
                  </a:lnTo>
                  <a:lnTo>
                    <a:pt x="39848" y="40242"/>
                  </a:lnTo>
                  <a:lnTo>
                    <a:pt x="42757" y="44925"/>
                  </a:lnTo>
                  <a:lnTo>
                    <a:pt x="45649" y="49953"/>
                  </a:lnTo>
                  <a:lnTo>
                    <a:pt x="48531" y="56162"/>
                  </a:lnTo>
                  <a:lnTo>
                    <a:pt x="51404" y="63159"/>
                  </a:lnTo>
                  <a:lnTo>
                    <a:pt x="54271" y="70681"/>
                  </a:lnTo>
                  <a:lnTo>
                    <a:pt x="57136" y="77601"/>
                  </a:lnTo>
                  <a:lnTo>
                    <a:pt x="59997" y="84119"/>
                  </a:lnTo>
                  <a:lnTo>
                    <a:pt x="62858" y="90369"/>
                  </a:lnTo>
                  <a:lnTo>
                    <a:pt x="66671" y="96441"/>
                  </a:lnTo>
                  <a:lnTo>
                    <a:pt x="71117" y="102394"/>
                  </a:lnTo>
                  <a:lnTo>
                    <a:pt x="75986" y="108268"/>
                  </a:lnTo>
                  <a:lnTo>
                    <a:pt x="79233" y="115041"/>
                  </a:lnTo>
                  <a:lnTo>
                    <a:pt x="81396" y="122414"/>
                  </a:lnTo>
                  <a:lnTo>
                    <a:pt x="84753" y="138226"/>
                  </a:lnTo>
                  <a:lnTo>
                    <a:pt x="86983" y="146443"/>
                  </a:lnTo>
                  <a:lnTo>
                    <a:pt x="89420" y="154779"/>
                  </a:lnTo>
                  <a:lnTo>
                    <a:pt x="91999" y="162241"/>
                  </a:lnTo>
                  <a:lnTo>
                    <a:pt x="94670" y="169121"/>
                  </a:lnTo>
                  <a:lnTo>
                    <a:pt x="97403" y="175612"/>
                  </a:lnTo>
                  <a:lnTo>
                    <a:pt x="100440" y="190445"/>
                  </a:lnTo>
                  <a:lnTo>
                    <a:pt x="101789" y="207515"/>
                  </a:lnTo>
                  <a:lnTo>
                    <a:pt x="102389" y="227801"/>
                  </a:lnTo>
                  <a:lnTo>
                    <a:pt x="103502" y="237592"/>
                  </a:lnTo>
                  <a:lnTo>
                    <a:pt x="105197" y="246978"/>
                  </a:lnTo>
                  <a:lnTo>
                    <a:pt x="107278" y="256092"/>
                  </a:lnTo>
                  <a:lnTo>
                    <a:pt x="107051" y="273839"/>
                  </a:lnTo>
                  <a:lnTo>
                    <a:pt x="104728" y="292204"/>
                  </a:lnTo>
                  <a:lnTo>
                    <a:pt x="104109" y="302435"/>
                  </a:lnTo>
                  <a:lnTo>
                    <a:pt x="103420" y="323010"/>
                  </a:lnTo>
                  <a:lnTo>
                    <a:pt x="103114" y="341680"/>
                  </a:lnTo>
                  <a:lnTo>
                    <a:pt x="102081" y="351612"/>
                  </a:lnTo>
                  <a:lnTo>
                    <a:pt x="100438" y="362043"/>
                  </a:lnTo>
                  <a:lnTo>
                    <a:pt x="98390" y="372807"/>
                  </a:lnTo>
                  <a:lnTo>
                    <a:pt x="97026" y="382840"/>
                  </a:lnTo>
                  <a:lnTo>
                    <a:pt x="96117" y="392387"/>
                  </a:lnTo>
                  <a:lnTo>
                    <a:pt x="95106" y="410614"/>
                  </a:lnTo>
                  <a:lnTo>
                    <a:pt x="94657" y="428240"/>
                  </a:lnTo>
                  <a:lnTo>
                    <a:pt x="91917" y="445599"/>
                  </a:lnTo>
                  <a:lnTo>
                    <a:pt x="89853" y="454228"/>
                  </a:lnTo>
                  <a:lnTo>
                    <a:pt x="87559" y="468897"/>
                  </a:lnTo>
                  <a:lnTo>
                    <a:pt x="85587" y="482719"/>
                  </a:lnTo>
                  <a:lnTo>
                    <a:pt x="83729" y="490405"/>
                  </a:lnTo>
                  <a:lnTo>
                    <a:pt x="81536" y="498387"/>
                  </a:lnTo>
                  <a:lnTo>
                    <a:pt x="79123" y="505613"/>
                  </a:lnTo>
                  <a:lnTo>
                    <a:pt x="76561" y="512335"/>
                  </a:lnTo>
                  <a:lnTo>
                    <a:pt x="73900" y="518722"/>
                  </a:lnTo>
                  <a:lnTo>
                    <a:pt x="71173" y="524885"/>
                  </a:lnTo>
                  <a:lnTo>
                    <a:pt x="65606" y="536812"/>
                  </a:lnTo>
                  <a:lnTo>
                    <a:pt x="57115" y="554237"/>
                  </a:lnTo>
                  <a:lnTo>
                    <a:pt x="54269" y="559039"/>
                  </a:lnTo>
                  <a:lnTo>
                    <a:pt x="51419" y="563193"/>
                  </a:lnTo>
                  <a:lnTo>
                    <a:pt x="48566" y="566914"/>
                  </a:lnTo>
                  <a:lnTo>
                    <a:pt x="45712" y="569395"/>
                  </a:lnTo>
                  <a:lnTo>
                    <a:pt x="42858" y="571049"/>
                  </a:lnTo>
                  <a:lnTo>
                    <a:pt x="40001" y="572152"/>
                  </a:lnTo>
                  <a:lnTo>
                    <a:pt x="38098" y="573840"/>
                  </a:lnTo>
                  <a:lnTo>
                    <a:pt x="36828" y="575917"/>
                  </a:lnTo>
                  <a:lnTo>
                    <a:pt x="35982" y="578255"/>
                  </a:lnTo>
                  <a:lnTo>
                    <a:pt x="34466" y="579813"/>
                  </a:lnTo>
                  <a:lnTo>
                    <a:pt x="32502" y="580852"/>
                  </a:lnTo>
                  <a:lnTo>
                    <a:pt x="30240" y="581545"/>
                  </a:lnTo>
                  <a:lnTo>
                    <a:pt x="27780" y="582959"/>
                  </a:lnTo>
                  <a:lnTo>
                    <a:pt x="25188" y="584854"/>
                  </a:lnTo>
                  <a:lnTo>
                    <a:pt x="18733" y="590189"/>
                  </a:lnTo>
                  <a:lnTo>
                    <a:pt x="17251" y="590627"/>
                  </a:lnTo>
                  <a:lnTo>
                    <a:pt x="15311" y="590919"/>
                  </a:lnTo>
                  <a:lnTo>
                    <a:pt x="13065" y="591113"/>
                  </a:lnTo>
                  <a:lnTo>
                    <a:pt x="10614" y="591243"/>
                  </a:lnTo>
                  <a:lnTo>
                    <a:pt x="0" y="5915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2" name="SMARTPenAnnotation203"/>
            <p:cNvSpPr/>
            <p:nvPr/>
          </p:nvSpPr>
          <p:spPr>
            <a:xfrm>
              <a:off x="6929437" y="1825987"/>
              <a:ext cx="257176" cy="394291"/>
            </a:xfrm>
            <a:custGeom>
              <a:avLst/>
              <a:gdLst/>
              <a:ahLst/>
              <a:cxnLst/>
              <a:rect l="0" t="0" r="0" b="0"/>
              <a:pathLst>
                <a:path w="257176" h="394291">
                  <a:moveTo>
                    <a:pt x="0" y="377145"/>
                  </a:moveTo>
                  <a:lnTo>
                    <a:pt x="0" y="311264"/>
                  </a:lnTo>
                  <a:lnTo>
                    <a:pt x="2540" y="299922"/>
                  </a:lnTo>
                  <a:lnTo>
                    <a:pt x="4551" y="294230"/>
                  </a:lnTo>
                  <a:lnTo>
                    <a:pt x="5892" y="287579"/>
                  </a:lnTo>
                  <a:lnTo>
                    <a:pt x="6785" y="280287"/>
                  </a:lnTo>
                  <a:lnTo>
                    <a:pt x="7381" y="272568"/>
                  </a:lnTo>
                  <a:lnTo>
                    <a:pt x="8731" y="265517"/>
                  </a:lnTo>
                  <a:lnTo>
                    <a:pt x="10583" y="258911"/>
                  </a:lnTo>
                  <a:lnTo>
                    <a:pt x="12771" y="252602"/>
                  </a:lnTo>
                  <a:lnTo>
                    <a:pt x="15201" y="240513"/>
                  </a:lnTo>
                  <a:lnTo>
                    <a:pt x="15849" y="234622"/>
                  </a:lnTo>
                  <a:lnTo>
                    <a:pt x="17233" y="227837"/>
                  </a:lnTo>
                  <a:lnTo>
                    <a:pt x="19109" y="220457"/>
                  </a:lnTo>
                  <a:lnTo>
                    <a:pt x="21311" y="212679"/>
                  </a:lnTo>
                  <a:lnTo>
                    <a:pt x="22780" y="204636"/>
                  </a:lnTo>
                  <a:lnTo>
                    <a:pt x="23760" y="196416"/>
                  </a:lnTo>
                  <a:lnTo>
                    <a:pt x="24412" y="188079"/>
                  </a:lnTo>
                  <a:lnTo>
                    <a:pt x="25800" y="179664"/>
                  </a:lnTo>
                  <a:lnTo>
                    <a:pt x="27677" y="171196"/>
                  </a:lnTo>
                  <a:lnTo>
                    <a:pt x="29882" y="162693"/>
                  </a:lnTo>
                  <a:lnTo>
                    <a:pt x="32304" y="154167"/>
                  </a:lnTo>
                  <a:lnTo>
                    <a:pt x="37534" y="137074"/>
                  </a:lnTo>
                  <a:lnTo>
                    <a:pt x="39310" y="128515"/>
                  </a:lnTo>
                  <a:lnTo>
                    <a:pt x="40494" y="119952"/>
                  </a:lnTo>
                  <a:lnTo>
                    <a:pt x="41284" y="111385"/>
                  </a:lnTo>
                  <a:lnTo>
                    <a:pt x="41810" y="103769"/>
                  </a:lnTo>
                  <a:lnTo>
                    <a:pt x="42161" y="96787"/>
                  </a:lnTo>
                  <a:lnTo>
                    <a:pt x="42395" y="90227"/>
                  </a:lnTo>
                  <a:lnTo>
                    <a:pt x="43504" y="83949"/>
                  </a:lnTo>
                  <a:lnTo>
                    <a:pt x="47275" y="71893"/>
                  </a:lnTo>
                  <a:lnTo>
                    <a:pt x="54753" y="49845"/>
                  </a:lnTo>
                  <a:lnTo>
                    <a:pt x="57672" y="38638"/>
                  </a:lnTo>
                  <a:lnTo>
                    <a:pt x="58451" y="34316"/>
                  </a:lnTo>
                  <a:lnTo>
                    <a:pt x="61856" y="26974"/>
                  </a:lnTo>
                  <a:lnTo>
                    <a:pt x="69128" y="17486"/>
                  </a:lnTo>
                  <a:lnTo>
                    <a:pt x="71803" y="14500"/>
                  </a:lnTo>
                  <a:lnTo>
                    <a:pt x="73586" y="11557"/>
                  </a:lnTo>
                  <a:lnTo>
                    <a:pt x="77141" y="0"/>
                  </a:lnTo>
                  <a:lnTo>
                    <a:pt x="77149" y="4519"/>
                  </a:lnTo>
                  <a:lnTo>
                    <a:pt x="78103" y="6808"/>
                  </a:lnTo>
                  <a:lnTo>
                    <a:pt x="83044" y="14580"/>
                  </a:lnTo>
                  <a:lnTo>
                    <a:pt x="85883" y="22915"/>
                  </a:lnTo>
                  <a:lnTo>
                    <a:pt x="92333" y="32370"/>
                  </a:lnTo>
                  <a:lnTo>
                    <a:pt x="97552" y="41667"/>
                  </a:lnTo>
                  <a:lnTo>
                    <a:pt x="105845" y="57611"/>
                  </a:lnTo>
                  <a:lnTo>
                    <a:pt x="108955" y="68760"/>
                  </a:lnTo>
                  <a:lnTo>
                    <a:pt x="109785" y="74400"/>
                  </a:lnTo>
                  <a:lnTo>
                    <a:pt x="112242" y="80065"/>
                  </a:lnTo>
                  <a:lnTo>
                    <a:pt x="120052" y="91439"/>
                  </a:lnTo>
                  <a:lnTo>
                    <a:pt x="124795" y="102845"/>
                  </a:lnTo>
                  <a:lnTo>
                    <a:pt x="126059" y="108553"/>
                  </a:lnTo>
                  <a:lnTo>
                    <a:pt x="128807" y="115216"/>
                  </a:lnTo>
                  <a:lnTo>
                    <a:pt x="132544" y="122516"/>
                  </a:lnTo>
                  <a:lnTo>
                    <a:pt x="136940" y="130240"/>
                  </a:lnTo>
                  <a:lnTo>
                    <a:pt x="141776" y="138246"/>
                  </a:lnTo>
                  <a:lnTo>
                    <a:pt x="152229" y="154763"/>
                  </a:lnTo>
                  <a:lnTo>
                    <a:pt x="156732" y="163168"/>
                  </a:lnTo>
                  <a:lnTo>
                    <a:pt x="160685" y="171629"/>
                  </a:lnTo>
                  <a:lnTo>
                    <a:pt x="164274" y="180126"/>
                  </a:lnTo>
                  <a:lnTo>
                    <a:pt x="167618" y="188649"/>
                  </a:lnTo>
                  <a:lnTo>
                    <a:pt x="173875" y="205739"/>
                  </a:lnTo>
                  <a:lnTo>
                    <a:pt x="191415" y="257134"/>
                  </a:lnTo>
                  <a:lnTo>
                    <a:pt x="194285" y="264753"/>
                  </a:lnTo>
                  <a:lnTo>
                    <a:pt x="197151" y="271737"/>
                  </a:lnTo>
                  <a:lnTo>
                    <a:pt x="200014" y="278298"/>
                  </a:lnTo>
                  <a:lnTo>
                    <a:pt x="202875" y="285530"/>
                  </a:lnTo>
                  <a:lnTo>
                    <a:pt x="208595" y="301185"/>
                  </a:lnTo>
                  <a:lnTo>
                    <a:pt x="211453" y="308407"/>
                  </a:lnTo>
                  <a:lnTo>
                    <a:pt x="214312" y="315127"/>
                  </a:lnTo>
                  <a:lnTo>
                    <a:pt x="220027" y="327674"/>
                  </a:lnTo>
                  <a:lnTo>
                    <a:pt x="225742" y="339601"/>
                  </a:lnTo>
                  <a:lnTo>
                    <a:pt x="231457" y="348711"/>
                  </a:lnTo>
                  <a:lnTo>
                    <a:pt x="237172" y="356888"/>
                  </a:lnTo>
                  <a:lnTo>
                    <a:pt x="242888" y="366872"/>
                  </a:lnTo>
                  <a:lnTo>
                    <a:pt x="246063" y="375119"/>
                  </a:lnTo>
                  <a:lnTo>
                    <a:pt x="246909" y="378652"/>
                  </a:lnTo>
                  <a:lnTo>
                    <a:pt x="248426" y="381007"/>
                  </a:lnTo>
                  <a:lnTo>
                    <a:pt x="250390" y="382577"/>
                  </a:lnTo>
                  <a:lnTo>
                    <a:pt x="252652" y="383624"/>
                  </a:lnTo>
                  <a:lnTo>
                    <a:pt x="254160" y="385274"/>
                  </a:lnTo>
                  <a:lnTo>
                    <a:pt x="255165" y="387327"/>
                  </a:lnTo>
                  <a:lnTo>
                    <a:pt x="257175" y="3942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3" name="SMARTPenAnnotation204"/>
            <p:cNvSpPr/>
            <p:nvPr/>
          </p:nvSpPr>
          <p:spPr>
            <a:xfrm>
              <a:off x="6912292" y="1928812"/>
              <a:ext cx="342901" cy="85726"/>
            </a:xfrm>
            <a:custGeom>
              <a:avLst/>
              <a:gdLst/>
              <a:ahLst/>
              <a:cxnLst/>
              <a:rect l="0" t="0" r="0" b="0"/>
              <a:pathLst>
                <a:path w="342901" h="85726">
                  <a:moveTo>
                    <a:pt x="0" y="85725"/>
                  </a:moveTo>
                  <a:lnTo>
                    <a:pt x="4551" y="85725"/>
                  </a:lnTo>
                  <a:lnTo>
                    <a:pt x="6844" y="84773"/>
                  </a:lnTo>
                  <a:lnTo>
                    <a:pt x="9325" y="83185"/>
                  </a:lnTo>
                  <a:lnTo>
                    <a:pt x="11931" y="81174"/>
                  </a:lnTo>
                  <a:lnTo>
                    <a:pt x="16527" y="78881"/>
                  </a:lnTo>
                  <a:lnTo>
                    <a:pt x="22448" y="76400"/>
                  </a:lnTo>
                  <a:lnTo>
                    <a:pt x="29253" y="73793"/>
                  </a:lnTo>
                  <a:lnTo>
                    <a:pt x="35694" y="72055"/>
                  </a:lnTo>
                  <a:lnTo>
                    <a:pt x="41894" y="70897"/>
                  </a:lnTo>
                  <a:lnTo>
                    <a:pt x="47932" y="70125"/>
                  </a:lnTo>
                  <a:lnTo>
                    <a:pt x="54815" y="68657"/>
                  </a:lnTo>
                  <a:lnTo>
                    <a:pt x="62261" y="66727"/>
                  </a:lnTo>
                  <a:lnTo>
                    <a:pt x="70082" y="64487"/>
                  </a:lnTo>
                  <a:lnTo>
                    <a:pt x="86393" y="59458"/>
                  </a:lnTo>
                  <a:lnTo>
                    <a:pt x="94743" y="56784"/>
                  </a:lnTo>
                  <a:lnTo>
                    <a:pt x="104120" y="54048"/>
                  </a:lnTo>
                  <a:lnTo>
                    <a:pt x="134567" y="45648"/>
                  </a:lnTo>
                  <a:lnTo>
                    <a:pt x="153152" y="39973"/>
                  </a:lnTo>
                  <a:lnTo>
                    <a:pt x="179681" y="31423"/>
                  </a:lnTo>
                  <a:lnTo>
                    <a:pt x="189320" y="28569"/>
                  </a:lnTo>
                  <a:lnTo>
                    <a:pt x="220136" y="20001"/>
                  </a:lnTo>
                  <a:lnTo>
                    <a:pt x="238808" y="14287"/>
                  </a:lnTo>
                  <a:lnTo>
                    <a:pt x="265386" y="5715"/>
                  </a:lnTo>
                  <a:lnTo>
                    <a:pt x="274079" y="3810"/>
                  </a:lnTo>
                  <a:lnTo>
                    <a:pt x="282732" y="2540"/>
                  </a:lnTo>
                  <a:lnTo>
                    <a:pt x="298061" y="1129"/>
                  </a:lnTo>
                  <a:lnTo>
                    <a:pt x="308049" y="502"/>
                  </a:lnTo>
                  <a:lnTo>
                    <a:pt x="320743" y="223"/>
                  </a:lnTo>
                  <a:lnTo>
                    <a:pt x="3429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4" name="SMARTPenAnnotation205"/>
            <p:cNvSpPr/>
            <p:nvPr/>
          </p:nvSpPr>
          <p:spPr>
            <a:xfrm>
              <a:off x="7289482" y="1963102"/>
              <a:ext cx="171451" cy="25719"/>
            </a:xfrm>
            <a:custGeom>
              <a:avLst/>
              <a:gdLst/>
              <a:ahLst/>
              <a:cxnLst/>
              <a:rect l="0" t="0" r="0" b="0"/>
              <a:pathLst>
                <a:path w="171451" h="25719">
                  <a:moveTo>
                    <a:pt x="0" y="25718"/>
                  </a:moveTo>
                  <a:lnTo>
                    <a:pt x="20151" y="25718"/>
                  </a:lnTo>
                  <a:lnTo>
                    <a:pt x="23912" y="24765"/>
                  </a:lnTo>
                  <a:lnTo>
                    <a:pt x="28324" y="23178"/>
                  </a:lnTo>
                  <a:lnTo>
                    <a:pt x="33171" y="21167"/>
                  </a:lnTo>
                  <a:lnTo>
                    <a:pt x="37353" y="19826"/>
                  </a:lnTo>
                  <a:lnTo>
                    <a:pt x="41095" y="18933"/>
                  </a:lnTo>
                  <a:lnTo>
                    <a:pt x="44542" y="18337"/>
                  </a:lnTo>
                  <a:lnTo>
                    <a:pt x="48745" y="17939"/>
                  </a:lnTo>
                  <a:lnTo>
                    <a:pt x="53451" y="17675"/>
                  </a:lnTo>
                  <a:lnTo>
                    <a:pt x="58495" y="17498"/>
                  </a:lnTo>
                  <a:lnTo>
                    <a:pt x="63761" y="16428"/>
                  </a:lnTo>
                  <a:lnTo>
                    <a:pt x="69178" y="14762"/>
                  </a:lnTo>
                  <a:lnTo>
                    <a:pt x="74694" y="12699"/>
                  </a:lnTo>
                  <a:lnTo>
                    <a:pt x="80275" y="11323"/>
                  </a:lnTo>
                  <a:lnTo>
                    <a:pt x="85902" y="10406"/>
                  </a:lnTo>
                  <a:lnTo>
                    <a:pt x="91558" y="9795"/>
                  </a:lnTo>
                  <a:lnTo>
                    <a:pt x="97234" y="9388"/>
                  </a:lnTo>
                  <a:lnTo>
                    <a:pt x="102922" y="9116"/>
                  </a:lnTo>
                  <a:lnTo>
                    <a:pt x="108619" y="8935"/>
                  </a:lnTo>
                  <a:lnTo>
                    <a:pt x="114324" y="7862"/>
                  </a:lnTo>
                  <a:lnTo>
                    <a:pt x="120030" y="6194"/>
                  </a:lnTo>
                  <a:lnTo>
                    <a:pt x="125741" y="4129"/>
                  </a:lnTo>
                  <a:lnTo>
                    <a:pt x="130499" y="2753"/>
                  </a:lnTo>
                  <a:lnTo>
                    <a:pt x="134625" y="1835"/>
                  </a:lnTo>
                  <a:lnTo>
                    <a:pt x="138328" y="1224"/>
                  </a:lnTo>
                  <a:lnTo>
                    <a:pt x="141748" y="816"/>
                  </a:lnTo>
                  <a:lnTo>
                    <a:pt x="144982" y="544"/>
                  </a:lnTo>
                  <a:lnTo>
                    <a:pt x="148089" y="363"/>
                  </a:lnTo>
                  <a:lnTo>
                    <a:pt x="154083" y="161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5" name="SMARTPenAnnotation206"/>
            <p:cNvSpPr/>
            <p:nvPr/>
          </p:nvSpPr>
          <p:spPr>
            <a:xfrm>
              <a:off x="7315200" y="2023110"/>
              <a:ext cx="171451" cy="34291"/>
            </a:xfrm>
            <a:custGeom>
              <a:avLst/>
              <a:gdLst/>
              <a:ahLst/>
              <a:cxnLst/>
              <a:rect l="0" t="0" r="0" b="0"/>
              <a:pathLst>
                <a:path w="171451" h="34291">
                  <a:moveTo>
                    <a:pt x="0" y="34290"/>
                  </a:moveTo>
                  <a:lnTo>
                    <a:pt x="4550" y="34290"/>
                  </a:lnTo>
                  <a:lnTo>
                    <a:pt x="6844" y="33337"/>
                  </a:lnTo>
                  <a:lnTo>
                    <a:pt x="9325" y="31750"/>
                  </a:lnTo>
                  <a:lnTo>
                    <a:pt x="11931" y="29739"/>
                  </a:lnTo>
                  <a:lnTo>
                    <a:pt x="15574" y="27446"/>
                  </a:lnTo>
                  <a:lnTo>
                    <a:pt x="19908" y="24964"/>
                  </a:lnTo>
                  <a:lnTo>
                    <a:pt x="24701" y="22358"/>
                  </a:lnTo>
                  <a:lnTo>
                    <a:pt x="30755" y="19668"/>
                  </a:lnTo>
                  <a:lnTo>
                    <a:pt x="37648" y="16922"/>
                  </a:lnTo>
                  <a:lnTo>
                    <a:pt x="45101" y="14138"/>
                  </a:lnTo>
                  <a:lnTo>
                    <a:pt x="52927" y="12283"/>
                  </a:lnTo>
                  <a:lnTo>
                    <a:pt x="61002" y="11046"/>
                  </a:lnTo>
                  <a:lnTo>
                    <a:pt x="69243" y="10221"/>
                  </a:lnTo>
                  <a:lnTo>
                    <a:pt x="76642" y="8719"/>
                  </a:lnTo>
                  <a:lnTo>
                    <a:pt x="83480" y="6765"/>
                  </a:lnTo>
                  <a:lnTo>
                    <a:pt x="89943" y="4510"/>
                  </a:lnTo>
                  <a:lnTo>
                    <a:pt x="97109" y="3007"/>
                  </a:lnTo>
                  <a:lnTo>
                    <a:pt x="104744" y="2004"/>
                  </a:lnTo>
                  <a:lnTo>
                    <a:pt x="112692" y="1336"/>
                  </a:lnTo>
                  <a:lnTo>
                    <a:pt x="119895" y="891"/>
                  </a:lnTo>
                  <a:lnTo>
                    <a:pt x="132979" y="395"/>
                  </a:lnTo>
                  <a:lnTo>
                    <a:pt x="155948" y="78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6" name="SMARTPenAnnotation207"/>
            <p:cNvSpPr/>
            <p:nvPr/>
          </p:nvSpPr>
          <p:spPr>
            <a:xfrm>
              <a:off x="7632392" y="1757393"/>
              <a:ext cx="120006" cy="205710"/>
            </a:xfrm>
            <a:custGeom>
              <a:avLst/>
              <a:gdLst/>
              <a:ahLst/>
              <a:cxnLst/>
              <a:rect l="0" t="0" r="0" b="0"/>
              <a:pathLst>
                <a:path w="120006" h="205710">
                  <a:moveTo>
                    <a:pt x="8563" y="8542"/>
                  </a:moveTo>
                  <a:lnTo>
                    <a:pt x="1182" y="8542"/>
                  </a:lnTo>
                  <a:lnTo>
                    <a:pt x="785" y="7589"/>
                  </a:lnTo>
                  <a:lnTo>
                    <a:pt x="94" y="1161"/>
                  </a:lnTo>
                  <a:lnTo>
                    <a:pt x="0" y="74"/>
                  </a:lnTo>
                  <a:lnTo>
                    <a:pt x="2534" y="16"/>
                  </a:lnTo>
                  <a:lnTo>
                    <a:pt x="4544" y="0"/>
                  </a:lnTo>
                  <a:lnTo>
                    <a:pt x="6836" y="942"/>
                  </a:lnTo>
                  <a:lnTo>
                    <a:pt x="9316" y="2523"/>
                  </a:lnTo>
                  <a:lnTo>
                    <a:pt x="11922" y="4529"/>
                  </a:lnTo>
                  <a:lnTo>
                    <a:pt x="13659" y="6819"/>
                  </a:lnTo>
                  <a:lnTo>
                    <a:pt x="14818" y="9298"/>
                  </a:lnTo>
                  <a:lnTo>
                    <a:pt x="15590" y="11904"/>
                  </a:lnTo>
                  <a:lnTo>
                    <a:pt x="18989" y="17338"/>
                  </a:lnTo>
                  <a:lnTo>
                    <a:pt x="21229" y="20121"/>
                  </a:lnTo>
                  <a:lnTo>
                    <a:pt x="22722" y="23881"/>
                  </a:lnTo>
                  <a:lnTo>
                    <a:pt x="23717" y="28293"/>
                  </a:lnTo>
                  <a:lnTo>
                    <a:pt x="24380" y="33139"/>
                  </a:lnTo>
                  <a:lnTo>
                    <a:pt x="24823" y="37323"/>
                  </a:lnTo>
                  <a:lnTo>
                    <a:pt x="25118" y="41064"/>
                  </a:lnTo>
                  <a:lnTo>
                    <a:pt x="25315" y="44510"/>
                  </a:lnTo>
                  <a:lnTo>
                    <a:pt x="26398" y="48713"/>
                  </a:lnTo>
                  <a:lnTo>
                    <a:pt x="28073" y="53420"/>
                  </a:lnTo>
                  <a:lnTo>
                    <a:pt x="30142" y="58463"/>
                  </a:lnTo>
                  <a:lnTo>
                    <a:pt x="32474" y="63730"/>
                  </a:lnTo>
                  <a:lnTo>
                    <a:pt x="37605" y="74662"/>
                  </a:lnTo>
                  <a:lnTo>
                    <a:pt x="39354" y="79292"/>
                  </a:lnTo>
                  <a:lnTo>
                    <a:pt x="40521" y="83331"/>
                  </a:lnTo>
                  <a:lnTo>
                    <a:pt x="41298" y="86976"/>
                  </a:lnTo>
                  <a:lnTo>
                    <a:pt x="42768" y="91311"/>
                  </a:lnTo>
                  <a:lnTo>
                    <a:pt x="44702" y="96107"/>
                  </a:lnTo>
                  <a:lnTo>
                    <a:pt x="46943" y="101208"/>
                  </a:lnTo>
                  <a:lnTo>
                    <a:pt x="51973" y="111957"/>
                  </a:lnTo>
                  <a:lnTo>
                    <a:pt x="62963" y="134379"/>
                  </a:lnTo>
                  <a:lnTo>
                    <a:pt x="65785" y="139106"/>
                  </a:lnTo>
                  <a:lnTo>
                    <a:pt x="68618" y="143209"/>
                  </a:lnTo>
                  <a:lnTo>
                    <a:pt x="71460" y="146898"/>
                  </a:lnTo>
                  <a:lnTo>
                    <a:pt x="74307" y="151262"/>
                  </a:lnTo>
                  <a:lnTo>
                    <a:pt x="77157" y="156076"/>
                  </a:lnTo>
                  <a:lnTo>
                    <a:pt x="80010" y="161190"/>
                  </a:lnTo>
                  <a:lnTo>
                    <a:pt x="82864" y="165552"/>
                  </a:lnTo>
                  <a:lnTo>
                    <a:pt x="85719" y="169413"/>
                  </a:lnTo>
                  <a:lnTo>
                    <a:pt x="88576" y="172939"/>
                  </a:lnTo>
                  <a:lnTo>
                    <a:pt x="91432" y="176242"/>
                  </a:lnTo>
                  <a:lnTo>
                    <a:pt x="94289" y="179397"/>
                  </a:lnTo>
                  <a:lnTo>
                    <a:pt x="97147" y="182453"/>
                  </a:lnTo>
                  <a:lnTo>
                    <a:pt x="99051" y="185442"/>
                  </a:lnTo>
                  <a:lnTo>
                    <a:pt x="101167" y="191304"/>
                  </a:lnTo>
                  <a:lnTo>
                    <a:pt x="104648" y="197084"/>
                  </a:lnTo>
                  <a:lnTo>
                    <a:pt x="110092" y="204005"/>
                  </a:lnTo>
                  <a:lnTo>
                    <a:pt x="111491" y="204573"/>
                  </a:lnTo>
                  <a:lnTo>
                    <a:pt x="113377" y="204952"/>
                  </a:lnTo>
                  <a:lnTo>
                    <a:pt x="120005" y="20570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7" name="SMARTPenAnnotation208"/>
            <p:cNvSpPr/>
            <p:nvPr/>
          </p:nvSpPr>
          <p:spPr>
            <a:xfrm>
              <a:off x="7606665" y="2001284"/>
              <a:ext cx="317183" cy="56117"/>
            </a:xfrm>
            <a:custGeom>
              <a:avLst/>
              <a:gdLst/>
              <a:ahLst/>
              <a:cxnLst/>
              <a:rect l="0" t="0" r="0" b="0"/>
              <a:pathLst>
                <a:path w="317183" h="56117">
                  <a:moveTo>
                    <a:pt x="0" y="56116"/>
                  </a:moveTo>
                  <a:lnTo>
                    <a:pt x="24701" y="56116"/>
                  </a:lnTo>
                  <a:lnTo>
                    <a:pt x="29802" y="55163"/>
                  </a:lnTo>
                  <a:lnTo>
                    <a:pt x="35108" y="53576"/>
                  </a:lnTo>
                  <a:lnTo>
                    <a:pt x="40551" y="51565"/>
                  </a:lnTo>
                  <a:lnTo>
                    <a:pt x="46084" y="50224"/>
                  </a:lnTo>
                  <a:lnTo>
                    <a:pt x="51677" y="49330"/>
                  </a:lnTo>
                  <a:lnTo>
                    <a:pt x="57312" y="48735"/>
                  </a:lnTo>
                  <a:lnTo>
                    <a:pt x="62973" y="48337"/>
                  </a:lnTo>
                  <a:lnTo>
                    <a:pt x="68652" y="48073"/>
                  </a:lnTo>
                  <a:lnTo>
                    <a:pt x="74342" y="47896"/>
                  </a:lnTo>
                  <a:lnTo>
                    <a:pt x="80994" y="46826"/>
                  </a:lnTo>
                  <a:lnTo>
                    <a:pt x="88286" y="45160"/>
                  </a:lnTo>
                  <a:lnTo>
                    <a:pt x="96005" y="43097"/>
                  </a:lnTo>
                  <a:lnTo>
                    <a:pt x="112201" y="38264"/>
                  </a:lnTo>
                  <a:lnTo>
                    <a:pt x="145882" y="27401"/>
                  </a:lnTo>
                  <a:lnTo>
                    <a:pt x="154404" y="25543"/>
                  </a:lnTo>
                  <a:lnTo>
                    <a:pt x="162944" y="24304"/>
                  </a:lnTo>
                  <a:lnTo>
                    <a:pt x="171494" y="23478"/>
                  </a:lnTo>
                  <a:lnTo>
                    <a:pt x="180052" y="21974"/>
                  </a:lnTo>
                  <a:lnTo>
                    <a:pt x="188614" y="20020"/>
                  </a:lnTo>
                  <a:lnTo>
                    <a:pt x="197180" y="17764"/>
                  </a:lnTo>
                  <a:lnTo>
                    <a:pt x="204796" y="16261"/>
                  </a:lnTo>
                  <a:lnTo>
                    <a:pt x="211778" y="15258"/>
                  </a:lnTo>
                  <a:lnTo>
                    <a:pt x="218337" y="14590"/>
                  </a:lnTo>
                  <a:lnTo>
                    <a:pt x="225569" y="13192"/>
                  </a:lnTo>
                  <a:lnTo>
                    <a:pt x="233247" y="11307"/>
                  </a:lnTo>
                  <a:lnTo>
                    <a:pt x="241222" y="9098"/>
                  </a:lnTo>
                  <a:lnTo>
                    <a:pt x="247492" y="7626"/>
                  </a:lnTo>
                  <a:lnTo>
                    <a:pt x="256999" y="5989"/>
                  </a:lnTo>
                  <a:lnTo>
                    <a:pt x="261819" y="4601"/>
                  </a:lnTo>
                  <a:lnTo>
                    <a:pt x="266939" y="2722"/>
                  </a:lnTo>
                  <a:lnTo>
                    <a:pt x="272257" y="518"/>
                  </a:lnTo>
                  <a:lnTo>
                    <a:pt x="277707" y="0"/>
                  </a:lnTo>
                  <a:lnTo>
                    <a:pt x="283246" y="608"/>
                  </a:lnTo>
                  <a:lnTo>
                    <a:pt x="288843" y="1965"/>
                  </a:lnTo>
                  <a:lnTo>
                    <a:pt x="297602" y="3474"/>
                  </a:lnTo>
                  <a:lnTo>
                    <a:pt x="304669" y="4144"/>
                  </a:lnTo>
                  <a:lnTo>
                    <a:pt x="307889" y="4323"/>
                  </a:lnTo>
                  <a:lnTo>
                    <a:pt x="317182" y="46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8" name="SMARTPenAnnotation209"/>
            <p:cNvSpPr/>
            <p:nvPr/>
          </p:nvSpPr>
          <p:spPr>
            <a:xfrm>
              <a:off x="7752547" y="2121110"/>
              <a:ext cx="197019" cy="159027"/>
            </a:xfrm>
            <a:custGeom>
              <a:avLst/>
              <a:gdLst/>
              <a:ahLst/>
              <a:cxnLst/>
              <a:rect l="0" t="0" r="0" b="0"/>
              <a:pathLst>
                <a:path w="197019" h="159027">
                  <a:moveTo>
                    <a:pt x="8422" y="13442"/>
                  </a:moveTo>
                  <a:lnTo>
                    <a:pt x="21194" y="13442"/>
                  </a:lnTo>
                  <a:lnTo>
                    <a:pt x="23604" y="12490"/>
                  </a:lnTo>
                  <a:lnTo>
                    <a:pt x="28822" y="8891"/>
                  </a:lnTo>
                  <a:lnTo>
                    <a:pt x="32501" y="7551"/>
                  </a:lnTo>
                  <a:lnTo>
                    <a:pt x="36857" y="6657"/>
                  </a:lnTo>
                  <a:lnTo>
                    <a:pt x="41667" y="6061"/>
                  </a:lnTo>
                  <a:lnTo>
                    <a:pt x="45825" y="5664"/>
                  </a:lnTo>
                  <a:lnTo>
                    <a:pt x="49550" y="5399"/>
                  </a:lnTo>
                  <a:lnTo>
                    <a:pt x="52986" y="5223"/>
                  </a:lnTo>
                  <a:lnTo>
                    <a:pt x="57182" y="4152"/>
                  </a:lnTo>
                  <a:lnTo>
                    <a:pt x="61883" y="2486"/>
                  </a:lnTo>
                  <a:lnTo>
                    <a:pt x="66923" y="423"/>
                  </a:lnTo>
                  <a:lnTo>
                    <a:pt x="72188" y="0"/>
                  </a:lnTo>
                  <a:lnTo>
                    <a:pt x="77603" y="671"/>
                  </a:lnTo>
                  <a:lnTo>
                    <a:pt x="83118" y="2071"/>
                  </a:lnTo>
                  <a:lnTo>
                    <a:pt x="88699" y="3003"/>
                  </a:lnTo>
                  <a:lnTo>
                    <a:pt x="94325" y="3626"/>
                  </a:lnTo>
                  <a:lnTo>
                    <a:pt x="99981" y="4040"/>
                  </a:lnTo>
                  <a:lnTo>
                    <a:pt x="108805" y="4501"/>
                  </a:lnTo>
                  <a:lnTo>
                    <a:pt x="112492" y="4624"/>
                  </a:lnTo>
                  <a:lnTo>
                    <a:pt x="116854" y="5658"/>
                  </a:lnTo>
                  <a:lnTo>
                    <a:pt x="121668" y="7300"/>
                  </a:lnTo>
                  <a:lnTo>
                    <a:pt x="126782" y="9348"/>
                  </a:lnTo>
                  <a:lnTo>
                    <a:pt x="131143" y="11665"/>
                  </a:lnTo>
                  <a:lnTo>
                    <a:pt x="135004" y="14162"/>
                  </a:lnTo>
                  <a:lnTo>
                    <a:pt x="138531" y="16780"/>
                  </a:lnTo>
                  <a:lnTo>
                    <a:pt x="141834" y="19477"/>
                  </a:lnTo>
                  <a:lnTo>
                    <a:pt x="144988" y="22228"/>
                  </a:lnTo>
                  <a:lnTo>
                    <a:pt x="148044" y="25014"/>
                  </a:lnTo>
                  <a:lnTo>
                    <a:pt x="153979" y="30650"/>
                  </a:lnTo>
                  <a:lnTo>
                    <a:pt x="156895" y="33487"/>
                  </a:lnTo>
                  <a:lnTo>
                    <a:pt x="158840" y="36330"/>
                  </a:lnTo>
                  <a:lnTo>
                    <a:pt x="160135" y="39178"/>
                  </a:lnTo>
                  <a:lnTo>
                    <a:pt x="161000" y="42030"/>
                  </a:lnTo>
                  <a:lnTo>
                    <a:pt x="161576" y="45836"/>
                  </a:lnTo>
                  <a:lnTo>
                    <a:pt x="161959" y="50278"/>
                  </a:lnTo>
                  <a:lnTo>
                    <a:pt x="162386" y="59341"/>
                  </a:lnTo>
                  <a:lnTo>
                    <a:pt x="162576" y="66544"/>
                  </a:lnTo>
                  <a:lnTo>
                    <a:pt x="161674" y="70751"/>
                  </a:lnTo>
                  <a:lnTo>
                    <a:pt x="160120" y="75460"/>
                  </a:lnTo>
                  <a:lnTo>
                    <a:pt x="158132" y="80505"/>
                  </a:lnTo>
                  <a:lnTo>
                    <a:pt x="156807" y="84821"/>
                  </a:lnTo>
                  <a:lnTo>
                    <a:pt x="155922" y="88650"/>
                  </a:lnTo>
                  <a:lnTo>
                    <a:pt x="155333" y="92156"/>
                  </a:lnTo>
                  <a:lnTo>
                    <a:pt x="153035" y="96398"/>
                  </a:lnTo>
                  <a:lnTo>
                    <a:pt x="149599" y="101131"/>
                  </a:lnTo>
                  <a:lnTo>
                    <a:pt x="145402" y="106191"/>
                  </a:lnTo>
                  <a:lnTo>
                    <a:pt x="141653" y="110517"/>
                  </a:lnTo>
                  <a:lnTo>
                    <a:pt x="138200" y="114354"/>
                  </a:lnTo>
                  <a:lnTo>
                    <a:pt x="134945" y="117864"/>
                  </a:lnTo>
                  <a:lnTo>
                    <a:pt x="130871" y="121157"/>
                  </a:lnTo>
                  <a:lnTo>
                    <a:pt x="126251" y="124305"/>
                  </a:lnTo>
                  <a:lnTo>
                    <a:pt x="121264" y="127355"/>
                  </a:lnTo>
                  <a:lnTo>
                    <a:pt x="116988" y="130342"/>
                  </a:lnTo>
                  <a:lnTo>
                    <a:pt x="113185" y="133285"/>
                  </a:lnTo>
                  <a:lnTo>
                    <a:pt x="109696" y="136200"/>
                  </a:lnTo>
                  <a:lnTo>
                    <a:pt x="105466" y="139096"/>
                  </a:lnTo>
                  <a:lnTo>
                    <a:pt x="100741" y="141978"/>
                  </a:lnTo>
                  <a:lnTo>
                    <a:pt x="95685" y="144853"/>
                  </a:lnTo>
                  <a:lnTo>
                    <a:pt x="84989" y="150587"/>
                  </a:lnTo>
                  <a:lnTo>
                    <a:pt x="79470" y="153450"/>
                  </a:lnTo>
                  <a:lnTo>
                    <a:pt x="73885" y="155358"/>
                  </a:lnTo>
                  <a:lnTo>
                    <a:pt x="68257" y="156630"/>
                  </a:lnTo>
                  <a:lnTo>
                    <a:pt x="62600" y="157478"/>
                  </a:lnTo>
                  <a:lnTo>
                    <a:pt x="56923" y="158044"/>
                  </a:lnTo>
                  <a:lnTo>
                    <a:pt x="51234" y="158421"/>
                  </a:lnTo>
                  <a:lnTo>
                    <a:pt x="40785" y="158839"/>
                  </a:lnTo>
                  <a:lnTo>
                    <a:pt x="32966" y="159026"/>
                  </a:lnTo>
                  <a:lnTo>
                    <a:pt x="29547" y="158123"/>
                  </a:lnTo>
                  <a:lnTo>
                    <a:pt x="26316" y="156568"/>
                  </a:lnTo>
                  <a:lnTo>
                    <a:pt x="23209" y="154580"/>
                  </a:lnTo>
                  <a:lnTo>
                    <a:pt x="17217" y="152370"/>
                  </a:lnTo>
                  <a:lnTo>
                    <a:pt x="14285" y="151781"/>
                  </a:lnTo>
                  <a:lnTo>
                    <a:pt x="8488" y="148586"/>
                  </a:lnTo>
                  <a:lnTo>
                    <a:pt x="5609" y="146401"/>
                  </a:lnTo>
                  <a:lnTo>
                    <a:pt x="3689" y="143991"/>
                  </a:lnTo>
                  <a:lnTo>
                    <a:pt x="2409" y="141432"/>
                  </a:lnTo>
                  <a:lnTo>
                    <a:pt x="355" y="135032"/>
                  </a:lnTo>
                  <a:lnTo>
                    <a:pt x="75" y="131617"/>
                  </a:lnTo>
                  <a:lnTo>
                    <a:pt x="0" y="129373"/>
                  </a:lnTo>
                  <a:lnTo>
                    <a:pt x="902" y="126924"/>
                  </a:lnTo>
                  <a:lnTo>
                    <a:pt x="2457" y="124339"/>
                  </a:lnTo>
                  <a:lnTo>
                    <a:pt x="4445" y="121664"/>
                  </a:lnTo>
                  <a:lnTo>
                    <a:pt x="7676" y="118927"/>
                  </a:lnTo>
                  <a:lnTo>
                    <a:pt x="11735" y="116151"/>
                  </a:lnTo>
                  <a:lnTo>
                    <a:pt x="16346" y="113347"/>
                  </a:lnTo>
                  <a:lnTo>
                    <a:pt x="21325" y="110525"/>
                  </a:lnTo>
                  <a:lnTo>
                    <a:pt x="31937" y="104850"/>
                  </a:lnTo>
                  <a:lnTo>
                    <a:pt x="48622" y="96300"/>
                  </a:lnTo>
                  <a:lnTo>
                    <a:pt x="54272" y="94398"/>
                  </a:lnTo>
                  <a:lnTo>
                    <a:pt x="59944" y="93130"/>
                  </a:lnTo>
                  <a:lnTo>
                    <a:pt x="65630" y="92285"/>
                  </a:lnTo>
                  <a:lnTo>
                    <a:pt x="72278" y="90769"/>
                  </a:lnTo>
                  <a:lnTo>
                    <a:pt x="79568" y="88806"/>
                  </a:lnTo>
                  <a:lnTo>
                    <a:pt x="87286" y="86545"/>
                  </a:lnTo>
                  <a:lnTo>
                    <a:pt x="95287" y="85037"/>
                  </a:lnTo>
                  <a:lnTo>
                    <a:pt x="103480" y="84032"/>
                  </a:lnTo>
                  <a:lnTo>
                    <a:pt x="111799" y="83362"/>
                  </a:lnTo>
                  <a:lnTo>
                    <a:pt x="119251" y="82915"/>
                  </a:lnTo>
                  <a:lnTo>
                    <a:pt x="132608" y="82419"/>
                  </a:lnTo>
                  <a:lnTo>
                    <a:pt x="150841" y="82140"/>
                  </a:lnTo>
                  <a:lnTo>
                    <a:pt x="168307" y="82057"/>
                  </a:lnTo>
                  <a:lnTo>
                    <a:pt x="173114" y="81093"/>
                  </a:lnTo>
                  <a:lnTo>
                    <a:pt x="177272" y="79497"/>
                  </a:lnTo>
                  <a:lnTo>
                    <a:pt x="180996" y="77481"/>
                  </a:lnTo>
                  <a:lnTo>
                    <a:pt x="184432" y="76138"/>
                  </a:lnTo>
                  <a:lnTo>
                    <a:pt x="187675" y="75242"/>
                  </a:lnTo>
                  <a:lnTo>
                    <a:pt x="197018" y="73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9" name="SMARTPenAnnotation210"/>
            <p:cNvSpPr/>
            <p:nvPr/>
          </p:nvSpPr>
          <p:spPr>
            <a:xfrm>
              <a:off x="8078152" y="1509961"/>
              <a:ext cx="154153" cy="58807"/>
            </a:xfrm>
            <a:custGeom>
              <a:avLst/>
              <a:gdLst/>
              <a:ahLst/>
              <a:cxnLst/>
              <a:rect l="0" t="0" r="0" b="0"/>
              <a:pathLst>
                <a:path w="154153" h="58807">
                  <a:moveTo>
                    <a:pt x="0" y="58806"/>
                  </a:moveTo>
                  <a:lnTo>
                    <a:pt x="20474" y="38333"/>
                  </a:lnTo>
                  <a:lnTo>
                    <a:pt x="25079" y="36585"/>
                  </a:lnTo>
                  <a:lnTo>
                    <a:pt x="31008" y="35419"/>
                  </a:lnTo>
                  <a:lnTo>
                    <a:pt x="37816" y="34642"/>
                  </a:lnTo>
                  <a:lnTo>
                    <a:pt x="43308" y="33172"/>
                  </a:lnTo>
                  <a:lnTo>
                    <a:pt x="47922" y="31239"/>
                  </a:lnTo>
                  <a:lnTo>
                    <a:pt x="51951" y="28998"/>
                  </a:lnTo>
                  <a:lnTo>
                    <a:pt x="57494" y="26552"/>
                  </a:lnTo>
                  <a:lnTo>
                    <a:pt x="64047" y="23968"/>
                  </a:lnTo>
                  <a:lnTo>
                    <a:pt x="71273" y="21293"/>
                  </a:lnTo>
                  <a:lnTo>
                    <a:pt x="77043" y="19510"/>
                  </a:lnTo>
                  <a:lnTo>
                    <a:pt x="81842" y="18321"/>
                  </a:lnTo>
                  <a:lnTo>
                    <a:pt x="85994" y="17529"/>
                  </a:lnTo>
                  <a:lnTo>
                    <a:pt x="90667" y="16048"/>
                  </a:lnTo>
                  <a:lnTo>
                    <a:pt x="95687" y="14108"/>
                  </a:lnTo>
                  <a:lnTo>
                    <a:pt x="100939" y="11862"/>
                  </a:lnTo>
                  <a:lnTo>
                    <a:pt x="106346" y="10365"/>
                  </a:lnTo>
                  <a:lnTo>
                    <a:pt x="111855" y="9367"/>
                  </a:lnTo>
                  <a:lnTo>
                    <a:pt x="117433" y="8702"/>
                  </a:lnTo>
                  <a:lnTo>
                    <a:pt x="122104" y="8258"/>
                  </a:lnTo>
                  <a:lnTo>
                    <a:pt x="126170" y="7963"/>
                  </a:lnTo>
                  <a:lnTo>
                    <a:pt x="129834" y="7765"/>
                  </a:lnTo>
                  <a:lnTo>
                    <a:pt x="136445" y="7546"/>
                  </a:lnTo>
                  <a:lnTo>
                    <a:pt x="139540" y="7488"/>
                  </a:lnTo>
                  <a:lnTo>
                    <a:pt x="142557" y="6496"/>
                  </a:lnTo>
                  <a:lnTo>
                    <a:pt x="145520" y="4883"/>
                  </a:lnTo>
                  <a:lnTo>
                    <a:pt x="152570" y="0"/>
                  </a:lnTo>
                  <a:lnTo>
                    <a:pt x="153149" y="552"/>
                  </a:lnTo>
                  <a:lnTo>
                    <a:pt x="153533" y="1873"/>
                  </a:lnTo>
                  <a:lnTo>
                    <a:pt x="154152" y="6285"/>
                  </a:lnTo>
                  <a:lnTo>
                    <a:pt x="153251" y="6647"/>
                  </a:lnTo>
                  <a:lnTo>
                    <a:pt x="149709" y="7049"/>
                  </a:lnTo>
                  <a:lnTo>
                    <a:pt x="146479" y="8109"/>
                  </a:lnTo>
                  <a:lnTo>
                    <a:pt x="142420" y="9768"/>
                  </a:lnTo>
                  <a:lnTo>
                    <a:pt x="137810" y="11827"/>
                  </a:lnTo>
                  <a:lnTo>
                    <a:pt x="127606" y="16654"/>
                  </a:lnTo>
                  <a:lnTo>
                    <a:pt x="122219" y="19275"/>
                  </a:lnTo>
                  <a:lnTo>
                    <a:pt x="115768" y="21974"/>
                  </a:lnTo>
                  <a:lnTo>
                    <a:pt x="108612" y="24727"/>
                  </a:lnTo>
                  <a:lnTo>
                    <a:pt x="100983" y="27514"/>
                  </a:lnTo>
                  <a:lnTo>
                    <a:pt x="93992" y="29372"/>
                  </a:lnTo>
                  <a:lnTo>
                    <a:pt x="87427" y="30611"/>
                  </a:lnTo>
                  <a:lnTo>
                    <a:pt x="81145" y="31437"/>
                  </a:lnTo>
                  <a:lnTo>
                    <a:pt x="75051" y="32940"/>
                  </a:lnTo>
                  <a:lnTo>
                    <a:pt x="69084" y="34894"/>
                  </a:lnTo>
                  <a:lnTo>
                    <a:pt x="63201" y="37150"/>
                  </a:lnTo>
                  <a:lnTo>
                    <a:pt x="57375" y="38654"/>
                  </a:lnTo>
                  <a:lnTo>
                    <a:pt x="51585" y="39656"/>
                  </a:lnTo>
                  <a:lnTo>
                    <a:pt x="45820" y="40324"/>
                  </a:lnTo>
                  <a:lnTo>
                    <a:pt x="41024" y="41722"/>
                  </a:lnTo>
                  <a:lnTo>
                    <a:pt x="36875" y="43607"/>
                  </a:lnTo>
                  <a:lnTo>
                    <a:pt x="33155" y="45816"/>
                  </a:lnTo>
                  <a:lnTo>
                    <a:pt x="29723" y="47288"/>
                  </a:lnTo>
                  <a:lnTo>
                    <a:pt x="26484" y="48270"/>
                  </a:lnTo>
                  <a:lnTo>
                    <a:pt x="23370" y="48925"/>
                  </a:lnTo>
                  <a:lnTo>
                    <a:pt x="20343" y="49361"/>
                  </a:lnTo>
                  <a:lnTo>
                    <a:pt x="17372" y="49652"/>
                  </a:lnTo>
                  <a:lnTo>
                    <a:pt x="8725" y="50224"/>
                  </a:lnTo>
                  <a:lnTo>
                    <a:pt x="8674" y="49274"/>
                  </a:lnTo>
                  <a:lnTo>
                    <a:pt x="8573" y="4166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0" name="SMARTPenAnnotation211"/>
            <p:cNvSpPr/>
            <p:nvPr/>
          </p:nvSpPr>
          <p:spPr>
            <a:xfrm>
              <a:off x="8901112" y="1440182"/>
              <a:ext cx="111263" cy="17144"/>
            </a:xfrm>
            <a:custGeom>
              <a:avLst/>
              <a:gdLst/>
              <a:ahLst/>
              <a:cxnLst/>
              <a:rect l="0" t="0" r="0" b="0"/>
              <a:pathLst>
                <a:path w="111263" h="17144">
                  <a:moveTo>
                    <a:pt x="0" y="8570"/>
                  </a:moveTo>
                  <a:lnTo>
                    <a:pt x="57334" y="8570"/>
                  </a:lnTo>
                  <a:lnTo>
                    <a:pt x="62034" y="7618"/>
                  </a:lnTo>
                  <a:lnTo>
                    <a:pt x="66122" y="6030"/>
                  </a:lnTo>
                  <a:lnTo>
                    <a:pt x="69799" y="4019"/>
                  </a:lnTo>
                  <a:lnTo>
                    <a:pt x="73203" y="2679"/>
                  </a:lnTo>
                  <a:lnTo>
                    <a:pt x="76424" y="1785"/>
                  </a:lnTo>
                  <a:lnTo>
                    <a:pt x="79525" y="1189"/>
                  </a:lnTo>
                  <a:lnTo>
                    <a:pt x="83496" y="792"/>
                  </a:lnTo>
                  <a:lnTo>
                    <a:pt x="88049" y="527"/>
                  </a:lnTo>
                  <a:lnTo>
                    <a:pt x="97236" y="233"/>
                  </a:lnTo>
                  <a:lnTo>
                    <a:pt x="111262" y="0"/>
                  </a:lnTo>
                  <a:lnTo>
                    <a:pt x="110370" y="952"/>
                  </a:lnTo>
                  <a:lnTo>
                    <a:pt x="106838" y="4549"/>
                  </a:lnTo>
                  <a:lnTo>
                    <a:pt x="104563" y="5889"/>
                  </a:lnTo>
                  <a:lnTo>
                    <a:pt x="102094" y="6783"/>
                  </a:lnTo>
                  <a:lnTo>
                    <a:pt x="99495" y="7379"/>
                  </a:lnTo>
                  <a:lnTo>
                    <a:pt x="96810" y="8728"/>
                  </a:lnTo>
                  <a:lnTo>
                    <a:pt x="94067" y="10580"/>
                  </a:lnTo>
                  <a:lnTo>
                    <a:pt x="91287" y="12768"/>
                  </a:lnTo>
                  <a:lnTo>
                    <a:pt x="87528" y="14226"/>
                  </a:lnTo>
                  <a:lnTo>
                    <a:pt x="83117" y="15198"/>
                  </a:lnTo>
                  <a:lnTo>
                    <a:pt x="68580" y="1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1" name="SMARTPenAnnotation212"/>
            <p:cNvSpPr/>
            <p:nvPr/>
          </p:nvSpPr>
          <p:spPr>
            <a:xfrm>
              <a:off x="8001000" y="1757362"/>
              <a:ext cx="94298" cy="364643"/>
            </a:xfrm>
            <a:custGeom>
              <a:avLst/>
              <a:gdLst/>
              <a:ahLst/>
              <a:cxnLst/>
              <a:rect l="0" t="0" r="0" b="0"/>
              <a:pathLst>
                <a:path w="94298" h="364643">
                  <a:moveTo>
                    <a:pt x="51434" y="0"/>
                  </a:moveTo>
                  <a:lnTo>
                    <a:pt x="51434" y="4551"/>
                  </a:lnTo>
                  <a:lnTo>
                    <a:pt x="50482" y="5891"/>
                  </a:lnTo>
                  <a:lnTo>
                    <a:pt x="48895" y="6785"/>
                  </a:lnTo>
                  <a:lnTo>
                    <a:pt x="46883" y="7381"/>
                  </a:lnTo>
                  <a:lnTo>
                    <a:pt x="45543" y="8731"/>
                  </a:lnTo>
                  <a:lnTo>
                    <a:pt x="44649" y="10583"/>
                  </a:lnTo>
                  <a:lnTo>
                    <a:pt x="43657" y="15181"/>
                  </a:lnTo>
                  <a:lnTo>
                    <a:pt x="43215" y="20400"/>
                  </a:lnTo>
                  <a:lnTo>
                    <a:pt x="40479" y="28434"/>
                  </a:lnTo>
                  <a:lnTo>
                    <a:pt x="38416" y="33244"/>
                  </a:lnTo>
                  <a:lnTo>
                    <a:pt x="36088" y="37402"/>
                  </a:lnTo>
                  <a:lnTo>
                    <a:pt x="33583" y="41127"/>
                  </a:lnTo>
                  <a:lnTo>
                    <a:pt x="30962" y="44563"/>
                  </a:lnTo>
                  <a:lnTo>
                    <a:pt x="28261" y="48759"/>
                  </a:lnTo>
                  <a:lnTo>
                    <a:pt x="25508" y="53461"/>
                  </a:lnTo>
                  <a:lnTo>
                    <a:pt x="22720" y="58501"/>
                  </a:lnTo>
                  <a:lnTo>
                    <a:pt x="17083" y="69180"/>
                  </a:lnTo>
                  <a:lnTo>
                    <a:pt x="14246" y="74695"/>
                  </a:lnTo>
                  <a:lnTo>
                    <a:pt x="12354" y="80277"/>
                  </a:lnTo>
                  <a:lnTo>
                    <a:pt x="10254" y="91559"/>
                  </a:lnTo>
                  <a:lnTo>
                    <a:pt x="8741" y="97234"/>
                  </a:lnTo>
                  <a:lnTo>
                    <a:pt x="6780" y="102923"/>
                  </a:lnTo>
                  <a:lnTo>
                    <a:pt x="4519" y="108620"/>
                  </a:lnTo>
                  <a:lnTo>
                    <a:pt x="3013" y="114323"/>
                  </a:lnTo>
                  <a:lnTo>
                    <a:pt x="2009" y="120031"/>
                  </a:lnTo>
                  <a:lnTo>
                    <a:pt x="1339" y="125740"/>
                  </a:lnTo>
                  <a:lnTo>
                    <a:pt x="892" y="132405"/>
                  </a:lnTo>
                  <a:lnTo>
                    <a:pt x="595" y="139705"/>
                  </a:lnTo>
                  <a:lnTo>
                    <a:pt x="176" y="161092"/>
                  </a:lnTo>
                  <a:lnTo>
                    <a:pt x="0" y="258401"/>
                  </a:lnTo>
                  <a:lnTo>
                    <a:pt x="953" y="265613"/>
                  </a:lnTo>
                  <a:lnTo>
                    <a:pt x="2540" y="272325"/>
                  </a:lnTo>
                  <a:lnTo>
                    <a:pt x="4550" y="278705"/>
                  </a:lnTo>
                  <a:lnTo>
                    <a:pt x="6843" y="284863"/>
                  </a:lnTo>
                  <a:lnTo>
                    <a:pt x="9325" y="290874"/>
                  </a:lnTo>
                  <a:lnTo>
                    <a:pt x="11931" y="296786"/>
                  </a:lnTo>
                  <a:lnTo>
                    <a:pt x="14828" y="305895"/>
                  </a:lnTo>
                  <a:lnTo>
                    <a:pt x="15600" y="309657"/>
                  </a:lnTo>
                  <a:lnTo>
                    <a:pt x="18019" y="314071"/>
                  </a:lnTo>
                  <a:lnTo>
                    <a:pt x="21538" y="318918"/>
                  </a:lnTo>
                  <a:lnTo>
                    <a:pt x="25788" y="324055"/>
                  </a:lnTo>
                  <a:lnTo>
                    <a:pt x="29574" y="328431"/>
                  </a:lnTo>
                  <a:lnTo>
                    <a:pt x="33052" y="332302"/>
                  </a:lnTo>
                  <a:lnTo>
                    <a:pt x="39454" y="339142"/>
                  </a:lnTo>
                  <a:lnTo>
                    <a:pt x="51326" y="351295"/>
                  </a:lnTo>
                  <a:lnTo>
                    <a:pt x="54219" y="354212"/>
                  </a:lnTo>
                  <a:lnTo>
                    <a:pt x="57101" y="356156"/>
                  </a:lnTo>
                  <a:lnTo>
                    <a:pt x="59975" y="357452"/>
                  </a:lnTo>
                  <a:lnTo>
                    <a:pt x="62843" y="358317"/>
                  </a:lnTo>
                  <a:lnTo>
                    <a:pt x="65708" y="359845"/>
                  </a:lnTo>
                  <a:lnTo>
                    <a:pt x="68570" y="361817"/>
                  </a:lnTo>
                  <a:lnTo>
                    <a:pt x="71431" y="364084"/>
                  </a:lnTo>
                  <a:lnTo>
                    <a:pt x="73338" y="364642"/>
                  </a:lnTo>
                  <a:lnTo>
                    <a:pt x="74609" y="364062"/>
                  </a:lnTo>
                  <a:lnTo>
                    <a:pt x="75457" y="362723"/>
                  </a:lnTo>
                  <a:lnTo>
                    <a:pt x="76974" y="361831"/>
                  </a:lnTo>
                  <a:lnTo>
                    <a:pt x="78938" y="361235"/>
                  </a:lnTo>
                  <a:lnTo>
                    <a:pt x="81201" y="360839"/>
                  </a:lnTo>
                  <a:lnTo>
                    <a:pt x="83661" y="360574"/>
                  </a:lnTo>
                  <a:lnTo>
                    <a:pt x="86254" y="360398"/>
                  </a:lnTo>
                  <a:lnTo>
                    <a:pt x="94297" y="3600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2" name="SMARTPenAnnotation213"/>
            <p:cNvSpPr/>
            <p:nvPr/>
          </p:nvSpPr>
          <p:spPr>
            <a:xfrm>
              <a:off x="8129587" y="1903095"/>
              <a:ext cx="68581" cy="167712"/>
            </a:xfrm>
            <a:custGeom>
              <a:avLst/>
              <a:gdLst/>
              <a:ahLst/>
              <a:cxnLst/>
              <a:rect l="0" t="0" r="0" b="0"/>
              <a:pathLst>
                <a:path w="68581" h="167712">
                  <a:moveTo>
                    <a:pt x="0" y="0"/>
                  </a:moveTo>
                  <a:lnTo>
                    <a:pt x="0" y="12770"/>
                  </a:lnTo>
                  <a:lnTo>
                    <a:pt x="953" y="16133"/>
                  </a:lnTo>
                  <a:lnTo>
                    <a:pt x="2539" y="20280"/>
                  </a:lnTo>
                  <a:lnTo>
                    <a:pt x="4551" y="24950"/>
                  </a:lnTo>
                  <a:lnTo>
                    <a:pt x="6844" y="29016"/>
                  </a:lnTo>
                  <a:lnTo>
                    <a:pt x="9325" y="32679"/>
                  </a:lnTo>
                  <a:lnTo>
                    <a:pt x="11932" y="36073"/>
                  </a:lnTo>
                  <a:lnTo>
                    <a:pt x="13670" y="40241"/>
                  </a:lnTo>
                  <a:lnTo>
                    <a:pt x="14829" y="44925"/>
                  </a:lnTo>
                  <a:lnTo>
                    <a:pt x="15601" y="49952"/>
                  </a:lnTo>
                  <a:lnTo>
                    <a:pt x="17068" y="55209"/>
                  </a:lnTo>
                  <a:lnTo>
                    <a:pt x="18998" y="60618"/>
                  </a:lnTo>
                  <a:lnTo>
                    <a:pt x="21239" y="66129"/>
                  </a:lnTo>
                  <a:lnTo>
                    <a:pt x="23685" y="71709"/>
                  </a:lnTo>
                  <a:lnTo>
                    <a:pt x="28942" y="82988"/>
                  </a:lnTo>
                  <a:lnTo>
                    <a:pt x="30724" y="88663"/>
                  </a:lnTo>
                  <a:lnTo>
                    <a:pt x="31914" y="94351"/>
                  </a:lnTo>
                  <a:lnTo>
                    <a:pt x="32706" y="100048"/>
                  </a:lnTo>
                  <a:lnTo>
                    <a:pt x="34186" y="104798"/>
                  </a:lnTo>
                  <a:lnTo>
                    <a:pt x="36126" y="108918"/>
                  </a:lnTo>
                  <a:lnTo>
                    <a:pt x="38372" y="112617"/>
                  </a:lnTo>
                  <a:lnTo>
                    <a:pt x="39869" y="116035"/>
                  </a:lnTo>
                  <a:lnTo>
                    <a:pt x="40867" y="119267"/>
                  </a:lnTo>
                  <a:lnTo>
                    <a:pt x="41532" y="122374"/>
                  </a:lnTo>
                  <a:lnTo>
                    <a:pt x="41975" y="126350"/>
                  </a:lnTo>
                  <a:lnTo>
                    <a:pt x="42271" y="130905"/>
                  </a:lnTo>
                  <a:lnTo>
                    <a:pt x="42468" y="135848"/>
                  </a:lnTo>
                  <a:lnTo>
                    <a:pt x="43552" y="140095"/>
                  </a:lnTo>
                  <a:lnTo>
                    <a:pt x="45227" y="143879"/>
                  </a:lnTo>
                  <a:lnTo>
                    <a:pt x="47296" y="147354"/>
                  </a:lnTo>
                  <a:lnTo>
                    <a:pt x="48675" y="150623"/>
                  </a:lnTo>
                  <a:lnTo>
                    <a:pt x="49595" y="153756"/>
                  </a:lnTo>
                  <a:lnTo>
                    <a:pt x="50209" y="156796"/>
                  </a:lnTo>
                  <a:lnTo>
                    <a:pt x="51570" y="158823"/>
                  </a:lnTo>
                  <a:lnTo>
                    <a:pt x="53431" y="160174"/>
                  </a:lnTo>
                  <a:lnTo>
                    <a:pt x="58709" y="162343"/>
                  </a:lnTo>
                  <a:lnTo>
                    <a:pt x="60094" y="163474"/>
                  </a:lnTo>
                  <a:lnTo>
                    <a:pt x="61971" y="165180"/>
                  </a:lnTo>
                  <a:lnTo>
                    <a:pt x="64174" y="167270"/>
                  </a:lnTo>
                  <a:lnTo>
                    <a:pt x="65643" y="167711"/>
                  </a:lnTo>
                  <a:lnTo>
                    <a:pt x="66622" y="167052"/>
                  </a:lnTo>
                  <a:lnTo>
                    <a:pt x="68580" y="1628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3" name="SMARTPenAnnotation214"/>
            <p:cNvSpPr/>
            <p:nvPr/>
          </p:nvSpPr>
          <p:spPr>
            <a:xfrm>
              <a:off x="8258178" y="1834545"/>
              <a:ext cx="119372" cy="231022"/>
            </a:xfrm>
            <a:custGeom>
              <a:avLst/>
              <a:gdLst/>
              <a:ahLst/>
              <a:cxnLst/>
              <a:rect l="0" t="0" r="0" b="0"/>
              <a:pathLst>
                <a:path w="119372" h="231022">
                  <a:moveTo>
                    <a:pt x="42859" y="8542"/>
                  </a:moveTo>
                  <a:lnTo>
                    <a:pt x="42859" y="323"/>
                  </a:lnTo>
                  <a:lnTo>
                    <a:pt x="40320" y="126"/>
                  </a:lnTo>
                  <a:lnTo>
                    <a:pt x="35478" y="0"/>
                  </a:lnTo>
                  <a:lnTo>
                    <a:pt x="32276" y="2523"/>
                  </a:lnTo>
                  <a:lnTo>
                    <a:pt x="30089" y="4530"/>
                  </a:lnTo>
                  <a:lnTo>
                    <a:pt x="25118" y="9299"/>
                  </a:lnTo>
                  <a:lnTo>
                    <a:pt x="5677" y="28589"/>
                  </a:lnTo>
                  <a:lnTo>
                    <a:pt x="3784" y="32384"/>
                  </a:lnTo>
                  <a:lnTo>
                    <a:pt x="2522" y="36819"/>
                  </a:lnTo>
                  <a:lnTo>
                    <a:pt x="1679" y="41681"/>
                  </a:lnTo>
                  <a:lnTo>
                    <a:pt x="1118" y="45875"/>
                  </a:lnTo>
                  <a:lnTo>
                    <a:pt x="496" y="53074"/>
                  </a:lnTo>
                  <a:lnTo>
                    <a:pt x="218" y="59449"/>
                  </a:lnTo>
                  <a:lnTo>
                    <a:pt x="62" y="68393"/>
                  </a:lnTo>
                  <a:lnTo>
                    <a:pt x="0" y="88543"/>
                  </a:lnTo>
                  <a:lnTo>
                    <a:pt x="952" y="91403"/>
                  </a:lnTo>
                  <a:lnTo>
                    <a:pt x="4549" y="97122"/>
                  </a:lnTo>
                  <a:lnTo>
                    <a:pt x="6841" y="99028"/>
                  </a:lnTo>
                  <a:lnTo>
                    <a:pt x="9322" y="100298"/>
                  </a:lnTo>
                  <a:lnTo>
                    <a:pt x="11929" y="101145"/>
                  </a:lnTo>
                  <a:lnTo>
                    <a:pt x="14619" y="102663"/>
                  </a:lnTo>
                  <a:lnTo>
                    <a:pt x="17364" y="104627"/>
                  </a:lnTo>
                  <a:lnTo>
                    <a:pt x="20148" y="106889"/>
                  </a:lnTo>
                  <a:lnTo>
                    <a:pt x="23908" y="108396"/>
                  </a:lnTo>
                  <a:lnTo>
                    <a:pt x="28320" y="109402"/>
                  </a:lnTo>
                  <a:lnTo>
                    <a:pt x="33167" y="110072"/>
                  </a:lnTo>
                  <a:lnTo>
                    <a:pt x="37349" y="111471"/>
                  </a:lnTo>
                  <a:lnTo>
                    <a:pt x="41092" y="113356"/>
                  </a:lnTo>
                  <a:lnTo>
                    <a:pt x="44539" y="115566"/>
                  </a:lnTo>
                  <a:lnTo>
                    <a:pt x="48741" y="117991"/>
                  </a:lnTo>
                  <a:lnTo>
                    <a:pt x="58491" y="123226"/>
                  </a:lnTo>
                  <a:lnTo>
                    <a:pt x="62805" y="125956"/>
                  </a:lnTo>
                  <a:lnTo>
                    <a:pt x="66634" y="128728"/>
                  </a:lnTo>
                  <a:lnTo>
                    <a:pt x="70139" y="131528"/>
                  </a:lnTo>
                  <a:lnTo>
                    <a:pt x="74381" y="133395"/>
                  </a:lnTo>
                  <a:lnTo>
                    <a:pt x="79113" y="134640"/>
                  </a:lnTo>
                  <a:lnTo>
                    <a:pt x="84174" y="135470"/>
                  </a:lnTo>
                  <a:lnTo>
                    <a:pt x="89452" y="137928"/>
                  </a:lnTo>
                  <a:lnTo>
                    <a:pt x="94876" y="141472"/>
                  </a:lnTo>
                  <a:lnTo>
                    <a:pt x="100397" y="145740"/>
                  </a:lnTo>
                  <a:lnTo>
                    <a:pt x="105030" y="149537"/>
                  </a:lnTo>
                  <a:lnTo>
                    <a:pt x="109072" y="153021"/>
                  </a:lnTo>
                  <a:lnTo>
                    <a:pt x="112719" y="156296"/>
                  </a:lnTo>
                  <a:lnTo>
                    <a:pt x="115150" y="159432"/>
                  </a:lnTo>
                  <a:lnTo>
                    <a:pt x="117851" y="165457"/>
                  </a:lnTo>
                  <a:lnTo>
                    <a:pt x="119051" y="171310"/>
                  </a:lnTo>
                  <a:lnTo>
                    <a:pt x="119371" y="174204"/>
                  </a:lnTo>
                  <a:lnTo>
                    <a:pt x="118633" y="177086"/>
                  </a:lnTo>
                  <a:lnTo>
                    <a:pt x="115271" y="182828"/>
                  </a:lnTo>
                  <a:lnTo>
                    <a:pt x="113142" y="188555"/>
                  </a:lnTo>
                  <a:lnTo>
                    <a:pt x="111243" y="195228"/>
                  </a:lnTo>
                  <a:lnTo>
                    <a:pt x="109404" y="199674"/>
                  </a:lnTo>
                  <a:lnTo>
                    <a:pt x="107225" y="204544"/>
                  </a:lnTo>
                  <a:lnTo>
                    <a:pt x="103867" y="208742"/>
                  </a:lnTo>
                  <a:lnTo>
                    <a:pt x="99724" y="212494"/>
                  </a:lnTo>
                  <a:lnTo>
                    <a:pt x="95056" y="215947"/>
                  </a:lnTo>
                  <a:lnTo>
                    <a:pt x="90992" y="218250"/>
                  </a:lnTo>
                  <a:lnTo>
                    <a:pt x="87330" y="219785"/>
                  </a:lnTo>
                  <a:lnTo>
                    <a:pt x="83937" y="220808"/>
                  </a:lnTo>
                  <a:lnTo>
                    <a:pt x="80722" y="222443"/>
                  </a:lnTo>
                  <a:lnTo>
                    <a:pt x="77626" y="224485"/>
                  </a:lnTo>
                  <a:lnTo>
                    <a:pt x="74609" y="226799"/>
                  </a:lnTo>
                  <a:lnTo>
                    <a:pt x="70694" y="228342"/>
                  </a:lnTo>
                  <a:lnTo>
                    <a:pt x="66178" y="229370"/>
                  </a:lnTo>
                  <a:lnTo>
                    <a:pt x="61262" y="230056"/>
                  </a:lnTo>
                  <a:lnTo>
                    <a:pt x="57033" y="230513"/>
                  </a:lnTo>
                  <a:lnTo>
                    <a:pt x="53261" y="230818"/>
                  </a:lnTo>
                  <a:lnTo>
                    <a:pt x="49793" y="231021"/>
                  </a:lnTo>
                  <a:lnTo>
                    <a:pt x="47482" y="230204"/>
                  </a:lnTo>
                  <a:lnTo>
                    <a:pt x="45941" y="228706"/>
                  </a:lnTo>
                  <a:lnTo>
                    <a:pt x="44914" y="226756"/>
                  </a:lnTo>
                  <a:lnTo>
                    <a:pt x="43773" y="222049"/>
                  </a:lnTo>
                  <a:lnTo>
                    <a:pt x="43468" y="219460"/>
                  </a:lnTo>
                  <a:lnTo>
                    <a:pt x="42313" y="216781"/>
                  </a:lnTo>
                  <a:lnTo>
                    <a:pt x="40590" y="214043"/>
                  </a:lnTo>
                  <a:lnTo>
                    <a:pt x="38488" y="211265"/>
                  </a:lnTo>
                  <a:lnTo>
                    <a:pt x="37088" y="207508"/>
                  </a:lnTo>
                  <a:lnTo>
                    <a:pt x="36155" y="203099"/>
                  </a:lnTo>
                  <a:lnTo>
                    <a:pt x="35532" y="198254"/>
                  </a:lnTo>
                  <a:lnTo>
                    <a:pt x="36069" y="194072"/>
                  </a:lnTo>
                  <a:lnTo>
                    <a:pt x="37379" y="190331"/>
                  </a:lnTo>
                  <a:lnTo>
                    <a:pt x="39207" y="186885"/>
                  </a:lnTo>
                  <a:lnTo>
                    <a:pt x="40424" y="182682"/>
                  </a:lnTo>
                  <a:lnTo>
                    <a:pt x="41236" y="177975"/>
                  </a:lnTo>
                  <a:lnTo>
                    <a:pt x="41777" y="172933"/>
                  </a:lnTo>
                  <a:lnTo>
                    <a:pt x="43090" y="167666"/>
                  </a:lnTo>
                  <a:lnTo>
                    <a:pt x="44919" y="162249"/>
                  </a:lnTo>
                  <a:lnTo>
                    <a:pt x="47090" y="156734"/>
                  </a:lnTo>
                  <a:lnTo>
                    <a:pt x="49490" y="151152"/>
                  </a:lnTo>
                  <a:lnTo>
                    <a:pt x="54695" y="139869"/>
                  </a:lnTo>
                  <a:lnTo>
                    <a:pt x="58370" y="134193"/>
                  </a:lnTo>
                  <a:lnTo>
                    <a:pt x="62724" y="128505"/>
                  </a:lnTo>
                  <a:lnTo>
                    <a:pt x="67533" y="122807"/>
                  </a:lnTo>
                  <a:lnTo>
                    <a:pt x="71691" y="117104"/>
                  </a:lnTo>
                  <a:lnTo>
                    <a:pt x="75415" y="111397"/>
                  </a:lnTo>
                  <a:lnTo>
                    <a:pt x="78851" y="105687"/>
                  </a:lnTo>
                  <a:lnTo>
                    <a:pt x="82094" y="99975"/>
                  </a:lnTo>
                  <a:lnTo>
                    <a:pt x="88237" y="88549"/>
                  </a:lnTo>
                  <a:lnTo>
                    <a:pt x="97050" y="71406"/>
                  </a:lnTo>
                  <a:lnTo>
                    <a:pt x="98990" y="66644"/>
                  </a:lnTo>
                  <a:lnTo>
                    <a:pt x="100282" y="62517"/>
                  </a:lnTo>
                  <a:lnTo>
                    <a:pt x="101717" y="55391"/>
                  </a:lnTo>
                  <a:lnTo>
                    <a:pt x="102356" y="49049"/>
                  </a:lnTo>
                  <a:lnTo>
                    <a:pt x="102639" y="43055"/>
                  </a:lnTo>
                  <a:lnTo>
                    <a:pt x="102715" y="40123"/>
                  </a:lnTo>
                  <a:lnTo>
                    <a:pt x="101813" y="37216"/>
                  </a:lnTo>
                  <a:lnTo>
                    <a:pt x="98270" y="31446"/>
                  </a:lnTo>
                  <a:lnTo>
                    <a:pt x="96061" y="25707"/>
                  </a:lnTo>
                  <a:lnTo>
                    <a:pt x="95472" y="22842"/>
                  </a:lnTo>
                  <a:lnTo>
                    <a:pt x="92278" y="17120"/>
                  </a:lnTo>
                  <a:lnTo>
                    <a:pt x="85722" y="85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4" name="SMARTPenAnnotation215"/>
            <p:cNvSpPr/>
            <p:nvPr/>
          </p:nvSpPr>
          <p:spPr>
            <a:xfrm>
              <a:off x="8326755" y="1748789"/>
              <a:ext cx="188057" cy="350129"/>
            </a:xfrm>
            <a:custGeom>
              <a:avLst/>
              <a:gdLst/>
              <a:ahLst/>
              <a:cxnLst/>
              <a:rect l="0" t="0" r="0" b="0"/>
              <a:pathLst>
                <a:path w="188057" h="350129">
                  <a:moveTo>
                    <a:pt x="0" y="0"/>
                  </a:moveTo>
                  <a:lnTo>
                    <a:pt x="24950" y="0"/>
                  </a:lnTo>
                  <a:lnTo>
                    <a:pt x="29968" y="953"/>
                  </a:lnTo>
                  <a:lnTo>
                    <a:pt x="35219" y="2541"/>
                  </a:lnTo>
                  <a:lnTo>
                    <a:pt x="40624" y="4551"/>
                  </a:lnTo>
                  <a:lnTo>
                    <a:pt x="46132" y="6844"/>
                  </a:lnTo>
                  <a:lnTo>
                    <a:pt x="51710" y="9326"/>
                  </a:lnTo>
                  <a:lnTo>
                    <a:pt x="62987" y="14623"/>
                  </a:lnTo>
                  <a:lnTo>
                    <a:pt x="91456" y="28620"/>
                  </a:lnTo>
                  <a:lnTo>
                    <a:pt x="97165" y="32415"/>
                  </a:lnTo>
                  <a:lnTo>
                    <a:pt x="102877" y="36850"/>
                  </a:lnTo>
                  <a:lnTo>
                    <a:pt x="108589" y="41712"/>
                  </a:lnTo>
                  <a:lnTo>
                    <a:pt x="115256" y="46858"/>
                  </a:lnTo>
                  <a:lnTo>
                    <a:pt x="122557" y="52194"/>
                  </a:lnTo>
                  <a:lnTo>
                    <a:pt x="130283" y="57656"/>
                  </a:lnTo>
                  <a:lnTo>
                    <a:pt x="136385" y="63203"/>
                  </a:lnTo>
                  <a:lnTo>
                    <a:pt x="141405" y="68805"/>
                  </a:lnTo>
                  <a:lnTo>
                    <a:pt x="145706" y="74445"/>
                  </a:lnTo>
                  <a:lnTo>
                    <a:pt x="150477" y="80110"/>
                  </a:lnTo>
                  <a:lnTo>
                    <a:pt x="155562" y="85792"/>
                  </a:lnTo>
                  <a:lnTo>
                    <a:pt x="160858" y="91485"/>
                  </a:lnTo>
                  <a:lnTo>
                    <a:pt x="165342" y="98138"/>
                  </a:lnTo>
                  <a:lnTo>
                    <a:pt x="169283" y="105430"/>
                  </a:lnTo>
                  <a:lnTo>
                    <a:pt x="172862" y="113150"/>
                  </a:lnTo>
                  <a:lnTo>
                    <a:pt x="176201" y="121153"/>
                  </a:lnTo>
                  <a:lnTo>
                    <a:pt x="179380" y="129346"/>
                  </a:lnTo>
                  <a:lnTo>
                    <a:pt x="182452" y="137666"/>
                  </a:lnTo>
                  <a:lnTo>
                    <a:pt x="184500" y="146070"/>
                  </a:lnTo>
                  <a:lnTo>
                    <a:pt x="185864" y="154530"/>
                  </a:lnTo>
                  <a:lnTo>
                    <a:pt x="186774" y="163028"/>
                  </a:lnTo>
                  <a:lnTo>
                    <a:pt x="187381" y="171550"/>
                  </a:lnTo>
                  <a:lnTo>
                    <a:pt x="187786" y="180090"/>
                  </a:lnTo>
                  <a:lnTo>
                    <a:pt x="188056" y="188640"/>
                  </a:lnTo>
                  <a:lnTo>
                    <a:pt x="187282" y="197198"/>
                  </a:lnTo>
                  <a:lnTo>
                    <a:pt x="185815" y="205760"/>
                  </a:lnTo>
                  <a:lnTo>
                    <a:pt x="183885" y="214326"/>
                  </a:lnTo>
                  <a:lnTo>
                    <a:pt x="180692" y="222894"/>
                  </a:lnTo>
                  <a:lnTo>
                    <a:pt x="176659" y="231464"/>
                  </a:lnTo>
                  <a:lnTo>
                    <a:pt x="164421" y="254637"/>
                  </a:lnTo>
                  <a:lnTo>
                    <a:pt x="161049" y="261198"/>
                  </a:lnTo>
                  <a:lnTo>
                    <a:pt x="157848" y="268430"/>
                  </a:lnTo>
                  <a:lnTo>
                    <a:pt x="154762" y="276109"/>
                  </a:lnTo>
                  <a:lnTo>
                    <a:pt x="151753" y="284085"/>
                  </a:lnTo>
                  <a:lnTo>
                    <a:pt x="148793" y="291308"/>
                  </a:lnTo>
                  <a:lnTo>
                    <a:pt x="145868" y="298028"/>
                  </a:lnTo>
                  <a:lnTo>
                    <a:pt x="142966" y="304413"/>
                  </a:lnTo>
                  <a:lnTo>
                    <a:pt x="137201" y="314048"/>
                  </a:lnTo>
                  <a:lnTo>
                    <a:pt x="132415" y="321504"/>
                  </a:lnTo>
                  <a:lnTo>
                    <a:pt x="130289" y="327994"/>
                  </a:lnTo>
                  <a:lnTo>
                    <a:pt x="129091" y="337002"/>
                  </a:lnTo>
                  <a:lnTo>
                    <a:pt x="128631" y="346934"/>
                  </a:lnTo>
                  <a:lnTo>
                    <a:pt x="128600" y="350128"/>
                  </a:lnTo>
                  <a:lnTo>
                    <a:pt x="128587" y="3257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5" name="SMARTPenAnnotation216"/>
            <p:cNvSpPr/>
            <p:nvPr/>
          </p:nvSpPr>
          <p:spPr>
            <a:xfrm>
              <a:off x="8609682" y="1688782"/>
              <a:ext cx="85691" cy="351474"/>
            </a:xfrm>
            <a:custGeom>
              <a:avLst/>
              <a:gdLst/>
              <a:ahLst/>
              <a:cxnLst/>
              <a:rect l="0" t="0" r="0" b="0"/>
              <a:pathLst>
                <a:path w="85691" h="351474">
                  <a:moveTo>
                    <a:pt x="77118" y="0"/>
                  </a:moveTo>
                  <a:lnTo>
                    <a:pt x="77118" y="11932"/>
                  </a:lnTo>
                  <a:lnTo>
                    <a:pt x="76166" y="14622"/>
                  </a:lnTo>
                  <a:lnTo>
                    <a:pt x="74578" y="17368"/>
                  </a:lnTo>
                  <a:lnTo>
                    <a:pt x="72567" y="20151"/>
                  </a:lnTo>
                  <a:lnTo>
                    <a:pt x="70274" y="23912"/>
                  </a:lnTo>
                  <a:lnTo>
                    <a:pt x="67792" y="28324"/>
                  </a:lnTo>
                  <a:lnTo>
                    <a:pt x="65186" y="33170"/>
                  </a:lnTo>
                  <a:lnTo>
                    <a:pt x="63448" y="38306"/>
                  </a:lnTo>
                  <a:lnTo>
                    <a:pt x="61517" y="49092"/>
                  </a:lnTo>
                  <a:lnTo>
                    <a:pt x="59098" y="55588"/>
                  </a:lnTo>
                  <a:lnTo>
                    <a:pt x="55579" y="62776"/>
                  </a:lnTo>
                  <a:lnTo>
                    <a:pt x="47543" y="77431"/>
                  </a:lnTo>
                  <a:lnTo>
                    <a:pt x="40796" y="90294"/>
                  </a:lnTo>
                  <a:lnTo>
                    <a:pt x="37663" y="97343"/>
                  </a:lnTo>
                  <a:lnTo>
                    <a:pt x="34622" y="104900"/>
                  </a:lnTo>
                  <a:lnTo>
                    <a:pt x="28703" y="120918"/>
                  </a:lnTo>
                  <a:lnTo>
                    <a:pt x="22898" y="137561"/>
                  </a:lnTo>
                  <a:lnTo>
                    <a:pt x="20016" y="145047"/>
                  </a:lnTo>
                  <a:lnTo>
                    <a:pt x="17143" y="151943"/>
                  </a:lnTo>
                  <a:lnTo>
                    <a:pt x="14274" y="158446"/>
                  </a:lnTo>
                  <a:lnTo>
                    <a:pt x="12363" y="165638"/>
                  </a:lnTo>
                  <a:lnTo>
                    <a:pt x="11087" y="173290"/>
                  </a:lnTo>
                  <a:lnTo>
                    <a:pt x="10237" y="181249"/>
                  </a:lnTo>
                  <a:lnTo>
                    <a:pt x="8719" y="188460"/>
                  </a:lnTo>
                  <a:lnTo>
                    <a:pt x="6754" y="195173"/>
                  </a:lnTo>
                  <a:lnTo>
                    <a:pt x="4491" y="201553"/>
                  </a:lnTo>
                  <a:lnTo>
                    <a:pt x="2982" y="207711"/>
                  </a:lnTo>
                  <a:lnTo>
                    <a:pt x="1976" y="213722"/>
                  </a:lnTo>
                  <a:lnTo>
                    <a:pt x="1306" y="219634"/>
                  </a:lnTo>
                  <a:lnTo>
                    <a:pt x="859" y="225480"/>
                  </a:lnTo>
                  <a:lnTo>
                    <a:pt x="562" y="231282"/>
                  </a:lnTo>
                  <a:lnTo>
                    <a:pt x="230" y="242810"/>
                  </a:lnTo>
                  <a:lnTo>
                    <a:pt x="0" y="271452"/>
                  </a:lnTo>
                  <a:lnTo>
                    <a:pt x="940" y="277171"/>
                  </a:lnTo>
                  <a:lnTo>
                    <a:pt x="2521" y="282888"/>
                  </a:lnTo>
                  <a:lnTo>
                    <a:pt x="4527" y="288605"/>
                  </a:lnTo>
                  <a:lnTo>
                    <a:pt x="6816" y="293368"/>
                  </a:lnTo>
                  <a:lnTo>
                    <a:pt x="9295" y="297496"/>
                  </a:lnTo>
                  <a:lnTo>
                    <a:pt x="11900" y="301201"/>
                  </a:lnTo>
                  <a:lnTo>
                    <a:pt x="14590" y="304623"/>
                  </a:lnTo>
                  <a:lnTo>
                    <a:pt x="17335" y="307857"/>
                  </a:lnTo>
                  <a:lnTo>
                    <a:pt x="20118" y="310966"/>
                  </a:lnTo>
                  <a:lnTo>
                    <a:pt x="22925" y="314943"/>
                  </a:lnTo>
                  <a:lnTo>
                    <a:pt x="25749" y="319500"/>
                  </a:lnTo>
                  <a:lnTo>
                    <a:pt x="32574" y="331398"/>
                  </a:lnTo>
                  <a:lnTo>
                    <a:pt x="35040" y="333327"/>
                  </a:lnTo>
                  <a:lnTo>
                    <a:pt x="38588" y="335566"/>
                  </a:lnTo>
                  <a:lnTo>
                    <a:pt x="42859" y="338011"/>
                  </a:lnTo>
                  <a:lnTo>
                    <a:pt x="46659" y="339640"/>
                  </a:lnTo>
                  <a:lnTo>
                    <a:pt x="50144" y="340727"/>
                  </a:lnTo>
                  <a:lnTo>
                    <a:pt x="53420" y="341451"/>
                  </a:lnTo>
                  <a:lnTo>
                    <a:pt x="56557" y="342887"/>
                  </a:lnTo>
                  <a:lnTo>
                    <a:pt x="59601" y="344796"/>
                  </a:lnTo>
                  <a:lnTo>
                    <a:pt x="62583" y="347022"/>
                  </a:lnTo>
                  <a:lnTo>
                    <a:pt x="65522" y="348505"/>
                  </a:lnTo>
                  <a:lnTo>
                    <a:pt x="68435" y="349494"/>
                  </a:lnTo>
                  <a:lnTo>
                    <a:pt x="71329" y="350154"/>
                  </a:lnTo>
                  <a:lnTo>
                    <a:pt x="74211" y="350593"/>
                  </a:lnTo>
                  <a:lnTo>
                    <a:pt x="77085" y="350886"/>
                  </a:lnTo>
                  <a:lnTo>
                    <a:pt x="85690" y="3514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6" name="SMARTPenAnnotation217"/>
            <p:cNvSpPr/>
            <p:nvPr/>
          </p:nvSpPr>
          <p:spPr>
            <a:xfrm>
              <a:off x="8772534" y="1765935"/>
              <a:ext cx="111381" cy="264408"/>
            </a:xfrm>
            <a:custGeom>
              <a:avLst/>
              <a:gdLst/>
              <a:ahLst/>
              <a:cxnLst/>
              <a:rect l="0" t="0" r="0" b="0"/>
              <a:pathLst>
                <a:path w="111381" h="264408">
                  <a:moveTo>
                    <a:pt x="25708" y="51435"/>
                  </a:moveTo>
                  <a:lnTo>
                    <a:pt x="9764" y="51435"/>
                  </a:lnTo>
                  <a:lnTo>
                    <a:pt x="9364" y="52387"/>
                  </a:lnTo>
                  <a:lnTo>
                    <a:pt x="8801" y="58278"/>
                  </a:lnTo>
                  <a:lnTo>
                    <a:pt x="8669" y="63366"/>
                  </a:lnTo>
                  <a:lnTo>
                    <a:pt x="7681" y="66057"/>
                  </a:lnTo>
                  <a:lnTo>
                    <a:pt x="6071" y="68803"/>
                  </a:lnTo>
                  <a:lnTo>
                    <a:pt x="4044" y="71586"/>
                  </a:lnTo>
                  <a:lnTo>
                    <a:pt x="1793" y="77218"/>
                  </a:lnTo>
                  <a:lnTo>
                    <a:pt x="791" y="82896"/>
                  </a:lnTo>
                  <a:lnTo>
                    <a:pt x="346" y="88595"/>
                  </a:lnTo>
                  <a:lnTo>
                    <a:pt x="149" y="96843"/>
                  </a:lnTo>
                  <a:lnTo>
                    <a:pt x="0" y="122519"/>
                  </a:lnTo>
                  <a:lnTo>
                    <a:pt x="949" y="125494"/>
                  </a:lnTo>
                  <a:lnTo>
                    <a:pt x="2535" y="128430"/>
                  </a:lnTo>
                  <a:lnTo>
                    <a:pt x="4544" y="131340"/>
                  </a:lnTo>
                  <a:lnTo>
                    <a:pt x="6837" y="134232"/>
                  </a:lnTo>
                  <a:lnTo>
                    <a:pt x="9316" y="137113"/>
                  </a:lnTo>
                  <a:lnTo>
                    <a:pt x="11923" y="139986"/>
                  </a:lnTo>
                  <a:lnTo>
                    <a:pt x="17358" y="145718"/>
                  </a:lnTo>
                  <a:lnTo>
                    <a:pt x="37151" y="165734"/>
                  </a:lnTo>
                  <a:lnTo>
                    <a:pt x="40957" y="168592"/>
                  </a:lnTo>
                  <a:lnTo>
                    <a:pt x="45399" y="171449"/>
                  </a:lnTo>
                  <a:lnTo>
                    <a:pt x="50265" y="174307"/>
                  </a:lnTo>
                  <a:lnTo>
                    <a:pt x="55414" y="176212"/>
                  </a:lnTo>
                  <a:lnTo>
                    <a:pt x="60753" y="177482"/>
                  </a:lnTo>
                  <a:lnTo>
                    <a:pt x="66216" y="178329"/>
                  </a:lnTo>
                  <a:lnTo>
                    <a:pt x="70811" y="179846"/>
                  </a:lnTo>
                  <a:lnTo>
                    <a:pt x="74826" y="181810"/>
                  </a:lnTo>
                  <a:lnTo>
                    <a:pt x="78456" y="184071"/>
                  </a:lnTo>
                  <a:lnTo>
                    <a:pt x="82782" y="186531"/>
                  </a:lnTo>
                  <a:lnTo>
                    <a:pt x="92666" y="191805"/>
                  </a:lnTo>
                  <a:lnTo>
                    <a:pt x="97017" y="194545"/>
                  </a:lnTo>
                  <a:lnTo>
                    <a:pt x="100870" y="197324"/>
                  </a:lnTo>
                  <a:lnTo>
                    <a:pt x="104392" y="200129"/>
                  </a:lnTo>
                  <a:lnTo>
                    <a:pt x="106739" y="202952"/>
                  </a:lnTo>
                  <a:lnTo>
                    <a:pt x="108303" y="205786"/>
                  </a:lnTo>
                  <a:lnTo>
                    <a:pt x="110043" y="211475"/>
                  </a:lnTo>
                  <a:lnTo>
                    <a:pt x="110815" y="217179"/>
                  </a:lnTo>
                  <a:lnTo>
                    <a:pt x="111159" y="222889"/>
                  </a:lnTo>
                  <a:lnTo>
                    <a:pt x="111312" y="228601"/>
                  </a:lnTo>
                  <a:lnTo>
                    <a:pt x="111380" y="234315"/>
                  </a:lnTo>
                  <a:lnTo>
                    <a:pt x="110444" y="237173"/>
                  </a:lnTo>
                  <a:lnTo>
                    <a:pt x="108869" y="240030"/>
                  </a:lnTo>
                  <a:lnTo>
                    <a:pt x="106866" y="242887"/>
                  </a:lnTo>
                  <a:lnTo>
                    <a:pt x="104579" y="245745"/>
                  </a:lnTo>
                  <a:lnTo>
                    <a:pt x="102101" y="248602"/>
                  </a:lnTo>
                  <a:lnTo>
                    <a:pt x="99496" y="251460"/>
                  </a:lnTo>
                  <a:lnTo>
                    <a:pt x="96808" y="253365"/>
                  </a:lnTo>
                  <a:lnTo>
                    <a:pt x="94063" y="254635"/>
                  </a:lnTo>
                  <a:lnTo>
                    <a:pt x="91280" y="255481"/>
                  </a:lnTo>
                  <a:lnTo>
                    <a:pt x="87521" y="256998"/>
                  </a:lnTo>
                  <a:lnTo>
                    <a:pt x="83109" y="258962"/>
                  </a:lnTo>
                  <a:lnTo>
                    <a:pt x="78262" y="261224"/>
                  </a:lnTo>
                  <a:lnTo>
                    <a:pt x="74080" y="262732"/>
                  </a:lnTo>
                  <a:lnTo>
                    <a:pt x="70338" y="263737"/>
                  </a:lnTo>
                  <a:lnTo>
                    <a:pt x="66892" y="264407"/>
                  </a:lnTo>
                  <a:lnTo>
                    <a:pt x="62690" y="263901"/>
                  </a:lnTo>
                  <a:lnTo>
                    <a:pt x="57982" y="262611"/>
                  </a:lnTo>
                  <a:lnTo>
                    <a:pt x="52940" y="260799"/>
                  </a:lnTo>
                  <a:lnTo>
                    <a:pt x="48626" y="259591"/>
                  </a:lnTo>
                  <a:lnTo>
                    <a:pt x="44796" y="258785"/>
                  </a:lnTo>
                  <a:lnTo>
                    <a:pt x="41291" y="258249"/>
                  </a:lnTo>
                  <a:lnTo>
                    <a:pt x="38001" y="256938"/>
                  </a:lnTo>
                  <a:lnTo>
                    <a:pt x="34856" y="255112"/>
                  </a:lnTo>
                  <a:lnTo>
                    <a:pt x="31806" y="252942"/>
                  </a:lnTo>
                  <a:lnTo>
                    <a:pt x="28821" y="250543"/>
                  </a:lnTo>
                  <a:lnTo>
                    <a:pt x="25879" y="247991"/>
                  </a:lnTo>
                  <a:lnTo>
                    <a:pt x="22964" y="245337"/>
                  </a:lnTo>
                  <a:lnTo>
                    <a:pt x="17186" y="239848"/>
                  </a:lnTo>
                  <a:lnTo>
                    <a:pt x="14311" y="237051"/>
                  </a:lnTo>
                  <a:lnTo>
                    <a:pt x="12395" y="234234"/>
                  </a:lnTo>
                  <a:lnTo>
                    <a:pt x="10267" y="228564"/>
                  </a:lnTo>
                  <a:lnTo>
                    <a:pt x="9321" y="220329"/>
                  </a:lnTo>
                  <a:lnTo>
                    <a:pt x="9067" y="215466"/>
                  </a:lnTo>
                  <a:lnTo>
                    <a:pt x="9852" y="210319"/>
                  </a:lnTo>
                  <a:lnTo>
                    <a:pt x="11328" y="204982"/>
                  </a:lnTo>
                  <a:lnTo>
                    <a:pt x="13263" y="199520"/>
                  </a:lnTo>
                  <a:lnTo>
                    <a:pt x="15507" y="193973"/>
                  </a:lnTo>
                  <a:lnTo>
                    <a:pt x="17955" y="188370"/>
                  </a:lnTo>
                  <a:lnTo>
                    <a:pt x="23215" y="177065"/>
                  </a:lnTo>
                  <a:lnTo>
                    <a:pt x="28727" y="165690"/>
                  </a:lnTo>
                  <a:lnTo>
                    <a:pt x="32484" y="159990"/>
                  </a:lnTo>
                  <a:lnTo>
                    <a:pt x="36892" y="154285"/>
                  </a:lnTo>
                  <a:lnTo>
                    <a:pt x="41737" y="148576"/>
                  </a:lnTo>
                  <a:lnTo>
                    <a:pt x="45919" y="142866"/>
                  </a:lnTo>
                  <a:lnTo>
                    <a:pt x="49659" y="137154"/>
                  </a:lnTo>
                  <a:lnTo>
                    <a:pt x="53105" y="131441"/>
                  </a:lnTo>
                  <a:lnTo>
                    <a:pt x="56355" y="125727"/>
                  </a:lnTo>
                  <a:lnTo>
                    <a:pt x="62506" y="114298"/>
                  </a:lnTo>
                  <a:lnTo>
                    <a:pt x="66433" y="108584"/>
                  </a:lnTo>
                  <a:lnTo>
                    <a:pt x="70955" y="102869"/>
                  </a:lnTo>
                  <a:lnTo>
                    <a:pt x="75876" y="97154"/>
                  </a:lnTo>
                  <a:lnTo>
                    <a:pt x="79155" y="91439"/>
                  </a:lnTo>
                  <a:lnTo>
                    <a:pt x="81342" y="85724"/>
                  </a:lnTo>
                  <a:lnTo>
                    <a:pt x="82800" y="80010"/>
                  </a:lnTo>
                  <a:lnTo>
                    <a:pt x="84725" y="75247"/>
                  </a:lnTo>
                  <a:lnTo>
                    <a:pt x="86960" y="71120"/>
                  </a:lnTo>
                  <a:lnTo>
                    <a:pt x="89403" y="67415"/>
                  </a:lnTo>
                  <a:lnTo>
                    <a:pt x="91031" y="63041"/>
                  </a:lnTo>
                  <a:lnTo>
                    <a:pt x="92117" y="58220"/>
                  </a:lnTo>
                  <a:lnTo>
                    <a:pt x="92841" y="53101"/>
                  </a:lnTo>
                  <a:lnTo>
                    <a:pt x="92371" y="48735"/>
                  </a:lnTo>
                  <a:lnTo>
                    <a:pt x="91105" y="44872"/>
                  </a:lnTo>
                  <a:lnTo>
                    <a:pt x="88111" y="38040"/>
                  </a:lnTo>
                  <a:lnTo>
                    <a:pt x="86781" y="31829"/>
                  </a:lnTo>
                  <a:lnTo>
                    <a:pt x="83649" y="25894"/>
                  </a:lnTo>
                  <a:lnTo>
                    <a:pt x="81481" y="22977"/>
                  </a:lnTo>
                  <a:lnTo>
                    <a:pt x="78130" y="21033"/>
                  </a:lnTo>
                  <a:lnTo>
                    <a:pt x="73991" y="19737"/>
                  </a:lnTo>
                  <a:lnTo>
                    <a:pt x="69326" y="18873"/>
                  </a:lnTo>
                  <a:lnTo>
                    <a:pt x="65265" y="17344"/>
                  </a:lnTo>
                  <a:lnTo>
                    <a:pt x="61605" y="15373"/>
                  </a:lnTo>
                  <a:lnTo>
                    <a:pt x="58212" y="13106"/>
                  </a:lnTo>
                  <a:lnTo>
                    <a:pt x="54997" y="11595"/>
                  </a:lnTo>
                  <a:lnTo>
                    <a:pt x="51902" y="10587"/>
                  </a:lnTo>
                  <a:lnTo>
                    <a:pt x="48886" y="9915"/>
                  </a:lnTo>
                  <a:lnTo>
                    <a:pt x="44970" y="8515"/>
                  </a:lnTo>
                  <a:lnTo>
                    <a:pt x="40455" y="6629"/>
                  </a:lnTo>
                  <a:lnTo>
                    <a:pt x="35539" y="4419"/>
                  </a:lnTo>
                  <a:lnTo>
                    <a:pt x="31310" y="2946"/>
                  </a:lnTo>
                  <a:lnTo>
                    <a:pt x="27537" y="1964"/>
                  </a:lnTo>
                  <a:lnTo>
                    <a:pt x="24070" y="1309"/>
                  </a:lnTo>
                  <a:lnTo>
                    <a:pt x="20806" y="873"/>
                  </a:lnTo>
                  <a:lnTo>
                    <a:pt x="17678" y="582"/>
                  </a:lnTo>
                  <a:lnTo>
                    <a:pt x="85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7" name="SMARTPenAnnotation218"/>
            <p:cNvSpPr/>
            <p:nvPr/>
          </p:nvSpPr>
          <p:spPr>
            <a:xfrm>
              <a:off x="8849677" y="1688782"/>
              <a:ext cx="179485" cy="402790"/>
            </a:xfrm>
            <a:custGeom>
              <a:avLst/>
              <a:gdLst/>
              <a:ahLst/>
              <a:cxnLst/>
              <a:rect l="0" t="0" r="0" b="0"/>
              <a:pathLst>
                <a:path w="179485" h="402790">
                  <a:moveTo>
                    <a:pt x="0" y="0"/>
                  </a:moveTo>
                  <a:lnTo>
                    <a:pt x="7382" y="7381"/>
                  </a:lnTo>
                  <a:lnTo>
                    <a:pt x="10582" y="8043"/>
                  </a:lnTo>
                  <a:lnTo>
                    <a:pt x="12771" y="8220"/>
                  </a:lnTo>
                  <a:lnTo>
                    <a:pt x="16134" y="9290"/>
                  </a:lnTo>
                  <a:lnTo>
                    <a:pt x="20281" y="10956"/>
                  </a:lnTo>
                  <a:lnTo>
                    <a:pt x="24951" y="13019"/>
                  </a:lnTo>
                  <a:lnTo>
                    <a:pt x="29016" y="15347"/>
                  </a:lnTo>
                  <a:lnTo>
                    <a:pt x="32680" y="17851"/>
                  </a:lnTo>
                  <a:lnTo>
                    <a:pt x="36073" y="20473"/>
                  </a:lnTo>
                  <a:lnTo>
                    <a:pt x="40241" y="23174"/>
                  </a:lnTo>
                  <a:lnTo>
                    <a:pt x="44925" y="25927"/>
                  </a:lnTo>
                  <a:lnTo>
                    <a:pt x="49953" y="28715"/>
                  </a:lnTo>
                  <a:lnTo>
                    <a:pt x="55210" y="32478"/>
                  </a:lnTo>
                  <a:lnTo>
                    <a:pt x="60619" y="36892"/>
                  </a:lnTo>
                  <a:lnTo>
                    <a:pt x="66130" y="41740"/>
                  </a:lnTo>
                  <a:lnTo>
                    <a:pt x="71709" y="46876"/>
                  </a:lnTo>
                  <a:lnTo>
                    <a:pt x="82989" y="57664"/>
                  </a:lnTo>
                  <a:lnTo>
                    <a:pt x="121720" y="96036"/>
                  </a:lnTo>
                  <a:lnTo>
                    <a:pt x="127819" y="103077"/>
                  </a:lnTo>
                  <a:lnTo>
                    <a:pt x="132837" y="109675"/>
                  </a:lnTo>
                  <a:lnTo>
                    <a:pt x="152288" y="138504"/>
                  </a:lnTo>
                  <a:lnTo>
                    <a:pt x="156770" y="146629"/>
                  </a:lnTo>
                  <a:lnTo>
                    <a:pt x="160711" y="154903"/>
                  </a:lnTo>
                  <a:lnTo>
                    <a:pt x="164292" y="163276"/>
                  </a:lnTo>
                  <a:lnTo>
                    <a:pt x="170808" y="177660"/>
                  </a:lnTo>
                  <a:lnTo>
                    <a:pt x="173880" y="184162"/>
                  </a:lnTo>
                  <a:lnTo>
                    <a:pt x="175928" y="192307"/>
                  </a:lnTo>
                  <a:lnTo>
                    <a:pt x="177292" y="201547"/>
                  </a:lnTo>
                  <a:lnTo>
                    <a:pt x="178202" y="211517"/>
                  </a:lnTo>
                  <a:lnTo>
                    <a:pt x="178809" y="221022"/>
                  </a:lnTo>
                  <a:lnTo>
                    <a:pt x="179484" y="239202"/>
                  </a:lnTo>
                  <a:lnTo>
                    <a:pt x="178710" y="247098"/>
                  </a:lnTo>
                  <a:lnTo>
                    <a:pt x="177243" y="254267"/>
                  </a:lnTo>
                  <a:lnTo>
                    <a:pt x="175313" y="260951"/>
                  </a:lnTo>
                  <a:lnTo>
                    <a:pt x="170626" y="275998"/>
                  </a:lnTo>
                  <a:lnTo>
                    <a:pt x="168044" y="284011"/>
                  </a:lnTo>
                  <a:lnTo>
                    <a:pt x="164417" y="292211"/>
                  </a:lnTo>
                  <a:lnTo>
                    <a:pt x="160094" y="300535"/>
                  </a:lnTo>
                  <a:lnTo>
                    <a:pt x="151162" y="316451"/>
                  </a:lnTo>
                  <a:lnTo>
                    <a:pt x="144018" y="329875"/>
                  </a:lnTo>
                  <a:lnTo>
                    <a:pt x="134642" y="348142"/>
                  </a:lnTo>
                  <a:lnTo>
                    <a:pt x="130718" y="354015"/>
                  </a:lnTo>
                  <a:lnTo>
                    <a:pt x="126199" y="359835"/>
                  </a:lnTo>
                  <a:lnTo>
                    <a:pt x="121279" y="365620"/>
                  </a:lnTo>
                  <a:lnTo>
                    <a:pt x="116095" y="370429"/>
                  </a:lnTo>
                  <a:lnTo>
                    <a:pt x="110735" y="374588"/>
                  </a:lnTo>
                  <a:lnTo>
                    <a:pt x="105256" y="378313"/>
                  </a:lnTo>
                  <a:lnTo>
                    <a:pt x="101602" y="381748"/>
                  </a:lnTo>
                  <a:lnTo>
                    <a:pt x="99168" y="384992"/>
                  </a:lnTo>
                  <a:lnTo>
                    <a:pt x="97545" y="388106"/>
                  </a:lnTo>
                  <a:lnTo>
                    <a:pt x="95509" y="390182"/>
                  </a:lnTo>
                  <a:lnTo>
                    <a:pt x="93201" y="391567"/>
                  </a:lnTo>
                  <a:lnTo>
                    <a:pt x="90709" y="392489"/>
                  </a:lnTo>
                  <a:lnTo>
                    <a:pt x="85400" y="396055"/>
                  </a:lnTo>
                  <a:lnTo>
                    <a:pt x="77296" y="402789"/>
                  </a:lnTo>
                  <a:lnTo>
                    <a:pt x="77195" y="398322"/>
                  </a:lnTo>
                  <a:lnTo>
                    <a:pt x="78134" y="396993"/>
                  </a:lnTo>
                  <a:lnTo>
                    <a:pt x="79712" y="396107"/>
                  </a:lnTo>
                  <a:lnTo>
                    <a:pt x="85725" y="3943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8" name="SMARTPenAnnotation219"/>
            <p:cNvSpPr/>
            <p:nvPr/>
          </p:nvSpPr>
          <p:spPr>
            <a:xfrm>
              <a:off x="7323772" y="2455369"/>
              <a:ext cx="222886" cy="13512"/>
            </a:xfrm>
            <a:custGeom>
              <a:avLst/>
              <a:gdLst/>
              <a:ahLst/>
              <a:cxnLst/>
              <a:rect l="0" t="0" r="0" b="0"/>
              <a:pathLst>
                <a:path w="222886" h="13512">
                  <a:moveTo>
                    <a:pt x="0" y="13511"/>
                  </a:moveTo>
                  <a:lnTo>
                    <a:pt x="57589" y="13511"/>
                  </a:lnTo>
                  <a:lnTo>
                    <a:pt x="63157" y="12558"/>
                  </a:lnTo>
                  <a:lnTo>
                    <a:pt x="68775" y="10970"/>
                  </a:lnTo>
                  <a:lnTo>
                    <a:pt x="74426" y="8960"/>
                  </a:lnTo>
                  <a:lnTo>
                    <a:pt x="81049" y="7619"/>
                  </a:lnTo>
                  <a:lnTo>
                    <a:pt x="88323" y="6725"/>
                  </a:lnTo>
                  <a:lnTo>
                    <a:pt x="96030" y="6130"/>
                  </a:lnTo>
                  <a:lnTo>
                    <a:pt x="103072" y="5733"/>
                  </a:lnTo>
                  <a:lnTo>
                    <a:pt x="115977" y="5291"/>
                  </a:lnTo>
                  <a:lnTo>
                    <a:pt x="139784" y="5008"/>
                  </a:lnTo>
                  <a:lnTo>
                    <a:pt x="181178" y="4941"/>
                  </a:lnTo>
                  <a:lnTo>
                    <a:pt x="185555" y="3987"/>
                  </a:lnTo>
                  <a:lnTo>
                    <a:pt x="190379" y="2399"/>
                  </a:lnTo>
                  <a:lnTo>
                    <a:pt x="195499" y="388"/>
                  </a:lnTo>
                  <a:lnTo>
                    <a:pt x="198913" y="0"/>
                  </a:lnTo>
                  <a:lnTo>
                    <a:pt x="201188" y="693"/>
                  </a:lnTo>
                  <a:lnTo>
                    <a:pt x="202706" y="2108"/>
                  </a:lnTo>
                  <a:lnTo>
                    <a:pt x="205622" y="3052"/>
                  </a:lnTo>
                  <a:lnTo>
                    <a:pt x="209472" y="3680"/>
                  </a:lnTo>
                  <a:lnTo>
                    <a:pt x="222885" y="49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9" name="SMARTPenAnnotation220"/>
            <p:cNvSpPr/>
            <p:nvPr/>
          </p:nvSpPr>
          <p:spPr>
            <a:xfrm>
              <a:off x="7298055" y="2528887"/>
              <a:ext cx="231458" cy="42864"/>
            </a:xfrm>
            <a:custGeom>
              <a:avLst/>
              <a:gdLst/>
              <a:ahLst/>
              <a:cxnLst/>
              <a:rect l="0" t="0" r="0" b="0"/>
              <a:pathLst>
                <a:path w="231458" h="42864">
                  <a:moveTo>
                    <a:pt x="0" y="42863"/>
                  </a:moveTo>
                  <a:lnTo>
                    <a:pt x="4551" y="42863"/>
                  </a:lnTo>
                  <a:lnTo>
                    <a:pt x="6844" y="41910"/>
                  </a:lnTo>
                  <a:lnTo>
                    <a:pt x="9325" y="40323"/>
                  </a:lnTo>
                  <a:lnTo>
                    <a:pt x="15600" y="35482"/>
                  </a:lnTo>
                  <a:lnTo>
                    <a:pt x="21538" y="34820"/>
                  </a:lnTo>
                  <a:lnTo>
                    <a:pt x="25788" y="34643"/>
                  </a:lnTo>
                  <a:lnTo>
                    <a:pt x="35591" y="34447"/>
                  </a:lnTo>
                  <a:lnTo>
                    <a:pt x="40873" y="34395"/>
                  </a:lnTo>
                  <a:lnTo>
                    <a:pt x="46298" y="33407"/>
                  </a:lnTo>
                  <a:lnTo>
                    <a:pt x="51820" y="31797"/>
                  </a:lnTo>
                  <a:lnTo>
                    <a:pt x="57407" y="29770"/>
                  </a:lnTo>
                  <a:lnTo>
                    <a:pt x="63989" y="28419"/>
                  </a:lnTo>
                  <a:lnTo>
                    <a:pt x="71234" y="27519"/>
                  </a:lnTo>
                  <a:lnTo>
                    <a:pt x="78922" y="26918"/>
                  </a:lnTo>
                  <a:lnTo>
                    <a:pt x="85952" y="25565"/>
                  </a:lnTo>
                  <a:lnTo>
                    <a:pt x="92544" y="23711"/>
                  </a:lnTo>
                  <a:lnTo>
                    <a:pt x="98843" y="21523"/>
                  </a:lnTo>
                  <a:lnTo>
                    <a:pt x="105900" y="20063"/>
                  </a:lnTo>
                  <a:lnTo>
                    <a:pt x="113463" y="19091"/>
                  </a:lnTo>
                  <a:lnTo>
                    <a:pt x="121361" y="18442"/>
                  </a:lnTo>
                  <a:lnTo>
                    <a:pt x="128532" y="18010"/>
                  </a:lnTo>
                  <a:lnTo>
                    <a:pt x="141580" y="17529"/>
                  </a:lnTo>
                  <a:lnTo>
                    <a:pt x="147726" y="16449"/>
                  </a:lnTo>
                  <a:lnTo>
                    <a:pt x="153729" y="14776"/>
                  </a:lnTo>
                  <a:lnTo>
                    <a:pt x="159636" y="12708"/>
                  </a:lnTo>
                  <a:lnTo>
                    <a:pt x="165479" y="11330"/>
                  </a:lnTo>
                  <a:lnTo>
                    <a:pt x="171279" y="10411"/>
                  </a:lnTo>
                  <a:lnTo>
                    <a:pt x="177051" y="9798"/>
                  </a:lnTo>
                  <a:lnTo>
                    <a:pt x="181852" y="9390"/>
                  </a:lnTo>
                  <a:lnTo>
                    <a:pt x="186004" y="9117"/>
                  </a:lnTo>
                  <a:lnTo>
                    <a:pt x="189725" y="8936"/>
                  </a:lnTo>
                  <a:lnTo>
                    <a:pt x="194111" y="7862"/>
                  </a:lnTo>
                  <a:lnTo>
                    <a:pt x="198940" y="6194"/>
                  </a:lnTo>
                  <a:lnTo>
                    <a:pt x="204064" y="4129"/>
                  </a:lnTo>
                  <a:lnTo>
                    <a:pt x="208433" y="2753"/>
                  </a:lnTo>
                  <a:lnTo>
                    <a:pt x="212298" y="1835"/>
                  </a:lnTo>
                  <a:lnTo>
                    <a:pt x="219131" y="816"/>
                  </a:lnTo>
                  <a:lnTo>
                    <a:pt x="222288" y="544"/>
                  </a:lnTo>
                  <a:lnTo>
                    <a:pt x="23145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0" name="SMARTPenAnnotation221"/>
            <p:cNvSpPr/>
            <p:nvPr/>
          </p:nvSpPr>
          <p:spPr>
            <a:xfrm>
              <a:off x="7735252" y="2348972"/>
              <a:ext cx="231424" cy="248496"/>
            </a:xfrm>
            <a:custGeom>
              <a:avLst/>
              <a:gdLst/>
              <a:ahLst/>
              <a:cxnLst/>
              <a:rect l="0" t="0" r="0" b="0"/>
              <a:pathLst>
                <a:path w="231424" h="248496">
                  <a:moveTo>
                    <a:pt x="0" y="34183"/>
                  </a:moveTo>
                  <a:lnTo>
                    <a:pt x="7381" y="34183"/>
                  </a:lnTo>
                  <a:lnTo>
                    <a:pt x="13123" y="31642"/>
                  </a:lnTo>
                  <a:lnTo>
                    <a:pt x="17322" y="29632"/>
                  </a:lnTo>
                  <a:lnTo>
                    <a:pt x="24526" y="27397"/>
                  </a:lnTo>
                  <a:lnTo>
                    <a:pt x="30903" y="26405"/>
                  </a:lnTo>
                  <a:lnTo>
                    <a:pt x="36913" y="25963"/>
                  </a:lnTo>
                  <a:lnTo>
                    <a:pt x="42759" y="25767"/>
                  </a:lnTo>
                  <a:lnTo>
                    <a:pt x="53944" y="25657"/>
                  </a:lnTo>
                  <a:lnTo>
                    <a:pt x="74791" y="25619"/>
                  </a:lnTo>
                  <a:lnTo>
                    <a:pt x="80340" y="24664"/>
                  </a:lnTo>
                  <a:lnTo>
                    <a:pt x="85945" y="23074"/>
                  </a:lnTo>
                  <a:lnTo>
                    <a:pt x="91588" y="21062"/>
                  </a:lnTo>
                  <a:lnTo>
                    <a:pt x="97253" y="19720"/>
                  </a:lnTo>
                  <a:lnTo>
                    <a:pt x="102936" y="18826"/>
                  </a:lnTo>
                  <a:lnTo>
                    <a:pt x="108628" y="18230"/>
                  </a:lnTo>
                  <a:lnTo>
                    <a:pt x="114329" y="16880"/>
                  </a:lnTo>
                  <a:lnTo>
                    <a:pt x="120035" y="15028"/>
                  </a:lnTo>
                  <a:lnTo>
                    <a:pt x="125744" y="12840"/>
                  </a:lnTo>
                  <a:lnTo>
                    <a:pt x="131453" y="11382"/>
                  </a:lnTo>
                  <a:lnTo>
                    <a:pt x="137166" y="10410"/>
                  </a:lnTo>
                  <a:lnTo>
                    <a:pt x="142879" y="9761"/>
                  </a:lnTo>
                  <a:lnTo>
                    <a:pt x="148593" y="9329"/>
                  </a:lnTo>
                  <a:lnTo>
                    <a:pt x="154307" y="9041"/>
                  </a:lnTo>
                  <a:lnTo>
                    <a:pt x="160021" y="8849"/>
                  </a:lnTo>
                  <a:lnTo>
                    <a:pt x="164783" y="7769"/>
                  </a:lnTo>
                  <a:lnTo>
                    <a:pt x="168910" y="6096"/>
                  </a:lnTo>
                  <a:lnTo>
                    <a:pt x="172614" y="4028"/>
                  </a:lnTo>
                  <a:lnTo>
                    <a:pt x="176989" y="2650"/>
                  </a:lnTo>
                  <a:lnTo>
                    <a:pt x="181810" y="1731"/>
                  </a:lnTo>
                  <a:lnTo>
                    <a:pt x="186929" y="1118"/>
                  </a:lnTo>
                  <a:lnTo>
                    <a:pt x="191295" y="709"/>
                  </a:lnTo>
                  <a:lnTo>
                    <a:pt x="195157" y="437"/>
                  </a:lnTo>
                  <a:lnTo>
                    <a:pt x="201989" y="135"/>
                  </a:lnTo>
                  <a:lnTo>
                    <a:pt x="208200" y="0"/>
                  </a:lnTo>
                  <a:lnTo>
                    <a:pt x="211191" y="917"/>
                  </a:lnTo>
                  <a:lnTo>
                    <a:pt x="217052" y="4475"/>
                  </a:lnTo>
                  <a:lnTo>
                    <a:pt x="222685" y="8630"/>
                  </a:lnTo>
                  <a:lnTo>
                    <a:pt x="230115" y="15742"/>
                  </a:lnTo>
                  <a:lnTo>
                    <a:pt x="230562" y="17126"/>
                  </a:lnTo>
                  <a:lnTo>
                    <a:pt x="231191" y="23626"/>
                  </a:lnTo>
                  <a:lnTo>
                    <a:pt x="231340" y="28856"/>
                  </a:lnTo>
                  <a:lnTo>
                    <a:pt x="231423" y="37155"/>
                  </a:lnTo>
                  <a:lnTo>
                    <a:pt x="230482" y="40927"/>
                  </a:lnTo>
                  <a:lnTo>
                    <a:pt x="228902" y="45346"/>
                  </a:lnTo>
                  <a:lnTo>
                    <a:pt x="226897" y="50198"/>
                  </a:lnTo>
                  <a:lnTo>
                    <a:pt x="225560" y="55337"/>
                  </a:lnTo>
                  <a:lnTo>
                    <a:pt x="224668" y="60668"/>
                  </a:lnTo>
                  <a:lnTo>
                    <a:pt x="224074" y="66127"/>
                  </a:lnTo>
                  <a:lnTo>
                    <a:pt x="222725" y="70719"/>
                  </a:lnTo>
                  <a:lnTo>
                    <a:pt x="218687" y="78361"/>
                  </a:lnTo>
                  <a:lnTo>
                    <a:pt x="216275" y="82685"/>
                  </a:lnTo>
                  <a:lnTo>
                    <a:pt x="211058" y="92569"/>
                  </a:lnTo>
                  <a:lnTo>
                    <a:pt x="194275" y="125731"/>
                  </a:lnTo>
                  <a:lnTo>
                    <a:pt x="192382" y="131410"/>
                  </a:lnTo>
                  <a:lnTo>
                    <a:pt x="191120" y="137101"/>
                  </a:lnTo>
                  <a:lnTo>
                    <a:pt x="190278" y="142800"/>
                  </a:lnTo>
                  <a:lnTo>
                    <a:pt x="188765" y="148504"/>
                  </a:lnTo>
                  <a:lnTo>
                    <a:pt x="186803" y="154212"/>
                  </a:lnTo>
                  <a:lnTo>
                    <a:pt x="184543" y="159922"/>
                  </a:lnTo>
                  <a:lnTo>
                    <a:pt x="182084" y="165634"/>
                  </a:lnTo>
                  <a:lnTo>
                    <a:pt x="176811" y="177060"/>
                  </a:lnTo>
                  <a:lnTo>
                    <a:pt x="175024" y="181822"/>
                  </a:lnTo>
                  <a:lnTo>
                    <a:pt x="173833" y="185949"/>
                  </a:lnTo>
                  <a:lnTo>
                    <a:pt x="173038" y="189653"/>
                  </a:lnTo>
                  <a:lnTo>
                    <a:pt x="171557" y="194027"/>
                  </a:lnTo>
                  <a:lnTo>
                    <a:pt x="169617" y="198848"/>
                  </a:lnTo>
                  <a:lnTo>
                    <a:pt x="167370" y="203967"/>
                  </a:lnTo>
                  <a:lnTo>
                    <a:pt x="165872" y="208332"/>
                  </a:lnTo>
                  <a:lnTo>
                    <a:pt x="164209" y="215722"/>
                  </a:lnTo>
                  <a:lnTo>
                    <a:pt x="160929" y="222182"/>
                  </a:lnTo>
                  <a:lnTo>
                    <a:pt x="158722" y="225238"/>
                  </a:lnTo>
                  <a:lnTo>
                    <a:pt x="156268" y="231174"/>
                  </a:lnTo>
                  <a:lnTo>
                    <a:pt x="155178" y="236987"/>
                  </a:lnTo>
                  <a:lnTo>
                    <a:pt x="154564" y="244662"/>
                  </a:lnTo>
                  <a:lnTo>
                    <a:pt x="154306" y="248491"/>
                  </a:lnTo>
                  <a:lnTo>
                    <a:pt x="154305" y="248492"/>
                  </a:lnTo>
                  <a:lnTo>
                    <a:pt x="154305" y="2484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1" name="SMARTPenAnnotation222"/>
            <p:cNvSpPr/>
            <p:nvPr/>
          </p:nvSpPr>
          <p:spPr>
            <a:xfrm>
              <a:off x="8078152" y="2326857"/>
              <a:ext cx="257176" cy="262039"/>
            </a:xfrm>
            <a:custGeom>
              <a:avLst/>
              <a:gdLst/>
              <a:ahLst/>
              <a:cxnLst/>
              <a:rect l="0" t="0" r="0" b="0"/>
              <a:pathLst>
                <a:path w="257176" h="262039">
                  <a:moveTo>
                    <a:pt x="0" y="56298"/>
                  </a:moveTo>
                  <a:lnTo>
                    <a:pt x="0" y="43279"/>
                  </a:lnTo>
                  <a:lnTo>
                    <a:pt x="952" y="41903"/>
                  </a:lnTo>
                  <a:lnTo>
                    <a:pt x="2540" y="40987"/>
                  </a:lnTo>
                  <a:lnTo>
                    <a:pt x="4551" y="40375"/>
                  </a:lnTo>
                  <a:lnTo>
                    <a:pt x="5891" y="39015"/>
                  </a:lnTo>
                  <a:lnTo>
                    <a:pt x="6785" y="37156"/>
                  </a:lnTo>
                  <a:lnTo>
                    <a:pt x="7382" y="34964"/>
                  </a:lnTo>
                  <a:lnTo>
                    <a:pt x="10582" y="29989"/>
                  </a:lnTo>
                  <a:lnTo>
                    <a:pt x="17234" y="22106"/>
                  </a:lnTo>
                  <a:lnTo>
                    <a:pt x="21312" y="17924"/>
                  </a:lnTo>
                  <a:lnTo>
                    <a:pt x="24685" y="16428"/>
                  </a:lnTo>
                  <a:lnTo>
                    <a:pt x="28839" y="15430"/>
                  </a:lnTo>
                  <a:lnTo>
                    <a:pt x="33514" y="14765"/>
                  </a:lnTo>
                  <a:lnTo>
                    <a:pt x="41248" y="11486"/>
                  </a:lnTo>
                  <a:lnTo>
                    <a:pt x="44644" y="9278"/>
                  </a:lnTo>
                  <a:lnTo>
                    <a:pt x="48813" y="7806"/>
                  </a:lnTo>
                  <a:lnTo>
                    <a:pt x="53497" y="6825"/>
                  </a:lnTo>
                  <a:lnTo>
                    <a:pt x="58524" y="6171"/>
                  </a:lnTo>
                  <a:lnTo>
                    <a:pt x="63781" y="5735"/>
                  </a:lnTo>
                  <a:lnTo>
                    <a:pt x="69191" y="5444"/>
                  </a:lnTo>
                  <a:lnTo>
                    <a:pt x="74703" y="5250"/>
                  </a:lnTo>
                  <a:lnTo>
                    <a:pt x="80281" y="4168"/>
                  </a:lnTo>
                  <a:lnTo>
                    <a:pt x="85906" y="2495"/>
                  </a:lnTo>
                  <a:lnTo>
                    <a:pt x="91561" y="427"/>
                  </a:lnTo>
                  <a:lnTo>
                    <a:pt x="97236" y="0"/>
                  </a:lnTo>
                  <a:lnTo>
                    <a:pt x="102923" y="669"/>
                  </a:lnTo>
                  <a:lnTo>
                    <a:pt x="108621" y="2067"/>
                  </a:lnTo>
                  <a:lnTo>
                    <a:pt x="114324" y="2999"/>
                  </a:lnTo>
                  <a:lnTo>
                    <a:pt x="120031" y="3620"/>
                  </a:lnTo>
                  <a:lnTo>
                    <a:pt x="125740" y="4034"/>
                  </a:lnTo>
                  <a:lnTo>
                    <a:pt x="134624" y="4494"/>
                  </a:lnTo>
                  <a:lnTo>
                    <a:pt x="138327" y="4617"/>
                  </a:lnTo>
                  <a:lnTo>
                    <a:pt x="142701" y="5651"/>
                  </a:lnTo>
                  <a:lnTo>
                    <a:pt x="147521" y="7293"/>
                  </a:lnTo>
                  <a:lnTo>
                    <a:pt x="152640" y="9341"/>
                  </a:lnTo>
                  <a:lnTo>
                    <a:pt x="157005" y="11658"/>
                  </a:lnTo>
                  <a:lnTo>
                    <a:pt x="164395" y="16773"/>
                  </a:lnTo>
                  <a:lnTo>
                    <a:pt x="170855" y="22221"/>
                  </a:lnTo>
                  <a:lnTo>
                    <a:pt x="173910" y="25007"/>
                  </a:lnTo>
                  <a:lnTo>
                    <a:pt x="175948" y="27817"/>
                  </a:lnTo>
                  <a:lnTo>
                    <a:pt x="178213" y="33480"/>
                  </a:lnTo>
                  <a:lnTo>
                    <a:pt x="178815" y="37276"/>
                  </a:lnTo>
                  <a:lnTo>
                    <a:pt x="179218" y="41711"/>
                  </a:lnTo>
                  <a:lnTo>
                    <a:pt x="179485" y="46573"/>
                  </a:lnTo>
                  <a:lnTo>
                    <a:pt x="180618" y="50767"/>
                  </a:lnTo>
                  <a:lnTo>
                    <a:pt x="184414" y="57967"/>
                  </a:lnTo>
                  <a:lnTo>
                    <a:pt x="185808" y="62173"/>
                  </a:lnTo>
                  <a:lnTo>
                    <a:pt x="186737" y="66882"/>
                  </a:lnTo>
                  <a:lnTo>
                    <a:pt x="187356" y="71927"/>
                  </a:lnTo>
                  <a:lnTo>
                    <a:pt x="187769" y="77194"/>
                  </a:lnTo>
                  <a:lnTo>
                    <a:pt x="188044" y="82611"/>
                  </a:lnTo>
                  <a:lnTo>
                    <a:pt x="188227" y="88128"/>
                  </a:lnTo>
                  <a:lnTo>
                    <a:pt x="187398" y="93710"/>
                  </a:lnTo>
                  <a:lnTo>
                    <a:pt x="185892" y="99337"/>
                  </a:lnTo>
                  <a:lnTo>
                    <a:pt x="183935" y="104993"/>
                  </a:lnTo>
                  <a:lnTo>
                    <a:pt x="181679" y="110669"/>
                  </a:lnTo>
                  <a:lnTo>
                    <a:pt x="179222" y="116357"/>
                  </a:lnTo>
                  <a:lnTo>
                    <a:pt x="173952" y="127758"/>
                  </a:lnTo>
                  <a:lnTo>
                    <a:pt x="168434" y="139176"/>
                  </a:lnTo>
                  <a:lnTo>
                    <a:pt x="164678" y="144887"/>
                  </a:lnTo>
                  <a:lnTo>
                    <a:pt x="160268" y="150600"/>
                  </a:lnTo>
                  <a:lnTo>
                    <a:pt x="155422" y="156313"/>
                  </a:lnTo>
                  <a:lnTo>
                    <a:pt x="151240" y="161075"/>
                  </a:lnTo>
                  <a:lnTo>
                    <a:pt x="144053" y="168905"/>
                  </a:lnTo>
                  <a:lnTo>
                    <a:pt x="134652" y="178669"/>
                  </a:lnTo>
                  <a:lnTo>
                    <a:pt x="131677" y="182646"/>
                  </a:lnTo>
                  <a:lnTo>
                    <a:pt x="128743" y="187202"/>
                  </a:lnTo>
                  <a:lnTo>
                    <a:pt x="125834" y="192145"/>
                  </a:lnTo>
                  <a:lnTo>
                    <a:pt x="121989" y="196392"/>
                  </a:lnTo>
                  <a:lnTo>
                    <a:pt x="117522" y="200176"/>
                  </a:lnTo>
                  <a:lnTo>
                    <a:pt x="112637" y="203652"/>
                  </a:lnTo>
                  <a:lnTo>
                    <a:pt x="108428" y="207874"/>
                  </a:lnTo>
                  <a:lnTo>
                    <a:pt x="104671" y="212594"/>
                  </a:lnTo>
                  <a:lnTo>
                    <a:pt x="101213" y="217645"/>
                  </a:lnTo>
                  <a:lnTo>
                    <a:pt x="94832" y="225798"/>
                  </a:lnTo>
                  <a:lnTo>
                    <a:pt x="91797" y="229305"/>
                  </a:lnTo>
                  <a:lnTo>
                    <a:pt x="88820" y="231644"/>
                  </a:lnTo>
                  <a:lnTo>
                    <a:pt x="82973" y="234242"/>
                  </a:lnTo>
                  <a:lnTo>
                    <a:pt x="79128" y="235887"/>
                  </a:lnTo>
                  <a:lnTo>
                    <a:pt x="69776" y="240255"/>
                  </a:lnTo>
                  <a:lnTo>
                    <a:pt x="61810" y="242832"/>
                  </a:lnTo>
                  <a:lnTo>
                    <a:pt x="58351" y="243519"/>
                  </a:lnTo>
                  <a:lnTo>
                    <a:pt x="51969" y="246822"/>
                  </a:lnTo>
                  <a:lnTo>
                    <a:pt x="48934" y="249036"/>
                  </a:lnTo>
                  <a:lnTo>
                    <a:pt x="43021" y="251497"/>
                  </a:lnTo>
                  <a:lnTo>
                    <a:pt x="37218" y="252590"/>
                  </a:lnTo>
                  <a:lnTo>
                    <a:pt x="31463" y="253076"/>
                  </a:lnTo>
                  <a:lnTo>
                    <a:pt x="29549" y="252253"/>
                  </a:lnTo>
                  <a:lnTo>
                    <a:pt x="28272" y="250752"/>
                  </a:lnTo>
                  <a:lnTo>
                    <a:pt x="27420" y="248799"/>
                  </a:lnTo>
                  <a:lnTo>
                    <a:pt x="25901" y="247497"/>
                  </a:lnTo>
                  <a:lnTo>
                    <a:pt x="23934" y="246629"/>
                  </a:lnTo>
                  <a:lnTo>
                    <a:pt x="19210" y="245664"/>
                  </a:lnTo>
                  <a:lnTo>
                    <a:pt x="13936" y="245236"/>
                  </a:lnTo>
                  <a:lnTo>
                    <a:pt x="12148" y="244169"/>
                  </a:lnTo>
                  <a:lnTo>
                    <a:pt x="10956" y="242505"/>
                  </a:lnTo>
                  <a:lnTo>
                    <a:pt x="9044" y="237542"/>
                  </a:lnTo>
                  <a:lnTo>
                    <a:pt x="8666" y="229717"/>
                  </a:lnTo>
                  <a:lnTo>
                    <a:pt x="8614" y="224496"/>
                  </a:lnTo>
                  <a:lnTo>
                    <a:pt x="9553" y="221770"/>
                  </a:lnTo>
                  <a:lnTo>
                    <a:pt x="13136" y="216201"/>
                  </a:lnTo>
                  <a:lnTo>
                    <a:pt x="17904" y="210551"/>
                  </a:lnTo>
                  <a:lnTo>
                    <a:pt x="20508" y="207710"/>
                  </a:lnTo>
                  <a:lnTo>
                    <a:pt x="28482" y="202015"/>
                  </a:lnTo>
                  <a:lnTo>
                    <a:pt x="33276" y="199162"/>
                  </a:lnTo>
                  <a:lnTo>
                    <a:pt x="41142" y="193453"/>
                  </a:lnTo>
                  <a:lnTo>
                    <a:pt x="44573" y="190597"/>
                  </a:lnTo>
                  <a:lnTo>
                    <a:pt x="48765" y="188693"/>
                  </a:lnTo>
                  <a:lnTo>
                    <a:pt x="53465" y="187424"/>
                  </a:lnTo>
                  <a:lnTo>
                    <a:pt x="58504" y="186577"/>
                  </a:lnTo>
                  <a:lnTo>
                    <a:pt x="64719" y="185061"/>
                  </a:lnTo>
                  <a:lnTo>
                    <a:pt x="71721" y="183097"/>
                  </a:lnTo>
                  <a:lnTo>
                    <a:pt x="79247" y="180836"/>
                  </a:lnTo>
                  <a:lnTo>
                    <a:pt x="86169" y="179328"/>
                  </a:lnTo>
                  <a:lnTo>
                    <a:pt x="92689" y="178323"/>
                  </a:lnTo>
                  <a:lnTo>
                    <a:pt x="98940" y="177653"/>
                  </a:lnTo>
                  <a:lnTo>
                    <a:pt x="105012" y="177206"/>
                  </a:lnTo>
                  <a:lnTo>
                    <a:pt x="110965" y="176908"/>
                  </a:lnTo>
                  <a:lnTo>
                    <a:pt x="116839" y="176710"/>
                  </a:lnTo>
                  <a:lnTo>
                    <a:pt x="122660" y="177530"/>
                  </a:lnTo>
                  <a:lnTo>
                    <a:pt x="128447" y="179029"/>
                  </a:lnTo>
                  <a:lnTo>
                    <a:pt x="134208" y="180981"/>
                  </a:lnTo>
                  <a:lnTo>
                    <a:pt x="140907" y="182283"/>
                  </a:lnTo>
                  <a:lnTo>
                    <a:pt x="148231" y="183150"/>
                  </a:lnTo>
                  <a:lnTo>
                    <a:pt x="155971" y="183728"/>
                  </a:lnTo>
                  <a:lnTo>
                    <a:pt x="162083" y="185066"/>
                  </a:lnTo>
                  <a:lnTo>
                    <a:pt x="167110" y="186911"/>
                  </a:lnTo>
                  <a:lnTo>
                    <a:pt x="186574" y="196715"/>
                  </a:lnTo>
                  <a:lnTo>
                    <a:pt x="191057" y="199439"/>
                  </a:lnTo>
                  <a:lnTo>
                    <a:pt x="198580" y="205006"/>
                  </a:lnTo>
                  <a:lnTo>
                    <a:pt x="205098" y="210655"/>
                  </a:lnTo>
                  <a:lnTo>
                    <a:pt x="211169" y="216341"/>
                  </a:lnTo>
                  <a:lnTo>
                    <a:pt x="222828" y="227752"/>
                  </a:lnTo>
                  <a:lnTo>
                    <a:pt x="234304" y="239179"/>
                  </a:lnTo>
                  <a:lnTo>
                    <a:pt x="237165" y="241083"/>
                  </a:lnTo>
                  <a:lnTo>
                    <a:pt x="242885" y="243199"/>
                  </a:lnTo>
                  <a:lnTo>
                    <a:pt x="248601" y="246680"/>
                  </a:lnTo>
                  <a:lnTo>
                    <a:pt x="256674" y="253068"/>
                  </a:lnTo>
                  <a:lnTo>
                    <a:pt x="257109" y="260198"/>
                  </a:lnTo>
                  <a:lnTo>
                    <a:pt x="257175" y="2620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78380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 one - hexagon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14" y="2005807"/>
            <a:ext cx="4524375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MARTPenAnnotation37"/>
          <p:cNvSpPr/>
          <p:nvPr/>
        </p:nvSpPr>
        <p:spPr>
          <a:xfrm>
            <a:off x="4923472" y="4217670"/>
            <a:ext cx="25719" cy="248603"/>
          </a:xfrm>
          <a:custGeom>
            <a:avLst/>
            <a:gdLst/>
            <a:ahLst/>
            <a:cxnLst/>
            <a:rect l="0" t="0" r="0" b="0"/>
            <a:pathLst>
              <a:path w="25719" h="248603">
                <a:moveTo>
                  <a:pt x="0" y="0"/>
                </a:moveTo>
                <a:lnTo>
                  <a:pt x="0" y="7381"/>
                </a:lnTo>
                <a:lnTo>
                  <a:pt x="953" y="8730"/>
                </a:lnTo>
                <a:lnTo>
                  <a:pt x="2540" y="10583"/>
                </a:lnTo>
                <a:lnTo>
                  <a:pt x="7381" y="15849"/>
                </a:lnTo>
                <a:lnTo>
                  <a:pt x="8043" y="19108"/>
                </a:lnTo>
                <a:lnTo>
                  <a:pt x="8219" y="21311"/>
                </a:lnTo>
                <a:lnTo>
                  <a:pt x="9290" y="24685"/>
                </a:lnTo>
                <a:lnTo>
                  <a:pt x="10956" y="28839"/>
                </a:lnTo>
                <a:lnTo>
                  <a:pt x="13019" y="33514"/>
                </a:lnTo>
                <a:lnTo>
                  <a:pt x="14394" y="37582"/>
                </a:lnTo>
                <a:lnTo>
                  <a:pt x="15311" y="41247"/>
                </a:lnTo>
                <a:lnTo>
                  <a:pt x="15922" y="44643"/>
                </a:lnTo>
                <a:lnTo>
                  <a:pt x="15378" y="48812"/>
                </a:lnTo>
                <a:lnTo>
                  <a:pt x="14062" y="53496"/>
                </a:lnTo>
                <a:lnTo>
                  <a:pt x="12232" y="58524"/>
                </a:lnTo>
                <a:lnTo>
                  <a:pt x="11012" y="62829"/>
                </a:lnTo>
                <a:lnTo>
                  <a:pt x="10199" y="66651"/>
                </a:lnTo>
                <a:lnTo>
                  <a:pt x="9657" y="70151"/>
                </a:lnTo>
                <a:lnTo>
                  <a:pt x="9054" y="76581"/>
                </a:lnTo>
                <a:lnTo>
                  <a:pt x="8787" y="83565"/>
                </a:lnTo>
                <a:lnTo>
                  <a:pt x="8591" y="108720"/>
                </a:lnTo>
                <a:lnTo>
                  <a:pt x="8573" y="217160"/>
                </a:lnTo>
                <a:lnTo>
                  <a:pt x="9525" y="219068"/>
                </a:lnTo>
                <a:lnTo>
                  <a:pt x="11113" y="220340"/>
                </a:lnTo>
                <a:lnTo>
                  <a:pt x="13123" y="221188"/>
                </a:lnTo>
                <a:lnTo>
                  <a:pt x="14464" y="222706"/>
                </a:lnTo>
                <a:lnTo>
                  <a:pt x="15358" y="224671"/>
                </a:lnTo>
                <a:lnTo>
                  <a:pt x="16792" y="230117"/>
                </a:lnTo>
                <a:lnTo>
                  <a:pt x="17862" y="231516"/>
                </a:lnTo>
                <a:lnTo>
                  <a:pt x="19528" y="233401"/>
                </a:lnTo>
                <a:lnTo>
                  <a:pt x="21591" y="235611"/>
                </a:lnTo>
                <a:lnTo>
                  <a:pt x="22014" y="237084"/>
                </a:lnTo>
                <a:lnTo>
                  <a:pt x="21344" y="238066"/>
                </a:lnTo>
                <a:lnTo>
                  <a:pt x="19944" y="238721"/>
                </a:lnTo>
                <a:lnTo>
                  <a:pt x="19964" y="240110"/>
                </a:lnTo>
                <a:lnTo>
                  <a:pt x="20929" y="241988"/>
                </a:lnTo>
                <a:lnTo>
                  <a:pt x="25706" y="248587"/>
                </a:lnTo>
                <a:lnTo>
                  <a:pt x="25718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8"/>
          <p:cNvSpPr/>
          <p:nvPr/>
        </p:nvSpPr>
        <p:spPr>
          <a:xfrm>
            <a:off x="5004261" y="4217670"/>
            <a:ext cx="210677" cy="248240"/>
          </a:xfrm>
          <a:custGeom>
            <a:avLst/>
            <a:gdLst/>
            <a:ahLst/>
            <a:cxnLst/>
            <a:rect l="0" t="0" r="0" b="0"/>
            <a:pathLst>
              <a:path w="210677" h="248240">
                <a:moveTo>
                  <a:pt x="64943" y="8572"/>
                </a:moveTo>
                <a:lnTo>
                  <a:pt x="56380" y="8572"/>
                </a:lnTo>
                <a:lnTo>
                  <a:pt x="48991" y="15953"/>
                </a:lnTo>
                <a:lnTo>
                  <a:pt x="48329" y="19155"/>
                </a:lnTo>
                <a:lnTo>
                  <a:pt x="48152" y="21342"/>
                </a:lnTo>
                <a:lnTo>
                  <a:pt x="47082" y="22801"/>
                </a:lnTo>
                <a:lnTo>
                  <a:pt x="45416" y="23773"/>
                </a:lnTo>
                <a:lnTo>
                  <a:pt x="43352" y="24421"/>
                </a:lnTo>
                <a:lnTo>
                  <a:pt x="41977" y="25805"/>
                </a:lnTo>
                <a:lnTo>
                  <a:pt x="41060" y="27681"/>
                </a:lnTo>
                <a:lnTo>
                  <a:pt x="40449" y="29884"/>
                </a:lnTo>
                <a:lnTo>
                  <a:pt x="37229" y="34871"/>
                </a:lnTo>
                <a:lnTo>
                  <a:pt x="35037" y="37535"/>
                </a:lnTo>
                <a:lnTo>
                  <a:pt x="33576" y="40263"/>
                </a:lnTo>
                <a:lnTo>
                  <a:pt x="31952" y="45834"/>
                </a:lnTo>
                <a:lnTo>
                  <a:pt x="28691" y="51486"/>
                </a:lnTo>
                <a:lnTo>
                  <a:pt x="26488" y="54326"/>
                </a:lnTo>
                <a:lnTo>
                  <a:pt x="24039" y="60022"/>
                </a:lnTo>
                <a:lnTo>
                  <a:pt x="23386" y="62875"/>
                </a:lnTo>
                <a:lnTo>
                  <a:pt x="21999" y="64777"/>
                </a:lnTo>
                <a:lnTo>
                  <a:pt x="20121" y="66044"/>
                </a:lnTo>
                <a:lnTo>
                  <a:pt x="17917" y="66890"/>
                </a:lnTo>
                <a:lnTo>
                  <a:pt x="15495" y="69358"/>
                </a:lnTo>
                <a:lnTo>
                  <a:pt x="12928" y="72908"/>
                </a:lnTo>
                <a:lnTo>
                  <a:pt x="10264" y="77181"/>
                </a:lnTo>
                <a:lnTo>
                  <a:pt x="7304" y="84467"/>
                </a:lnTo>
                <a:lnTo>
                  <a:pt x="5989" y="90881"/>
                </a:lnTo>
                <a:lnTo>
                  <a:pt x="5404" y="96906"/>
                </a:lnTo>
                <a:lnTo>
                  <a:pt x="5144" y="102759"/>
                </a:lnTo>
                <a:lnTo>
                  <a:pt x="4998" y="111409"/>
                </a:lnTo>
                <a:lnTo>
                  <a:pt x="4949" y="122866"/>
                </a:lnTo>
                <a:lnTo>
                  <a:pt x="3992" y="125725"/>
                </a:lnTo>
                <a:lnTo>
                  <a:pt x="389" y="131443"/>
                </a:lnTo>
                <a:lnTo>
                  <a:pt x="0" y="134301"/>
                </a:lnTo>
                <a:lnTo>
                  <a:pt x="693" y="137159"/>
                </a:lnTo>
                <a:lnTo>
                  <a:pt x="2107" y="140016"/>
                </a:lnTo>
                <a:lnTo>
                  <a:pt x="3050" y="143827"/>
                </a:lnTo>
                <a:lnTo>
                  <a:pt x="3679" y="148272"/>
                </a:lnTo>
                <a:lnTo>
                  <a:pt x="4098" y="153140"/>
                </a:lnTo>
                <a:lnTo>
                  <a:pt x="4377" y="157338"/>
                </a:lnTo>
                <a:lnTo>
                  <a:pt x="4687" y="164543"/>
                </a:lnTo>
                <a:lnTo>
                  <a:pt x="4863" y="173954"/>
                </a:lnTo>
                <a:lnTo>
                  <a:pt x="4934" y="195464"/>
                </a:lnTo>
                <a:lnTo>
                  <a:pt x="7475" y="198950"/>
                </a:lnTo>
                <a:lnTo>
                  <a:pt x="13666" y="205798"/>
                </a:lnTo>
                <a:lnTo>
                  <a:pt x="34738" y="226967"/>
                </a:lnTo>
                <a:lnTo>
                  <a:pt x="37187" y="228464"/>
                </a:lnTo>
                <a:lnTo>
                  <a:pt x="42447" y="230127"/>
                </a:lnTo>
                <a:lnTo>
                  <a:pt x="47960" y="233406"/>
                </a:lnTo>
                <a:lnTo>
                  <a:pt x="50764" y="235613"/>
                </a:lnTo>
                <a:lnTo>
                  <a:pt x="53585" y="237086"/>
                </a:lnTo>
                <a:lnTo>
                  <a:pt x="59260" y="238721"/>
                </a:lnTo>
                <a:lnTo>
                  <a:pt x="64958" y="239448"/>
                </a:lnTo>
                <a:lnTo>
                  <a:pt x="67811" y="239642"/>
                </a:lnTo>
                <a:lnTo>
                  <a:pt x="70665" y="240724"/>
                </a:lnTo>
                <a:lnTo>
                  <a:pt x="76376" y="244466"/>
                </a:lnTo>
                <a:lnTo>
                  <a:pt x="82090" y="246764"/>
                </a:lnTo>
                <a:lnTo>
                  <a:pt x="87804" y="247785"/>
                </a:lnTo>
                <a:lnTo>
                  <a:pt x="93519" y="248239"/>
                </a:lnTo>
                <a:lnTo>
                  <a:pt x="97329" y="247408"/>
                </a:lnTo>
                <a:lnTo>
                  <a:pt x="101774" y="245901"/>
                </a:lnTo>
                <a:lnTo>
                  <a:pt x="106642" y="243944"/>
                </a:lnTo>
                <a:lnTo>
                  <a:pt x="110840" y="242639"/>
                </a:lnTo>
                <a:lnTo>
                  <a:pt x="114591" y="241769"/>
                </a:lnTo>
                <a:lnTo>
                  <a:pt x="122905" y="240373"/>
                </a:lnTo>
                <a:lnTo>
                  <a:pt x="128896" y="240131"/>
                </a:lnTo>
                <a:lnTo>
                  <a:pt x="131391" y="239145"/>
                </a:lnTo>
                <a:lnTo>
                  <a:pt x="136703" y="235509"/>
                </a:lnTo>
                <a:lnTo>
                  <a:pt x="142239" y="230718"/>
                </a:lnTo>
                <a:lnTo>
                  <a:pt x="145049" y="228107"/>
                </a:lnTo>
                <a:lnTo>
                  <a:pt x="147874" y="226366"/>
                </a:lnTo>
                <a:lnTo>
                  <a:pt x="153554" y="224432"/>
                </a:lnTo>
                <a:lnTo>
                  <a:pt x="159254" y="221032"/>
                </a:lnTo>
                <a:lnTo>
                  <a:pt x="162107" y="218792"/>
                </a:lnTo>
                <a:lnTo>
                  <a:pt x="164009" y="216346"/>
                </a:lnTo>
                <a:lnTo>
                  <a:pt x="165278" y="213763"/>
                </a:lnTo>
                <a:lnTo>
                  <a:pt x="166123" y="211089"/>
                </a:lnTo>
                <a:lnTo>
                  <a:pt x="169603" y="205577"/>
                </a:lnTo>
                <a:lnTo>
                  <a:pt x="174324" y="199952"/>
                </a:lnTo>
                <a:lnTo>
                  <a:pt x="179597" y="194277"/>
                </a:lnTo>
                <a:lnTo>
                  <a:pt x="187921" y="185727"/>
                </a:lnTo>
                <a:lnTo>
                  <a:pt x="189791" y="181921"/>
                </a:lnTo>
                <a:lnTo>
                  <a:pt x="191038" y="177478"/>
                </a:lnTo>
                <a:lnTo>
                  <a:pt x="191869" y="172611"/>
                </a:lnTo>
                <a:lnTo>
                  <a:pt x="193376" y="168414"/>
                </a:lnTo>
                <a:lnTo>
                  <a:pt x="197590" y="161211"/>
                </a:lnTo>
                <a:lnTo>
                  <a:pt x="200098" y="154834"/>
                </a:lnTo>
                <a:lnTo>
                  <a:pt x="200766" y="151800"/>
                </a:lnTo>
                <a:lnTo>
                  <a:pt x="204049" y="145889"/>
                </a:lnTo>
                <a:lnTo>
                  <a:pt x="206258" y="142979"/>
                </a:lnTo>
                <a:lnTo>
                  <a:pt x="208712" y="137206"/>
                </a:lnTo>
                <a:lnTo>
                  <a:pt x="209803" y="131465"/>
                </a:lnTo>
                <a:lnTo>
                  <a:pt x="210288" y="125739"/>
                </a:lnTo>
                <a:lnTo>
                  <a:pt x="210504" y="120019"/>
                </a:lnTo>
                <a:lnTo>
                  <a:pt x="210600" y="113349"/>
                </a:lnTo>
                <a:lnTo>
                  <a:pt x="210676" y="59989"/>
                </a:lnTo>
                <a:lnTo>
                  <a:pt x="209724" y="57138"/>
                </a:lnTo>
                <a:lnTo>
                  <a:pt x="208136" y="55237"/>
                </a:lnTo>
                <a:lnTo>
                  <a:pt x="203832" y="52172"/>
                </a:lnTo>
                <a:lnTo>
                  <a:pt x="198745" y="47635"/>
                </a:lnTo>
                <a:lnTo>
                  <a:pt x="197007" y="45091"/>
                </a:lnTo>
                <a:lnTo>
                  <a:pt x="195075" y="39725"/>
                </a:lnTo>
                <a:lnTo>
                  <a:pt x="191678" y="34166"/>
                </a:lnTo>
                <a:lnTo>
                  <a:pt x="186992" y="28520"/>
                </a:lnTo>
                <a:lnTo>
                  <a:pt x="181735" y="22835"/>
                </a:lnTo>
                <a:lnTo>
                  <a:pt x="179000" y="20938"/>
                </a:lnTo>
                <a:lnTo>
                  <a:pt x="173420" y="18831"/>
                </a:lnTo>
                <a:lnTo>
                  <a:pt x="171551" y="17316"/>
                </a:lnTo>
                <a:lnTo>
                  <a:pt x="170306" y="15354"/>
                </a:lnTo>
                <a:lnTo>
                  <a:pt x="169475" y="13093"/>
                </a:lnTo>
                <a:lnTo>
                  <a:pt x="166012" y="8041"/>
                </a:lnTo>
                <a:lnTo>
                  <a:pt x="163755" y="5361"/>
                </a:lnTo>
                <a:lnTo>
                  <a:pt x="161298" y="3574"/>
                </a:lnTo>
                <a:lnTo>
                  <a:pt x="156027" y="1588"/>
                </a:lnTo>
                <a:lnTo>
                  <a:pt x="150510" y="706"/>
                </a:lnTo>
                <a:lnTo>
                  <a:pt x="144883" y="314"/>
                </a:lnTo>
                <a:lnTo>
                  <a:pt x="139207" y="139"/>
                </a:lnTo>
                <a:lnTo>
                  <a:pt x="122091" y="12"/>
                </a:lnTo>
                <a:lnTo>
                  <a:pt x="62086" y="0"/>
                </a:lnTo>
                <a:lnTo>
                  <a:pt x="59228" y="952"/>
                </a:lnTo>
                <a:lnTo>
                  <a:pt x="53514" y="4550"/>
                </a:lnTo>
                <a:lnTo>
                  <a:pt x="49492" y="7381"/>
                </a:lnTo>
                <a:lnTo>
                  <a:pt x="46011" y="8042"/>
                </a:lnTo>
                <a:lnTo>
                  <a:pt x="43749" y="8219"/>
                </a:lnTo>
                <a:lnTo>
                  <a:pt x="42242" y="9289"/>
                </a:lnTo>
                <a:lnTo>
                  <a:pt x="41237" y="10955"/>
                </a:lnTo>
                <a:lnTo>
                  <a:pt x="39226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9"/>
          <p:cNvSpPr/>
          <p:nvPr/>
        </p:nvSpPr>
        <p:spPr>
          <a:xfrm>
            <a:off x="5266373" y="2554605"/>
            <a:ext cx="162760" cy="214313"/>
          </a:xfrm>
          <a:custGeom>
            <a:avLst/>
            <a:gdLst/>
            <a:ahLst/>
            <a:cxnLst/>
            <a:rect l="0" t="0" r="0" b="0"/>
            <a:pathLst>
              <a:path w="162760" h="214313">
                <a:moveTo>
                  <a:pt x="85724" y="0"/>
                </a:moveTo>
                <a:lnTo>
                  <a:pt x="78343" y="0"/>
                </a:lnTo>
                <a:lnTo>
                  <a:pt x="75141" y="2540"/>
                </a:lnTo>
                <a:lnTo>
                  <a:pt x="69876" y="7380"/>
                </a:lnTo>
                <a:lnTo>
                  <a:pt x="64413" y="12770"/>
                </a:lnTo>
                <a:lnTo>
                  <a:pt x="61991" y="14228"/>
                </a:lnTo>
                <a:lnTo>
                  <a:pt x="59425" y="15200"/>
                </a:lnTo>
                <a:lnTo>
                  <a:pt x="56761" y="15848"/>
                </a:lnTo>
                <a:lnTo>
                  <a:pt x="54986" y="17233"/>
                </a:lnTo>
                <a:lnTo>
                  <a:pt x="53802" y="19109"/>
                </a:lnTo>
                <a:lnTo>
                  <a:pt x="53013" y="21311"/>
                </a:lnTo>
                <a:lnTo>
                  <a:pt x="49595" y="26299"/>
                </a:lnTo>
                <a:lnTo>
                  <a:pt x="44902" y="31691"/>
                </a:lnTo>
                <a:lnTo>
                  <a:pt x="39641" y="37262"/>
                </a:lnTo>
                <a:lnTo>
                  <a:pt x="31324" y="45754"/>
                </a:lnTo>
                <a:lnTo>
                  <a:pt x="29455" y="48600"/>
                </a:lnTo>
                <a:lnTo>
                  <a:pt x="27378" y="54302"/>
                </a:lnTo>
                <a:lnTo>
                  <a:pt x="25872" y="58109"/>
                </a:lnTo>
                <a:lnTo>
                  <a:pt x="23915" y="62551"/>
                </a:lnTo>
                <a:lnTo>
                  <a:pt x="21658" y="67419"/>
                </a:lnTo>
                <a:lnTo>
                  <a:pt x="19201" y="71616"/>
                </a:lnTo>
                <a:lnTo>
                  <a:pt x="16610" y="75366"/>
                </a:lnTo>
                <a:lnTo>
                  <a:pt x="13931" y="78819"/>
                </a:lnTo>
                <a:lnTo>
                  <a:pt x="10954" y="85195"/>
                </a:lnTo>
                <a:lnTo>
                  <a:pt x="10159" y="88229"/>
                </a:lnTo>
                <a:lnTo>
                  <a:pt x="6738" y="94140"/>
                </a:lnTo>
                <a:lnTo>
                  <a:pt x="4491" y="97050"/>
                </a:lnTo>
                <a:lnTo>
                  <a:pt x="2994" y="100895"/>
                </a:lnTo>
                <a:lnTo>
                  <a:pt x="1996" y="105363"/>
                </a:lnTo>
                <a:lnTo>
                  <a:pt x="1330" y="110247"/>
                </a:lnTo>
                <a:lnTo>
                  <a:pt x="886" y="114455"/>
                </a:lnTo>
                <a:lnTo>
                  <a:pt x="591" y="118213"/>
                </a:lnTo>
                <a:lnTo>
                  <a:pt x="393" y="121671"/>
                </a:lnTo>
                <a:lnTo>
                  <a:pt x="174" y="128053"/>
                </a:lnTo>
                <a:lnTo>
                  <a:pt x="33" y="139912"/>
                </a:lnTo>
                <a:lnTo>
                  <a:pt x="0" y="165732"/>
                </a:lnTo>
                <a:lnTo>
                  <a:pt x="952" y="168590"/>
                </a:lnTo>
                <a:lnTo>
                  <a:pt x="4550" y="174306"/>
                </a:lnTo>
                <a:lnTo>
                  <a:pt x="9324" y="180022"/>
                </a:lnTo>
                <a:lnTo>
                  <a:pt x="11931" y="182879"/>
                </a:lnTo>
                <a:lnTo>
                  <a:pt x="17367" y="188595"/>
                </a:lnTo>
                <a:lnTo>
                  <a:pt x="20150" y="191452"/>
                </a:lnTo>
                <a:lnTo>
                  <a:pt x="22958" y="193357"/>
                </a:lnTo>
                <a:lnTo>
                  <a:pt x="25783" y="194627"/>
                </a:lnTo>
                <a:lnTo>
                  <a:pt x="28618" y="195474"/>
                </a:lnTo>
                <a:lnTo>
                  <a:pt x="31461" y="196991"/>
                </a:lnTo>
                <a:lnTo>
                  <a:pt x="34309" y="198954"/>
                </a:lnTo>
                <a:lnTo>
                  <a:pt x="37159" y="201216"/>
                </a:lnTo>
                <a:lnTo>
                  <a:pt x="40013" y="202724"/>
                </a:lnTo>
                <a:lnTo>
                  <a:pt x="42867" y="203729"/>
                </a:lnTo>
                <a:lnTo>
                  <a:pt x="45723" y="204399"/>
                </a:lnTo>
                <a:lnTo>
                  <a:pt x="49531" y="204846"/>
                </a:lnTo>
                <a:lnTo>
                  <a:pt x="53976" y="205144"/>
                </a:lnTo>
                <a:lnTo>
                  <a:pt x="58843" y="205343"/>
                </a:lnTo>
                <a:lnTo>
                  <a:pt x="63041" y="204522"/>
                </a:lnTo>
                <a:lnTo>
                  <a:pt x="66792" y="203023"/>
                </a:lnTo>
                <a:lnTo>
                  <a:pt x="70245" y="201071"/>
                </a:lnTo>
                <a:lnTo>
                  <a:pt x="73500" y="199770"/>
                </a:lnTo>
                <a:lnTo>
                  <a:pt x="76622" y="198902"/>
                </a:lnTo>
                <a:lnTo>
                  <a:pt x="79656" y="198324"/>
                </a:lnTo>
                <a:lnTo>
                  <a:pt x="83584" y="196986"/>
                </a:lnTo>
                <a:lnTo>
                  <a:pt x="88107" y="195141"/>
                </a:lnTo>
                <a:lnTo>
                  <a:pt x="93028" y="192959"/>
                </a:lnTo>
                <a:lnTo>
                  <a:pt x="97261" y="191504"/>
                </a:lnTo>
                <a:lnTo>
                  <a:pt x="101035" y="190534"/>
                </a:lnTo>
                <a:lnTo>
                  <a:pt x="104504" y="189888"/>
                </a:lnTo>
                <a:lnTo>
                  <a:pt x="107769" y="188504"/>
                </a:lnTo>
                <a:lnTo>
                  <a:pt x="110898" y="186629"/>
                </a:lnTo>
                <a:lnTo>
                  <a:pt x="113937" y="184427"/>
                </a:lnTo>
                <a:lnTo>
                  <a:pt x="116915" y="182006"/>
                </a:lnTo>
                <a:lnTo>
                  <a:pt x="119854" y="179440"/>
                </a:lnTo>
                <a:lnTo>
                  <a:pt x="122764" y="176776"/>
                </a:lnTo>
                <a:lnTo>
                  <a:pt x="128539" y="171277"/>
                </a:lnTo>
                <a:lnTo>
                  <a:pt x="148586" y="151437"/>
                </a:lnTo>
                <a:lnTo>
                  <a:pt x="150492" y="148583"/>
                </a:lnTo>
                <a:lnTo>
                  <a:pt x="152610" y="142872"/>
                </a:lnTo>
                <a:lnTo>
                  <a:pt x="156091" y="137158"/>
                </a:lnTo>
                <a:lnTo>
                  <a:pt x="161536" y="130280"/>
                </a:lnTo>
                <a:lnTo>
                  <a:pt x="162281" y="126799"/>
                </a:lnTo>
                <a:lnTo>
                  <a:pt x="162612" y="122078"/>
                </a:lnTo>
                <a:lnTo>
                  <a:pt x="162759" y="116804"/>
                </a:lnTo>
                <a:lnTo>
                  <a:pt x="161846" y="115017"/>
                </a:lnTo>
                <a:lnTo>
                  <a:pt x="160284" y="113825"/>
                </a:lnTo>
                <a:lnTo>
                  <a:pt x="155485" y="111913"/>
                </a:lnTo>
                <a:lnTo>
                  <a:pt x="152289" y="111651"/>
                </a:lnTo>
                <a:lnTo>
                  <a:pt x="147694" y="111535"/>
                </a:lnTo>
                <a:lnTo>
                  <a:pt x="142476" y="111483"/>
                </a:lnTo>
                <a:lnTo>
                  <a:pt x="138799" y="112422"/>
                </a:lnTo>
                <a:lnTo>
                  <a:pt x="134443" y="114001"/>
                </a:lnTo>
                <a:lnTo>
                  <a:pt x="129633" y="116005"/>
                </a:lnTo>
                <a:lnTo>
                  <a:pt x="126427" y="118294"/>
                </a:lnTo>
                <a:lnTo>
                  <a:pt x="124289" y="120773"/>
                </a:lnTo>
                <a:lnTo>
                  <a:pt x="122864" y="123378"/>
                </a:lnTo>
                <a:lnTo>
                  <a:pt x="120009" y="125114"/>
                </a:lnTo>
                <a:lnTo>
                  <a:pt x="116201" y="126272"/>
                </a:lnTo>
                <a:lnTo>
                  <a:pt x="111757" y="127044"/>
                </a:lnTo>
                <a:lnTo>
                  <a:pt x="107842" y="128510"/>
                </a:lnTo>
                <a:lnTo>
                  <a:pt x="104279" y="130441"/>
                </a:lnTo>
                <a:lnTo>
                  <a:pt x="100951" y="132680"/>
                </a:lnTo>
                <a:lnTo>
                  <a:pt x="97780" y="135126"/>
                </a:lnTo>
                <a:lnTo>
                  <a:pt x="94714" y="137709"/>
                </a:lnTo>
                <a:lnTo>
                  <a:pt x="91718" y="140383"/>
                </a:lnTo>
                <a:lnTo>
                  <a:pt x="85848" y="145895"/>
                </a:lnTo>
                <a:lnTo>
                  <a:pt x="82949" y="148698"/>
                </a:lnTo>
                <a:lnTo>
                  <a:pt x="81016" y="151519"/>
                </a:lnTo>
                <a:lnTo>
                  <a:pt x="78869" y="157194"/>
                </a:lnTo>
                <a:lnTo>
                  <a:pt x="75375" y="162891"/>
                </a:lnTo>
                <a:lnTo>
                  <a:pt x="73109" y="165744"/>
                </a:lnTo>
                <a:lnTo>
                  <a:pt x="71600" y="168598"/>
                </a:lnTo>
                <a:lnTo>
                  <a:pt x="69922" y="174310"/>
                </a:lnTo>
                <a:lnTo>
                  <a:pt x="66636" y="180023"/>
                </a:lnTo>
                <a:lnTo>
                  <a:pt x="64426" y="182881"/>
                </a:lnTo>
                <a:lnTo>
                  <a:pt x="61971" y="188595"/>
                </a:lnTo>
                <a:lnTo>
                  <a:pt x="60880" y="194310"/>
                </a:lnTo>
                <a:lnTo>
                  <a:pt x="60395" y="200025"/>
                </a:lnTo>
                <a:lnTo>
                  <a:pt x="60122" y="204046"/>
                </a:lnTo>
                <a:lnTo>
                  <a:pt x="62597" y="207527"/>
                </a:lnTo>
                <a:lnTo>
                  <a:pt x="68579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0"/>
          <p:cNvSpPr/>
          <p:nvPr/>
        </p:nvSpPr>
        <p:spPr>
          <a:xfrm>
            <a:off x="5472112" y="2606039"/>
            <a:ext cx="111409" cy="145616"/>
          </a:xfrm>
          <a:custGeom>
            <a:avLst/>
            <a:gdLst/>
            <a:ahLst/>
            <a:cxnLst/>
            <a:rect l="0" t="0" r="0" b="0"/>
            <a:pathLst>
              <a:path w="111409" h="145616">
                <a:moveTo>
                  <a:pt x="17145" y="0"/>
                </a:moveTo>
                <a:lnTo>
                  <a:pt x="17145" y="84208"/>
                </a:lnTo>
                <a:lnTo>
                  <a:pt x="18098" y="88524"/>
                </a:lnTo>
                <a:lnTo>
                  <a:pt x="19685" y="92354"/>
                </a:lnTo>
                <a:lnTo>
                  <a:pt x="21696" y="95859"/>
                </a:lnTo>
                <a:lnTo>
                  <a:pt x="23037" y="100101"/>
                </a:lnTo>
                <a:lnTo>
                  <a:pt x="23930" y="104834"/>
                </a:lnTo>
                <a:lnTo>
                  <a:pt x="24526" y="109895"/>
                </a:lnTo>
                <a:lnTo>
                  <a:pt x="25876" y="114221"/>
                </a:lnTo>
                <a:lnTo>
                  <a:pt x="27728" y="118057"/>
                </a:lnTo>
                <a:lnTo>
                  <a:pt x="29915" y="121568"/>
                </a:lnTo>
                <a:lnTo>
                  <a:pt x="31374" y="124860"/>
                </a:lnTo>
                <a:lnTo>
                  <a:pt x="32346" y="128008"/>
                </a:lnTo>
                <a:lnTo>
                  <a:pt x="32994" y="131059"/>
                </a:lnTo>
                <a:lnTo>
                  <a:pt x="34379" y="133093"/>
                </a:lnTo>
                <a:lnTo>
                  <a:pt x="36254" y="134449"/>
                </a:lnTo>
                <a:lnTo>
                  <a:pt x="38457" y="135352"/>
                </a:lnTo>
                <a:lnTo>
                  <a:pt x="40878" y="136908"/>
                </a:lnTo>
                <a:lnTo>
                  <a:pt x="43444" y="138897"/>
                </a:lnTo>
                <a:lnTo>
                  <a:pt x="46108" y="141176"/>
                </a:lnTo>
                <a:lnTo>
                  <a:pt x="48836" y="142695"/>
                </a:lnTo>
                <a:lnTo>
                  <a:pt x="51608" y="143708"/>
                </a:lnTo>
                <a:lnTo>
                  <a:pt x="54408" y="144383"/>
                </a:lnTo>
                <a:lnTo>
                  <a:pt x="57227" y="144833"/>
                </a:lnTo>
                <a:lnTo>
                  <a:pt x="60059" y="145133"/>
                </a:lnTo>
                <a:lnTo>
                  <a:pt x="62899" y="145333"/>
                </a:lnTo>
                <a:lnTo>
                  <a:pt x="65745" y="145466"/>
                </a:lnTo>
                <a:lnTo>
                  <a:pt x="71448" y="145615"/>
                </a:lnTo>
                <a:lnTo>
                  <a:pt x="74302" y="144702"/>
                </a:lnTo>
                <a:lnTo>
                  <a:pt x="77157" y="143141"/>
                </a:lnTo>
                <a:lnTo>
                  <a:pt x="84033" y="138342"/>
                </a:lnTo>
                <a:lnTo>
                  <a:pt x="87513" y="135146"/>
                </a:lnTo>
                <a:lnTo>
                  <a:pt x="89774" y="132960"/>
                </a:lnTo>
                <a:lnTo>
                  <a:pt x="91282" y="130550"/>
                </a:lnTo>
                <a:lnTo>
                  <a:pt x="92287" y="127991"/>
                </a:lnTo>
                <a:lnTo>
                  <a:pt x="92958" y="125333"/>
                </a:lnTo>
                <a:lnTo>
                  <a:pt x="94357" y="122608"/>
                </a:lnTo>
                <a:lnTo>
                  <a:pt x="96242" y="119839"/>
                </a:lnTo>
                <a:lnTo>
                  <a:pt x="98451" y="117040"/>
                </a:lnTo>
                <a:lnTo>
                  <a:pt x="99924" y="114222"/>
                </a:lnTo>
                <a:lnTo>
                  <a:pt x="100906" y="111391"/>
                </a:lnTo>
                <a:lnTo>
                  <a:pt x="101561" y="108551"/>
                </a:lnTo>
                <a:lnTo>
                  <a:pt x="102950" y="105705"/>
                </a:lnTo>
                <a:lnTo>
                  <a:pt x="104828" y="102855"/>
                </a:lnTo>
                <a:lnTo>
                  <a:pt x="107033" y="100003"/>
                </a:lnTo>
                <a:lnTo>
                  <a:pt x="108503" y="97149"/>
                </a:lnTo>
                <a:lnTo>
                  <a:pt x="109482" y="94294"/>
                </a:lnTo>
                <a:lnTo>
                  <a:pt x="110136" y="91438"/>
                </a:lnTo>
                <a:lnTo>
                  <a:pt x="110571" y="87628"/>
                </a:lnTo>
                <a:lnTo>
                  <a:pt x="110862" y="83184"/>
                </a:lnTo>
                <a:lnTo>
                  <a:pt x="111185" y="74119"/>
                </a:lnTo>
                <a:lnTo>
                  <a:pt x="111366" y="63660"/>
                </a:lnTo>
                <a:lnTo>
                  <a:pt x="111408" y="57504"/>
                </a:lnTo>
                <a:lnTo>
                  <a:pt x="110467" y="54528"/>
                </a:lnTo>
                <a:lnTo>
                  <a:pt x="108888" y="51592"/>
                </a:lnTo>
                <a:lnTo>
                  <a:pt x="106881" y="48683"/>
                </a:lnTo>
                <a:lnTo>
                  <a:pt x="104592" y="45790"/>
                </a:lnTo>
                <a:lnTo>
                  <a:pt x="102113" y="42910"/>
                </a:lnTo>
                <a:lnTo>
                  <a:pt x="99508" y="40037"/>
                </a:lnTo>
                <a:lnTo>
                  <a:pt x="94073" y="34304"/>
                </a:lnTo>
                <a:lnTo>
                  <a:pt x="82823" y="22863"/>
                </a:lnTo>
                <a:lnTo>
                  <a:pt x="79980" y="20958"/>
                </a:lnTo>
                <a:lnTo>
                  <a:pt x="77133" y="19687"/>
                </a:lnTo>
                <a:lnTo>
                  <a:pt x="74282" y="18840"/>
                </a:lnTo>
                <a:lnTo>
                  <a:pt x="70476" y="18275"/>
                </a:lnTo>
                <a:lnTo>
                  <a:pt x="66034" y="17898"/>
                </a:lnTo>
                <a:lnTo>
                  <a:pt x="61168" y="17648"/>
                </a:lnTo>
                <a:lnTo>
                  <a:pt x="50681" y="17369"/>
                </a:lnTo>
                <a:lnTo>
                  <a:pt x="0" y="171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1"/>
          <p:cNvSpPr/>
          <p:nvPr/>
        </p:nvSpPr>
        <p:spPr>
          <a:xfrm>
            <a:off x="5832274" y="3617595"/>
            <a:ext cx="152953" cy="170215"/>
          </a:xfrm>
          <a:custGeom>
            <a:avLst/>
            <a:gdLst/>
            <a:ahLst/>
            <a:cxnLst/>
            <a:rect l="0" t="0" r="0" b="0"/>
            <a:pathLst>
              <a:path w="152953" h="170215">
                <a:moveTo>
                  <a:pt x="34173" y="0"/>
                </a:moveTo>
                <a:lnTo>
                  <a:pt x="26792" y="7381"/>
                </a:lnTo>
                <a:lnTo>
                  <a:pt x="26130" y="10583"/>
                </a:lnTo>
                <a:lnTo>
                  <a:pt x="25705" y="15848"/>
                </a:lnTo>
                <a:lnTo>
                  <a:pt x="25647" y="19108"/>
                </a:lnTo>
                <a:lnTo>
                  <a:pt x="25632" y="21311"/>
                </a:lnTo>
                <a:lnTo>
                  <a:pt x="24669" y="24685"/>
                </a:lnTo>
                <a:lnTo>
                  <a:pt x="23074" y="28839"/>
                </a:lnTo>
                <a:lnTo>
                  <a:pt x="21059" y="33513"/>
                </a:lnTo>
                <a:lnTo>
                  <a:pt x="18763" y="37582"/>
                </a:lnTo>
                <a:lnTo>
                  <a:pt x="16280" y="41247"/>
                </a:lnTo>
                <a:lnTo>
                  <a:pt x="13671" y="44643"/>
                </a:lnTo>
                <a:lnTo>
                  <a:pt x="11933" y="48812"/>
                </a:lnTo>
                <a:lnTo>
                  <a:pt x="10774" y="53496"/>
                </a:lnTo>
                <a:lnTo>
                  <a:pt x="10001" y="58524"/>
                </a:lnTo>
                <a:lnTo>
                  <a:pt x="8533" y="62828"/>
                </a:lnTo>
                <a:lnTo>
                  <a:pt x="6603" y="66651"/>
                </a:lnTo>
                <a:lnTo>
                  <a:pt x="4363" y="70151"/>
                </a:lnTo>
                <a:lnTo>
                  <a:pt x="2870" y="74390"/>
                </a:lnTo>
                <a:lnTo>
                  <a:pt x="1874" y="79120"/>
                </a:lnTo>
                <a:lnTo>
                  <a:pt x="1211" y="84179"/>
                </a:lnTo>
                <a:lnTo>
                  <a:pt x="768" y="88505"/>
                </a:lnTo>
                <a:lnTo>
                  <a:pt x="473" y="92340"/>
                </a:lnTo>
                <a:lnTo>
                  <a:pt x="276" y="95850"/>
                </a:lnTo>
                <a:lnTo>
                  <a:pt x="58" y="102290"/>
                </a:lnTo>
                <a:lnTo>
                  <a:pt x="0" y="105340"/>
                </a:lnTo>
                <a:lnTo>
                  <a:pt x="913" y="109279"/>
                </a:lnTo>
                <a:lnTo>
                  <a:pt x="2475" y="113810"/>
                </a:lnTo>
                <a:lnTo>
                  <a:pt x="4468" y="118736"/>
                </a:lnTo>
                <a:lnTo>
                  <a:pt x="5797" y="122972"/>
                </a:lnTo>
                <a:lnTo>
                  <a:pt x="6683" y="126749"/>
                </a:lnTo>
                <a:lnTo>
                  <a:pt x="7274" y="130219"/>
                </a:lnTo>
                <a:lnTo>
                  <a:pt x="8620" y="133485"/>
                </a:lnTo>
                <a:lnTo>
                  <a:pt x="10470" y="136615"/>
                </a:lnTo>
                <a:lnTo>
                  <a:pt x="12656" y="139654"/>
                </a:lnTo>
                <a:lnTo>
                  <a:pt x="15066" y="142632"/>
                </a:lnTo>
                <a:lnTo>
                  <a:pt x="17625" y="145571"/>
                </a:lnTo>
                <a:lnTo>
                  <a:pt x="20283" y="148482"/>
                </a:lnTo>
                <a:lnTo>
                  <a:pt x="25777" y="154257"/>
                </a:lnTo>
                <a:lnTo>
                  <a:pt x="28576" y="157130"/>
                </a:lnTo>
                <a:lnTo>
                  <a:pt x="31394" y="159046"/>
                </a:lnTo>
                <a:lnTo>
                  <a:pt x="34226" y="160323"/>
                </a:lnTo>
                <a:lnTo>
                  <a:pt x="37065" y="161174"/>
                </a:lnTo>
                <a:lnTo>
                  <a:pt x="39911" y="161742"/>
                </a:lnTo>
                <a:lnTo>
                  <a:pt x="42761" y="162120"/>
                </a:lnTo>
                <a:lnTo>
                  <a:pt x="45614" y="162373"/>
                </a:lnTo>
                <a:lnTo>
                  <a:pt x="48467" y="163493"/>
                </a:lnTo>
                <a:lnTo>
                  <a:pt x="51323" y="165193"/>
                </a:lnTo>
                <a:lnTo>
                  <a:pt x="54179" y="167279"/>
                </a:lnTo>
                <a:lnTo>
                  <a:pt x="57035" y="168669"/>
                </a:lnTo>
                <a:lnTo>
                  <a:pt x="59892" y="169596"/>
                </a:lnTo>
                <a:lnTo>
                  <a:pt x="62749" y="170214"/>
                </a:lnTo>
                <a:lnTo>
                  <a:pt x="66558" y="169673"/>
                </a:lnTo>
                <a:lnTo>
                  <a:pt x="71004" y="168361"/>
                </a:lnTo>
                <a:lnTo>
                  <a:pt x="75872" y="166532"/>
                </a:lnTo>
                <a:lnTo>
                  <a:pt x="80070" y="165314"/>
                </a:lnTo>
                <a:lnTo>
                  <a:pt x="83821" y="164502"/>
                </a:lnTo>
                <a:lnTo>
                  <a:pt x="87274" y="163960"/>
                </a:lnTo>
                <a:lnTo>
                  <a:pt x="91481" y="162647"/>
                </a:lnTo>
                <a:lnTo>
                  <a:pt x="96191" y="160818"/>
                </a:lnTo>
                <a:lnTo>
                  <a:pt x="101236" y="158647"/>
                </a:lnTo>
                <a:lnTo>
                  <a:pt x="105552" y="157200"/>
                </a:lnTo>
                <a:lnTo>
                  <a:pt x="109381" y="156235"/>
                </a:lnTo>
                <a:lnTo>
                  <a:pt x="112887" y="155591"/>
                </a:lnTo>
                <a:lnTo>
                  <a:pt x="116176" y="154210"/>
                </a:lnTo>
                <a:lnTo>
                  <a:pt x="119322" y="152336"/>
                </a:lnTo>
                <a:lnTo>
                  <a:pt x="122372" y="150135"/>
                </a:lnTo>
                <a:lnTo>
                  <a:pt x="125357" y="147715"/>
                </a:lnTo>
                <a:lnTo>
                  <a:pt x="128300" y="145149"/>
                </a:lnTo>
                <a:lnTo>
                  <a:pt x="131214" y="142486"/>
                </a:lnTo>
                <a:lnTo>
                  <a:pt x="136993" y="136987"/>
                </a:lnTo>
                <a:lnTo>
                  <a:pt x="139867" y="134187"/>
                </a:lnTo>
                <a:lnTo>
                  <a:pt x="141783" y="131368"/>
                </a:lnTo>
                <a:lnTo>
                  <a:pt x="143061" y="128536"/>
                </a:lnTo>
                <a:lnTo>
                  <a:pt x="143912" y="125695"/>
                </a:lnTo>
                <a:lnTo>
                  <a:pt x="144480" y="122849"/>
                </a:lnTo>
                <a:lnTo>
                  <a:pt x="144858" y="119999"/>
                </a:lnTo>
                <a:lnTo>
                  <a:pt x="145111" y="117147"/>
                </a:lnTo>
                <a:lnTo>
                  <a:pt x="146232" y="113340"/>
                </a:lnTo>
                <a:lnTo>
                  <a:pt x="147931" y="108898"/>
                </a:lnTo>
                <a:lnTo>
                  <a:pt x="152952" y="97181"/>
                </a:lnTo>
                <a:lnTo>
                  <a:pt x="152412" y="95267"/>
                </a:lnTo>
                <a:lnTo>
                  <a:pt x="149271" y="90601"/>
                </a:lnTo>
                <a:lnTo>
                  <a:pt x="147240" y="85352"/>
                </a:lnTo>
                <a:lnTo>
                  <a:pt x="146699" y="82619"/>
                </a:lnTo>
                <a:lnTo>
                  <a:pt x="145385" y="80796"/>
                </a:lnTo>
                <a:lnTo>
                  <a:pt x="143557" y="79582"/>
                </a:lnTo>
                <a:lnTo>
                  <a:pt x="138986" y="78232"/>
                </a:lnTo>
                <a:lnTo>
                  <a:pt x="136433" y="77872"/>
                </a:lnTo>
                <a:lnTo>
                  <a:pt x="133779" y="77632"/>
                </a:lnTo>
                <a:lnTo>
                  <a:pt x="131057" y="77472"/>
                </a:lnTo>
                <a:lnTo>
                  <a:pt x="125493" y="77294"/>
                </a:lnTo>
                <a:lnTo>
                  <a:pt x="122675" y="78199"/>
                </a:lnTo>
                <a:lnTo>
                  <a:pt x="119845" y="79755"/>
                </a:lnTo>
                <a:lnTo>
                  <a:pt x="117005" y="81745"/>
                </a:lnTo>
                <a:lnTo>
                  <a:pt x="114159" y="84024"/>
                </a:lnTo>
                <a:lnTo>
                  <a:pt x="111310" y="86496"/>
                </a:lnTo>
                <a:lnTo>
                  <a:pt x="108458" y="89096"/>
                </a:lnTo>
                <a:lnTo>
                  <a:pt x="105603" y="90830"/>
                </a:lnTo>
                <a:lnTo>
                  <a:pt x="102748" y="91986"/>
                </a:lnTo>
                <a:lnTo>
                  <a:pt x="99892" y="92756"/>
                </a:lnTo>
                <a:lnTo>
                  <a:pt x="96083" y="94222"/>
                </a:lnTo>
                <a:lnTo>
                  <a:pt x="91639" y="96152"/>
                </a:lnTo>
                <a:lnTo>
                  <a:pt x="86772" y="98391"/>
                </a:lnTo>
                <a:lnTo>
                  <a:pt x="82574" y="100836"/>
                </a:lnTo>
                <a:lnTo>
                  <a:pt x="78823" y="103419"/>
                </a:lnTo>
                <a:lnTo>
                  <a:pt x="75370" y="106093"/>
                </a:lnTo>
                <a:lnTo>
                  <a:pt x="73067" y="109781"/>
                </a:lnTo>
                <a:lnTo>
                  <a:pt x="71533" y="114145"/>
                </a:lnTo>
                <a:lnTo>
                  <a:pt x="70509" y="118959"/>
                </a:lnTo>
                <a:lnTo>
                  <a:pt x="68875" y="123121"/>
                </a:lnTo>
                <a:lnTo>
                  <a:pt x="66832" y="126848"/>
                </a:lnTo>
                <a:lnTo>
                  <a:pt x="64518" y="130285"/>
                </a:lnTo>
                <a:lnTo>
                  <a:pt x="62976" y="133529"/>
                </a:lnTo>
                <a:lnTo>
                  <a:pt x="61947" y="136644"/>
                </a:lnTo>
                <a:lnTo>
                  <a:pt x="61262" y="139674"/>
                </a:lnTo>
                <a:lnTo>
                  <a:pt x="60805" y="142646"/>
                </a:lnTo>
                <a:lnTo>
                  <a:pt x="60500" y="145579"/>
                </a:lnTo>
                <a:lnTo>
                  <a:pt x="60011" y="152581"/>
                </a:lnTo>
                <a:lnTo>
                  <a:pt x="59945" y="156078"/>
                </a:lnTo>
                <a:lnTo>
                  <a:pt x="59891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2"/>
          <p:cNvSpPr/>
          <p:nvPr/>
        </p:nvSpPr>
        <p:spPr>
          <a:xfrm>
            <a:off x="5995047" y="3574732"/>
            <a:ext cx="119960" cy="162844"/>
          </a:xfrm>
          <a:custGeom>
            <a:avLst/>
            <a:gdLst/>
            <a:ahLst/>
            <a:cxnLst/>
            <a:rect l="0" t="0" r="0" b="0"/>
            <a:pathLst>
              <a:path w="119960" h="162844">
                <a:moveTo>
                  <a:pt x="34278" y="60008"/>
                </a:moveTo>
                <a:lnTo>
                  <a:pt x="34278" y="64559"/>
                </a:lnTo>
                <a:lnTo>
                  <a:pt x="33325" y="65899"/>
                </a:lnTo>
                <a:lnTo>
                  <a:pt x="31738" y="66793"/>
                </a:lnTo>
                <a:lnTo>
                  <a:pt x="29727" y="67389"/>
                </a:lnTo>
                <a:lnTo>
                  <a:pt x="27434" y="67786"/>
                </a:lnTo>
                <a:lnTo>
                  <a:pt x="24952" y="68051"/>
                </a:lnTo>
                <a:lnTo>
                  <a:pt x="22346" y="68227"/>
                </a:lnTo>
                <a:lnTo>
                  <a:pt x="20608" y="69297"/>
                </a:lnTo>
                <a:lnTo>
                  <a:pt x="19450" y="70963"/>
                </a:lnTo>
                <a:lnTo>
                  <a:pt x="18677" y="73026"/>
                </a:lnTo>
                <a:lnTo>
                  <a:pt x="15279" y="77859"/>
                </a:lnTo>
                <a:lnTo>
                  <a:pt x="13039" y="80481"/>
                </a:lnTo>
                <a:lnTo>
                  <a:pt x="10594" y="83181"/>
                </a:lnTo>
                <a:lnTo>
                  <a:pt x="5336" y="88722"/>
                </a:lnTo>
                <a:lnTo>
                  <a:pt x="3553" y="92486"/>
                </a:lnTo>
                <a:lnTo>
                  <a:pt x="2365" y="96900"/>
                </a:lnTo>
                <a:lnTo>
                  <a:pt x="1573" y="101747"/>
                </a:lnTo>
                <a:lnTo>
                  <a:pt x="1044" y="105932"/>
                </a:lnTo>
                <a:lnTo>
                  <a:pt x="692" y="109674"/>
                </a:lnTo>
                <a:lnTo>
                  <a:pt x="457" y="113121"/>
                </a:lnTo>
                <a:lnTo>
                  <a:pt x="301" y="116371"/>
                </a:lnTo>
                <a:lnTo>
                  <a:pt x="126" y="122523"/>
                </a:lnTo>
                <a:lnTo>
                  <a:pt x="0" y="139987"/>
                </a:lnTo>
                <a:lnTo>
                  <a:pt x="948" y="142855"/>
                </a:lnTo>
                <a:lnTo>
                  <a:pt x="2533" y="145719"/>
                </a:lnTo>
                <a:lnTo>
                  <a:pt x="4542" y="148581"/>
                </a:lnTo>
                <a:lnTo>
                  <a:pt x="6834" y="150489"/>
                </a:lnTo>
                <a:lnTo>
                  <a:pt x="9314" y="151761"/>
                </a:lnTo>
                <a:lnTo>
                  <a:pt x="11921" y="152609"/>
                </a:lnTo>
                <a:lnTo>
                  <a:pt x="14610" y="154127"/>
                </a:lnTo>
                <a:lnTo>
                  <a:pt x="17356" y="156091"/>
                </a:lnTo>
                <a:lnTo>
                  <a:pt x="20139" y="158353"/>
                </a:lnTo>
                <a:lnTo>
                  <a:pt x="22947" y="159861"/>
                </a:lnTo>
                <a:lnTo>
                  <a:pt x="25771" y="160867"/>
                </a:lnTo>
                <a:lnTo>
                  <a:pt x="28607" y="161537"/>
                </a:lnTo>
                <a:lnTo>
                  <a:pt x="31449" y="161984"/>
                </a:lnTo>
                <a:lnTo>
                  <a:pt x="34297" y="162282"/>
                </a:lnTo>
                <a:lnTo>
                  <a:pt x="37148" y="162480"/>
                </a:lnTo>
                <a:lnTo>
                  <a:pt x="40954" y="162613"/>
                </a:lnTo>
                <a:lnTo>
                  <a:pt x="58209" y="162825"/>
                </a:lnTo>
                <a:lnTo>
                  <a:pt x="61662" y="162843"/>
                </a:lnTo>
                <a:lnTo>
                  <a:pt x="63964" y="161902"/>
                </a:lnTo>
                <a:lnTo>
                  <a:pt x="65499" y="160322"/>
                </a:lnTo>
                <a:lnTo>
                  <a:pt x="66522" y="158316"/>
                </a:lnTo>
                <a:lnTo>
                  <a:pt x="70199" y="153548"/>
                </a:lnTo>
                <a:lnTo>
                  <a:pt x="72512" y="150943"/>
                </a:lnTo>
                <a:lnTo>
                  <a:pt x="77623" y="145508"/>
                </a:lnTo>
                <a:lnTo>
                  <a:pt x="94327" y="128568"/>
                </a:lnTo>
                <a:lnTo>
                  <a:pt x="114290" y="108584"/>
                </a:lnTo>
                <a:lnTo>
                  <a:pt x="116194" y="104774"/>
                </a:lnTo>
                <a:lnTo>
                  <a:pt x="117464" y="100330"/>
                </a:lnTo>
                <a:lnTo>
                  <a:pt x="118310" y="95461"/>
                </a:lnTo>
                <a:lnTo>
                  <a:pt x="118874" y="91263"/>
                </a:lnTo>
                <a:lnTo>
                  <a:pt x="119250" y="87513"/>
                </a:lnTo>
                <a:lnTo>
                  <a:pt x="119501" y="84059"/>
                </a:lnTo>
                <a:lnTo>
                  <a:pt x="119668" y="80804"/>
                </a:lnTo>
                <a:lnTo>
                  <a:pt x="119854" y="74648"/>
                </a:lnTo>
                <a:lnTo>
                  <a:pt x="119959" y="61277"/>
                </a:lnTo>
                <a:lnTo>
                  <a:pt x="119021" y="57043"/>
                </a:lnTo>
                <a:lnTo>
                  <a:pt x="117443" y="53269"/>
                </a:lnTo>
                <a:lnTo>
                  <a:pt x="115439" y="49800"/>
                </a:lnTo>
                <a:lnTo>
                  <a:pt x="113150" y="46535"/>
                </a:lnTo>
                <a:lnTo>
                  <a:pt x="110672" y="43406"/>
                </a:lnTo>
                <a:lnTo>
                  <a:pt x="108067" y="40367"/>
                </a:lnTo>
                <a:lnTo>
                  <a:pt x="105378" y="37389"/>
                </a:lnTo>
                <a:lnTo>
                  <a:pt x="99851" y="31540"/>
                </a:lnTo>
                <a:lnTo>
                  <a:pt x="77134" y="8577"/>
                </a:lnTo>
                <a:lnTo>
                  <a:pt x="74279" y="5718"/>
                </a:lnTo>
                <a:lnTo>
                  <a:pt x="71423" y="3812"/>
                </a:lnTo>
                <a:lnTo>
                  <a:pt x="68566" y="2541"/>
                </a:lnTo>
                <a:lnTo>
                  <a:pt x="599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3"/>
          <p:cNvSpPr/>
          <p:nvPr/>
        </p:nvSpPr>
        <p:spPr>
          <a:xfrm>
            <a:off x="5977890" y="2794635"/>
            <a:ext cx="25718" cy="248603"/>
          </a:xfrm>
          <a:custGeom>
            <a:avLst/>
            <a:gdLst/>
            <a:ahLst/>
            <a:cxnLst/>
            <a:rect l="0" t="0" r="0" b="0"/>
            <a:pathLst>
              <a:path w="25718" h="248603">
                <a:moveTo>
                  <a:pt x="0" y="0"/>
                </a:moveTo>
                <a:lnTo>
                  <a:pt x="0" y="50281"/>
                </a:lnTo>
                <a:lnTo>
                  <a:pt x="952" y="54475"/>
                </a:lnTo>
                <a:lnTo>
                  <a:pt x="2540" y="58224"/>
                </a:lnTo>
                <a:lnTo>
                  <a:pt x="4551" y="61676"/>
                </a:lnTo>
                <a:lnTo>
                  <a:pt x="5891" y="65882"/>
                </a:lnTo>
                <a:lnTo>
                  <a:pt x="6785" y="70591"/>
                </a:lnTo>
                <a:lnTo>
                  <a:pt x="7381" y="75636"/>
                </a:lnTo>
                <a:lnTo>
                  <a:pt x="7778" y="80904"/>
                </a:lnTo>
                <a:lnTo>
                  <a:pt x="8043" y="86321"/>
                </a:lnTo>
                <a:lnTo>
                  <a:pt x="8336" y="97419"/>
                </a:lnTo>
                <a:lnTo>
                  <a:pt x="8572" y="221563"/>
                </a:lnTo>
                <a:lnTo>
                  <a:pt x="9525" y="224861"/>
                </a:lnTo>
                <a:lnTo>
                  <a:pt x="11112" y="227060"/>
                </a:lnTo>
                <a:lnTo>
                  <a:pt x="13123" y="228526"/>
                </a:lnTo>
                <a:lnTo>
                  <a:pt x="14464" y="230455"/>
                </a:lnTo>
                <a:lnTo>
                  <a:pt x="15357" y="232694"/>
                </a:lnTo>
                <a:lnTo>
                  <a:pt x="16791" y="238581"/>
                </a:lnTo>
                <a:lnTo>
                  <a:pt x="17862" y="240016"/>
                </a:lnTo>
                <a:lnTo>
                  <a:pt x="19528" y="241926"/>
                </a:lnTo>
                <a:lnTo>
                  <a:pt x="25696" y="248579"/>
                </a:lnTo>
                <a:lnTo>
                  <a:pt x="25717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4"/>
          <p:cNvSpPr/>
          <p:nvPr/>
        </p:nvSpPr>
        <p:spPr>
          <a:xfrm>
            <a:off x="6098290" y="2828925"/>
            <a:ext cx="222103" cy="197156"/>
          </a:xfrm>
          <a:custGeom>
            <a:avLst/>
            <a:gdLst/>
            <a:ahLst/>
            <a:cxnLst/>
            <a:rect l="0" t="0" r="0" b="0"/>
            <a:pathLst>
              <a:path w="222103" h="197156">
                <a:moveTo>
                  <a:pt x="25332" y="0"/>
                </a:moveTo>
                <a:lnTo>
                  <a:pt x="25332" y="11931"/>
                </a:lnTo>
                <a:lnTo>
                  <a:pt x="24380" y="14621"/>
                </a:lnTo>
                <a:lnTo>
                  <a:pt x="20781" y="20151"/>
                </a:lnTo>
                <a:lnTo>
                  <a:pt x="19440" y="23911"/>
                </a:lnTo>
                <a:lnTo>
                  <a:pt x="18547" y="28323"/>
                </a:lnTo>
                <a:lnTo>
                  <a:pt x="17951" y="33170"/>
                </a:lnTo>
                <a:lnTo>
                  <a:pt x="17554" y="38305"/>
                </a:lnTo>
                <a:lnTo>
                  <a:pt x="17289" y="43634"/>
                </a:lnTo>
                <a:lnTo>
                  <a:pt x="17113" y="49092"/>
                </a:lnTo>
                <a:lnTo>
                  <a:pt x="16042" y="54635"/>
                </a:lnTo>
                <a:lnTo>
                  <a:pt x="14377" y="60236"/>
                </a:lnTo>
                <a:lnTo>
                  <a:pt x="12313" y="65875"/>
                </a:lnTo>
                <a:lnTo>
                  <a:pt x="10938" y="71539"/>
                </a:lnTo>
                <a:lnTo>
                  <a:pt x="10021" y="77220"/>
                </a:lnTo>
                <a:lnTo>
                  <a:pt x="9410" y="82912"/>
                </a:lnTo>
                <a:lnTo>
                  <a:pt x="8050" y="88612"/>
                </a:lnTo>
                <a:lnTo>
                  <a:pt x="6190" y="94317"/>
                </a:lnTo>
                <a:lnTo>
                  <a:pt x="3999" y="100026"/>
                </a:lnTo>
                <a:lnTo>
                  <a:pt x="2537" y="104783"/>
                </a:lnTo>
                <a:lnTo>
                  <a:pt x="1563" y="108908"/>
                </a:lnTo>
                <a:lnTo>
                  <a:pt x="913" y="112610"/>
                </a:lnTo>
                <a:lnTo>
                  <a:pt x="480" y="116983"/>
                </a:lnTo>
                <a:lnTo>
                  <a:pt x="192" y="121804"/>
                </a:lnTo>
                <a:lnTo>
                  <a:pt x="0" y="126922"/>
                </a:lnTo>
                <a:lnTo>
                  <a:pt x="824" y="131287"/>
                </a:lnTo>
                <a:lnTo>
                  <a:pt x="2326" y="135150"/>
                </a:lnTo>
                <a:lnTo>
                  <a:pt x="4280" y="138677"/>
                </a:lnTo>
                <a:lnTo>
                  <a:pt x="6535" y="141981"/>
                </a:lnTo>
                <a:lnTo>
                  <a:pt x="8990" y="145137"/>
                </a:lnTo>
                <a:lnTo>
                  <a:pt x="11580" y="148193"/>
                </a:lnTo>
                <a:lnTo>
                  <a:pt x="13307" y="152135"/>
                </a:lnTo>
                <a:lnTo>
                  <a:pt x="14458" y="156668"/>
                </a:lnTo>
                <a:lnTo>
                  <a:pt x="15225" y="161595"/>
                </a:lnTo>
                <a:lnTo>
                  <a:pt x="16689" y="165832"/>
                </a:lnTo>
                <a:lnTo>
                  <a:pt x="18618" y="169610"/>
                </a:lnTo>
                <a:lnTo>
                  <a:pt x="20856" y="173081"/>
                </a:lnTo>
                <a:lnTo>
                  <a:pt x="23300" y="175394"/>
                </a:lnTo>
                <a:lnTo>
                  <a:pt x="25883" y="176937"/>
                </a:lnTo>
                <a:lnTo>
                  <a:pt x="28556" y="177965"/>
                </a:lnTo>
                <a:lnTo>
                  <a:pt x="34068" y="181648"/>
                </a:lnTo>
                <a:lnTo>
                  <a:pt x="40644" y="186460"/>
                </a:lnTo>
                <a:lnTo>
                  <a:pt x="45066" y="189077"/>
                </a:lnTo>
                <a:lnTo>
                  <a:pt x="49918" y="191773"/>
                </a:lnTo>
                <a:lnTo>
                  <a:pt x="54105" y="193571"/>
                </a:lnTo>
                <a:lnTo>
                  <a:pt x="57849" y="194770"/>
                </a:lnTo>
                <a:lnTo>
                  <a:pt x="61297" y="195569"/>
                </a:lnTo>
                <a:lnTo>
                  <a:pt x="65501" y="196101"/>
                </a:lnTo>
                <a:lnTo>
                  <a:pt x="70209" y="196457"/>
                </a:lnTo>
                <a:lnTo>
                  <a:pt x="75253" y="196694"/>
                </a:lnTo>
                <a:lnTo>
                  <a:pt x="85937" y="196957"/>
                </a:lnTo>
                <a:lnTo>
                  <a:pt x="125380" y="197155"/>
                </a:lnTo>
                <a:lnTo>
                  <a:pt x="130130" y="196206"/>
                </a:lnTo>
                <a:lnTo>
                  <a:pt x="134250" y="194622"/>
                </a:lnTo>
                <a:lnTo>
                  <a:pt x="137949" y="192613"/>
                </a:lnTo>
                <a:lnTo>
                  <a:pt x="144599" y="190380"/>
                </a:lnTo>
                <a:lnTo>
                  <a:pt x="147706" y="189785"/>
                </a:lnTo>
                <a:lnTo>
                  <a:pt x="151682" y="188436"/>
                </a:lnTo>
                <a:lnTo>
                  <a:pt x="156238" y="186584"/>
                </a:lnTo>
                <a:lnTo>
                  <a:pt x="161180" y="184396"/>
                </a:lnTo>
                <a:lnTo>
                  <a:pt x="165427" y="181986"/>
                </a:lnTo>
                <a:lnTo>
                  <a:pt x="169212" y="179426"/>
                </a:lnTo>
                <a:lnTo>
                  <a:pt x="172687" y="176767"/>
                </a:lnTo>
                <a:lnTo>
                  <a:pt x="175956" y="173090"/>
                </a:lnTo>
                <a:lnTo>
                  <a:pt x="179088" y="168733"/>
                </a:lnTo>
                <a:lnTo>
                  <a:pt x="182128" y="163923"/>
                </a:lnTo>
                <a:lnTo>
                  <a:pt x="185109" y="159765"/>
                </a:lnTo>
                <a:lnTo>
                  <a:pt x="188047" y="156040"/>
                </a:lnTo>
                <a:lnTo>
                  <a:pt x="190959" y="152604"/>
                </a:lnTo>
                <a:lnTo>
                  <a:pt x="193852" y="148408"/>
                </a:lnTo>
                <a:lnTo>
                  <a:pt x="196734" y="143706"/>
                </a:lnTo>
                <a:lnTo>
                  <a:pt x="199607" y="138666"/>
                </a:lnTo>
                <a:lnTo>
                  <a:pt x="205340" y="127987"/>
                </a:lnTo>
                <a:lnTo>
                  <a:pt x="208202" y="122472"/>
                </a:lnTo>
                <a:lnTo>
                  <a:pt x="210110" y="116890"/>
                </a:lnTo>
                <a:lnTo>
                  <a:pt x="211383" y="111264"/>
                </a:lnTo>
                <a:lnTo>
                  <a:pt x="212231" y="105608"/>
                </a:lnTo>
                <a:lnTo>
                  <a:pt x="213749" y="100885"/>
                </a:lnTo>
                <a:lnTo>
                  <a:pt x="215713" y="96784"/>
                </a:lnTo>
                <a:lnTo>
                  <a:pt x="217976" y="93098"/>
                </a:lnTo>
                <a:lnTo>
                  <a:pt x="219484" y="88735"/>
                </a:lnTo>
                <a:lnTo>
                  <a:pt x="220489" y="83922"/>
                </a:lnTo>
                <a:lnTo>
                  <a:pt x="221159" y="78807"/>
                </a:lnTo>
                <a:lnTo>
                  <a:pt x="221606" y="73493"/>
                </a:lnTo>
                <a:lnTo>
                  <a:pt x="221904" y="68045"/>
                </a:lnTo>
                <a:lnTo>
                  <a:pt x="222102" y="62509"/>
                </a:lnTo>
                <a:lnTo>
                  <a:pt x="221283" y="56912"/>
                </a:lnTo>
                <a:lnTo>
                  <a:pt x="219783" y="51276"/>
                </a:lnTo>
                <a:lnTo>
                  <a:pt x="217831" y="45614"/>
                </a:lnTo>
                <a:lnTo>
                  <a:pt x="215577" y="40887"/>
                </a:lnTo>
                <a:lnTo>
                  <a:pt x="213122" y="36783"/>
                </a:lnTo>
                <a:lnTo>
                  <a:pt x="210533" y="33094"/>
                </a:lnTo>
                <a:lnTo>
                  <a:pt x="207854" y="29683"/>
                </a:lnTo>
                <a:lnTo>
                  <a:pt x="205116" y="26456"/>
                </a:lnTo>
                <a:lnTo>
                  <a:pt x="199534" y="20330"/>
                </a:lnTo>
                <a:lnTo>
                  <a:pt x="191035" y="11527"/>
                </a:lnTo>
                <a:lnTo>
                  <a:pt x="185338" y="5758"/>
                </a:lnTo>
                <a:lnTo>
                  <a:pt x="181533" y="3838"/>
                </a:lnTo>
                <a:lnTo>
                  <a:pt x="177091" y="2559"/>
                </a:lnTo>
                <a:lnTo>
                  <a:pt x="172224" y="1706"/>
                </a:lnTo>
                <a:lnTo>
                  <a:pt x="167076" y="1137"/>
                </a:lnTo>
                <a:lnTo>
                  <a:pt x="161737" y="758"/>
                </a:lnTo>
                <a:lnTo>
                  <a:pt x="156274" y="505"/>
                </a:lnTo>
                <a:lnTo>
                  <a:pt x="145124" y="224"/>
                </a:lnTo>
                <a:lnTo>
                  <a:pt x="122443" y="44"/>
                </a:lnTo>
                <a:lnTo>
                  <a:pt x="116743" y="982"/>
                </a:lnTo>
                <a:lnTo>
                  <a:pt x="111037" y="2559"/>
                </a:lnTo>
                <a:lnTo>
                  <a:pt x="105329" y="4563"/>
                </a:lnTo>
                <a:lnTo>
                  <a:pt x="99618" y="6852"/>
                </a:lnTo>
                <a:lnTo>
                  <a:pt x="93906" y="9331"/>
                </a:lnTo>
                <a:lnTo>
                  <a:pt x="82480" y="14624"/>
                </a:lnTo>
                <a:lnTo>
                  <a:pt x="71051" y="20152"/>
                </a:lnTo>
                <a:lnTo>
                  <a:pt x="66289" y="22007"/>
                </a:lnTo>
                <a:lnTo>
                  <a:pt x="62162" y="23244"/>
                </a:lnTo>
                <a:lnTo>
                  <a:pt x="58458" y="24068"/>
                </a:lnTo>
                <a:lnTo>
                  <a:pt x="51802" y="27524"/>
                </a:lnTo>
                <a:lnTo>
                  <a:pt x="48694" y="29779"/>
                </a:lnTo>
                <a:lnTo>
                  <a:pt x="42700" y="32285"/>
                </a:lnTo>
                <a:lnTo>
                  <a:pt x="33905" y="342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5"/>
          <p:cNvSpPr/>
          <p:nvPr/>
        </p:nvSpPr>
        <p:spPr>
          <a:xfrm>
            <a:off x="5660707" y="1328737"/>
            <a:ext cx="94298" cy="351474"/>
          </a:xfrm>
          <a:custGeom>
            <a:avLst/>
            <a:gdLst/>
            <a:ahLst/>
            <a:cxnLst/>
            <a:rect l="0" t="0" r="0" b="0"/>
            <a:pathLst>
              <a:path w="94298" h="351474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5181"/>
                </a:lnTo>
                <a:lnTo>
                  <a:pt x="7381" y="20400"/>
                </a:lnTo>
                <a:lnTo>
                  <a:pt x="8219" y="28693"/>
                </a:lnTo>
                <a:lnTo>
                  <a:pt x="9290" y="31511"/>
                </a:lnTo>
                <a:lnTo>
                  <a:pt x="10956" y="34342"/>
                </a:lnTo>
                <a:lnTo>
                  <a:pt x="13019" y="37182"/>
                </a:lnTo>
                <a:lnTo>
                  <a:pt x="15311" y="42878"/>
                </a:lnTo>
                <a:lnTo>
                  <a:pt x="17283" y="49537"/>
                </a:lnTo>
                <a:lnTo>
                  <a:pt x="19142" y="53980"/>
                </a:lnTo>
                <a:lnTo>
                  <a:pt x="21333" y="58847"/>
                </a:lnTo>
                <a:lnTo>
                  <a:pt x="23769" y="69334"/>
                </a:lnTo>
                <a:lnTo>
                  <a:pt x="24419" y="74798"/>
                </a:lnTo>
                <a:lnTo>
                  <a:pt x="24852" y="80345"/>
                </a:lnTo>
                <a:lnTo>
                  <a:pt x="25140" y="85948"/>
                </a:lnTo>
                <a:lnTo>
                  <a:pt x="25333" y="91589"/>
                </a:lnTo>
                <a:lnTo>
                  <a:pt x="26413" y="97254"/>
                </a:lnTo>
                <a:lnTo>
                  <a:pt x="28087" y="102936"/>
                </a:lnTo>
                <a:lnTo>
                  <a:pt x="30154" y="108629"/>
                </a:lnTo>
                <a:lnTo>
                  <a:pt x="31533" y="115282"/>
                </a:lnTo>
                <a:lnTo>
                  <a:pt x="32452" y="122575"/>
                </a:lnTo>
                <a:lnTo>
                  <a:pt x="33065" y="130294"/>
                </a:lnTo>
                <a:lnTo>
                  <a:pt x="34425" y="137345"/>
                </a:lnTo>
                <a:lnTo>
                  <a:pt x="36285" y="143951"/>
                </a:lnTo>
                <a:lnTo>
                  <a:pt x="46114" y="172791"/>
                </a:lnTo>
                <a:lnTo>
                  <a:pt x="47887" y="179964"/>
                </a:lnTo>
                <a:lnTo>
                  <a:pt x="49070" y="186651"/>
                </a:lnTo>
                <a:lnTo>
                  <a:pt x="49859" y="193014"/>
                </a:lnTo>
                <a:lnTo>
                  <a:pt x="51336" y="200114"/>
                </a:lnTo>
                <a:lnTo>
                  <a:pt x="53274" y="207704"/>
                </a:lnTo>
                <a:lnTo>
                  <a:pt x="55519" y="215622"/>
                </a:lnTo>
                <a:lnTo>
                  <a:pt x="57015" y="222805"/>
                </a:lnTo>
                <a:lnTo>
                  <a:pt x="58012" y="229499"/>
                </a:lnTo>
                <a:lnTo>
                  <a:pt x="58678" y="235867"/>
                </a:lnTo>
                <a:lnTo>
                  <a:pt x="60074" y="242017"/>
                </a:lnTo>
                <a:lnTo>
                  <a:pt x="61956" y="248022"/>
                </a:lnTo>
                <a:lnTo>
                  <a:pt x="64164" y="253931"/>
                </a:lnTo>
                <a:lnTo>
                  <a:pt x="65636" y="259775"/>
                </a:lnTo>
                <a:lnTo>
                  <a:pt x="66617" y="265576"/>
                </a:lnTo>
                <a:lnTo>
                  <a:pt x="67708" y="276149"/>
                </a:lnTo>
                <a:lnTo>
                  <a:pt x="68192" y="284023"/>
                </a:lnTo>
                <a:lnTo>
                  <a:pt x="70948" y="293237"/>
                </a:lnTo>
                <a:lnTo>
                  <a:pt x="73016" y="298362"/>
                </a:lnTo>
                <a:lnTo>
                  <a:pt x="75314" y="309135"/>
                </a:lnTo>
                <a:lnTo>
                  <a:pt x="76335" y="319321"/>
                </a:lnTo>
                <a:lnTo>
                  <a:pt x="76789" y="327023"/>
                </a:lnTo>
                <a:lnTo>
                  <a:pt x="77045" y="336714"/>
                </a:lnTo>
                <a:lnTo>
                  <a:pt x="78033" y="339728"/>
                </a:lnTo>
                <a:lnTo>
                  <a:pt x="79644" y="342691"/>
                </a:lnTo>
                <a:lnTo>
                  <a:pt x="84524" y="349738"/>
                </a:lnTo>
                <a:lnTo>
                  <a:pt x="85877" y="350316"/>
                </a:lnTo>
                <a:lnTo>
                  <a:pt x="87732" y="350702"/>
                </a:lnTo>
                <a:lnTo>
                  <a:pt x="94297" y="3514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6"/>
          <p:cNvSpPr/>
          <p:nvPr/>
        </p:nvSpPr>
        <p:spPr>
          <a:xfrm>
            <a:off x="5600700" y="1251950"/>
            <a:ext cx="325250" cy="179292"/>
          </a:xfrm>
          <a:custGeom>
            <a:avLst/>
            <a:gdLst/>
            <a:ahLst/>
            <a:cxnLst/>
            <a:rect l="0" t="0" r="0" b="0"/>
            <a:pathLst>
              <a:path w="325250" h="179292">
                <a:moveTo>
                  <a:pt x="0" y="59642"/>
                </a:moveTo>
                <a:lnTo>
                  <a:pt x="0" y="55091"/>
                </a:lnTo>
                <a:lnTo>
                  <a:pt x="1904" y="53751"/>
                </a:lnTo>
                <a:lnTo>
                  <a:pt x="9102" y="52261"/>
                </a:lnTo>
                <a:lnTo>
                  <a:pt x="11783" y="50912"/>
                </a:lnTo>
                <a:lnTo>
                  <a:pt x="13570" y="49059"/>
                </a:lnTo>
                <a:lnTo>
                  <a:pt x="16508" y="44461"/>
                </a:lnTo>
                <a:lnTo>
                  <a:pt x="20989" y="39242"/>
                </a:lnTo>
                <a:lnTo>
                  <a:pt x="24470" y="37470"/>
                </a:lnTo>
                <a:lnTo>
                  <a:pt x="33418" y="35500"/>
                </a:lnTo>
                <a:lnTo>
                  <a:pt x="41205" y="32085"/>
                </a:lnTo>
                <a:lnTo>
                  <a:pt x="48793" y="27392"/>
                </a:lnTo>
                <a:lnTo>
                  <a:pt x="58516" y="22131"/>
                </a:lnTo>
                <a:lnTo>
                  <a:pt x="74700" y="13814"/>
                </a:lnTo>
                <a:lnTo>
                  <a:pt x="81232" y="11945"/>
                </a:lnTo>
                <a:lnTo>
                  <a:pt x="88445" y="10699"/>
                </a:lnTo>
                <a:lnTo>
                  <a:pt x="96110" y="9869"/>
                </a:lnTo>
                <a:lnTo>
                  <a:pt x="103126" y="9315"/>
                </a:lnTo>
                <a:lnTo>
                  <a:pt x="109708" y="8945"/>
                </a:lnTo>
                <a:lnTo>
                  <a:pt x="116001" y="8699"/>
                </a:lnTo>
                <a:lnTo>
                  <a:pt x="123054" y="7583"/>
                </a:lnTo>
                <a:lnTo>
                  <a:pt x="130614" y="5886"/>
                </a:lnTo>
                <a:lnTo>
                  <a:pt x="138510" y="3802"/>
                </a:lnTo>
                <a:lnTo>
                  <a:pt x="145680" y="2413"/>
                </a:lnTo>
                <a:lnTo>
                  <a:pt x="152365" y="1487"/>
                </a:lnTo>
                <a:lnTo>
                  <a:pt x="158727" y="869"/>
                </a:lnTo>
                <a:lnTo>
                  <a:pt x="165825" y="458"/>
                </a:lnTo>
                <a:lnTo>
                  <a:pt x="181332" y="0"/>
                </a:lnTo>
                <a:lnTo>
                  <a:pt x="188516" y="831"/>
                </a:lnTo>
                <a:lnTo>
                  <a:pt x="195210" y="2337"/>
                </a:lnTo>
                <a:lnTo>
                  <a:pt x="201577" y="4294"/>
                </a:lnTo>
                <a:lnTo>
                  <a:pt x="208679" y="5598"/>
                </a:lnTo>
                <a:lnTo>
                  <a:pt x="216272" y="6468"/>
                </a:lnTo>
                <a:lnTo>
                  <a:pt x="224191" y="7048"/>
                </a:lnTo>
                <a:lnTo>
                  <a:pt x="231375" y="7434"/>
                </a:lnTo>
                <a:lnTo>
                  <a:pt x="244438" y="7863"/>
                </a:lnTo>
                <a:lnTo>
                  <a:pt x="250589" y="8930"/>
                </a:lnTo>
                <a:lnTo>
                  <a:pt x="256594" y="10594"/>
                </a:lnTo>
                <a:lnTo>
                  <a:pt x="262502" y="12656"/>
                </a:lnTo>
                <a:lnTo>
                  <a:pt x="268346" y="14983"/>
                </a:lnTo>
                <a:lnTo>
                  <a:pt x="274148" y="17487"/>
                </a:lnTo>
                <a:lnTo>
                  <a:pt x="279920" y="20109"/>
                </a:lnTo>
                <a:lnTo>
                  <a:pt x="288873" y="25562"/>
                </a:lnTo>
                <a:lnTo>
                  <a:pt x="296028" y="30208"/>
                </a:lnTo>
                <a:lnTo>
                  <a:pt x="302383" y="32273"/>
                </a:lnTo>
                <a:lnTo>
                  <a:pt x="305411" y="34728"/>
                </a:lnTo>
                <a:lnTo>
                  <a:pt x="308382" y="38270"/>
                </a:lnTo>
                <a:lnTo>
                  <a:pt x="311316" y="42537"/>
                </a:lnTo>
                <a:lnTo>
                  <a:pt x="314224" y="46333"/>
                </a:lnTo>
                <a:lnTo>
                  <a:pt x="317115" y="49817"/>
                </a:lnTo>
                <a:lnTo>
                  <a:pt x="319995" y="53092"/>
                </a:lnTo>
                <a:lnTo>
                  <a:pt x="321915" y="56228"/>
                </a:lnTo>
                <a:lnTo>
                  <a:pt x="323195" y="59271"/>
                </a:lnTo>
                <a:lnTo>
                  <a:pt x="324048" y="62252"/>
                </a:lnTo>
                <a:lnTo>
                  <a:pt x="324617" y="65192"/>
                </a:lnTo>
                <a:lnTo>
                  <a:pt x="324996" y="68105"/>
                </a:lnTo>
                <a:lnTo>
                  <a:pt x="325249" y="70999"/>
                </a:lnTo>
                <a:lnTo>
                  <a:pt x="324465" y="73881"/>
                </a:lnTo>
                <a:lnTo>
                  <a:pt x="322990" y="76754"/>
                </a:lnTo>
                <a:lnTo>
                  <a:pt x="321054" y="79623"/>
                </a:lnTo>
                <a:lnTo>
                  <a:pt x="318811" y="83440"/>
                </a:lnTo>
                <a:lnTo>
                  <a:pt x="316363" y="87890"/>
                </a:lnTo>
                <a:lnTo>
                  <a:pt x="313778" y="92761"/>
                </a:lnTo>
                <a:lnTo>
                  <a:pt x="311103" y="96962"/>
                </a:lnTo>
                <a:lnTo>
                  <a:pt x="308367" y="100714"/>
                </a:lnTo>
                <a:lnTo>
                  <a:pt x="305590" y="104168"/>
                </a:lnTo>
                <a:lnTo>
                  <a:pt x="300882" y="107424"/>
                </a:lnTo>
                <a:lnTo>
                  <a:pt x="294885" y="110547"/>
                </a:lnTo>
                <a:lnTo>
                  <a:pt x="288030" y="113581"/>
                </a:lnTo>
                <a:lnTo>
                  <a:pt x="280603" y="116556"/>
                </a:lnTo>
                <a:lnTo>
                  <a:pt x="264729" y="122402"/>
                </a:lnTo>
                <a:lnTo>
                  <a:pt x="256496" y="126247"/>
                </a:lnTo>
                <a:lnTo>
                  <a:pt x="248150" y="130715"/>
                </a:lnTo>
                <a:lnTo>
                  <a:pt x="239728" y="135599"/>
                </a:lnTo>
                <a:lnTo>
                  <a:pt x="231256" y="139808"/>
                </a:lnTo>
                <a:lnTo>
                  <a:pt x="222751" y="143566"/>
                </a:lnTo>
                <a:lnTo>
                  <a:pt x="214222" y="147024"/>
                </a:lnTo>
                <a:lnTo>
                  <a:pt x="197127" y="153406"/>
                </a:lnTo>
                <a:lnTo>
                  <a:pt x="188568" y="156441"/>
                </a:lnTo>
                <a:lnTo>
                  <a:pt x="179052" y="159417"/>
                </a:lnTo>
                <a:lnTo>
                  <a:pt x="158319" y="165264"/>
                </a:lnTo>
                <a:lnTo>
                  <a:pt x="149361" y="167204"/>
                </a:lnTo>
                <a:lnTo>
                  <a:pt x="141483" y="168498"/>
                </a:lnTo>
                <a:lnTo>
                  <a:pt x="134327" y="169360"/>
                </a:lnTo>
                <a:lnTo>
                  <a:pt x="126699" y="169935"/>
                </a:lnTo>
                <a:lnTo>
                  <a:pt x="118755" y="170318"/>
                </a:lnTo>
                <a:lnTo>
                  <a:pt x="110603" y="170574"/>
                </a:lnTo>
                <a:lnTo>
                  <a:pt x="104215" y="171696"/>
                </a:lnTo>
                <a:lnTo>
                  <a:pt x="94577" y="175484"/>
                </a:lnTo>
                <a:lnTo>
                  <a:pt x="84579" y="177802"/>
                </a:lnTo>
                <a:lnTo>
                  <a:pt x="71740" y="179291"/>
                </a:lnTo>
                <a:lnTo>
                  <a:pt x="69734" y="178460"/>
                </a:lnTo>
                <a:lnTo>
                  <a:pt x="63313" y="173693"/>
                </a:lnTo>
                <a:lnTo>
                  <a:pt x="60045" y="171115"/>
                </a:lnTo>
                <a:lnTo>
                  <a:pt x="64570" y="166543"/>
                </a:lnTo>
                <a:lnTo>
                  <a:pt x="66859" y="165199"/>
                </a:lnTo>
                <a:lnTo>
                  <a:pt x="74631" y="162356"/>
                </a:lnTo>
                <a:lnTo>
                  <a:pt x="77377" y="160503"/>
                </a:lnTo>
                <a:lnTo>
                  <a:pt x="85725" y="1539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7"/>
          <p:cNvSpPr/>
          <p:nvPr/>
        </p:nvSpPr>
        <p:spPr>
          <a:xfrm>
            <a:off x="6037897" y="1440180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0"/>
                </a:moveTo>
                <a:lnTo>
                  <a:pt x="66123" y="0"/>
                </a:lnTo>
                <a:lnTo>
                  <a:pt x="71705" y="952"/>
                </a:lnTo>
                <a:lnTo>
                  <a:pt x="77331" y="2539"/>
                </a:lnTo>
                <a:lnTo>
                  <a:pt x="82986" y="4550"/>
                </a:lnTo>
                <a:lnTo>
                  <a:pt x="88662" y="5891"/>
                </a:lnTo>
                <a:lnTo>
                  <a:pt x="94350" y="6785"/>
                </a:lnTo>
                <a:lnTo>
                  <a:pt x="100048" y="7380"/>
                </a:lnTo>
                <a:lnTo>
                  <a:pt x="104798" y="7778"/>
                </a:lnTo>
                <a:lnTo>
                  <a:pt x="108918" y="8042"/>
                </a:lnTo>
                <a:lnTo>
                  <a:pt x="112617" y="8219"/>
                </a:lnTo>
                <a:lnTo>
                  <a:pt x="121807" y="8415"/>
                </a:lnTo>
                <a:lnTo>
                  <a:pt x="148193" y="8563"/>
                </a:lnTo>
                <a:lnTo>
                  <a:pt x="151183" y="9518"/>
                </a:lnTo>
                <a:lnTo>
                  <a:pt x="154129" y="11108"/>
                </a:lnTo>
                <a:lnTo>
                  <a:pt x="162878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8"/>
          <p:cNvSpPr/>
          <p:nvPr/>
        </p:nvSpPr>
        <p:spPr>
          <a:xfrm>
            <a:off x="6072187" y="1525905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0"/>
                </a:moveTo>
                <a:lnTo>
                  <a:pt x="27532" y="0"/>
                </a:lnTo>
                <a:lnTo>
                  <a:pt x="31690" y="952"/>
                </a:lnTo>
                <a:lnTo>
                  <a:pt x="36367" y="2539"/>
                </a:lnTo>
                <a:lnTo>
                  <a:pt x="41390" y="4550"/>
                </a:lnTo>
                <a:lnTo>
                  <a:pt x="46643" y="5891"/>
                </a:lnTo>
                <a:lnTo>
                  <a:pt x="52050" y="6785"/>
                </a:lnTo>
                <a:lnTo>
                  <a:pt x="57560" y="7380"/>
                </a:lnTo>
                <a:lnTo>
                  <a:pt x="63138" y="7778"/>
                </a:lnTo>
                <a:lnTo>
                  <a:pt x="68762" y="8042"/>
                </a:lnTo>
                <a:lnTo>
                  <a:pt x="80091" y="8337"/>
                </a:lnTo>
                <a:lnTo>
                  <a:pt x="15430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9"/>
          <p:cNvSpPr/>
          <p:nvPr/>
        </p:nvSpPr>
        <p:spPr>
          <a:xfrm>
            <a:off x="6381185" y="1277302"/>
            <a:ext cx="273781" cy="385763"/>
          </a:xfrm>
          <a:custGeom>
            <a:avLst/>
            <a:gdLst/>
            <a:ahLst/>
            <a:cxnLst/>
            <a:rect l="0" t="0" r="0" b="0"/>
            <a:pathLst>
              <a:path w="273781" h="385763">
                <a:moveTo>
                  <a:pt x="162490" y="0"/>
                </a:moveTo>
                <a:lnTo>
                  <a:pt x="157939" y="0"/>
                </a:lnTo>
                <a:lnTo>
                  <a:pt x="156598" y="953"/>
                </a:lnTo>
                <a:lnTo>
                  <a:pt x="155705" y="2540"/>
                </a:lnTo>
                <a:lnTo>
                  <a:pt x="155109" y="4551"/>
                </a:lnTo>
                <a:lnTo>
                  <a:pt x="153759" y="5891"/>
                </a:lnTo>
                <a:lnTo>
                  <a:pt x="151906" y="6785"/>
                </a:lnTo>
                <a:lnTo>
                  <a:pt x="147309" y="7778"/>
                </a:lnTo>
                <a:lnTo>
                  <a:pt x="142090" y="8220"/>
                </a:lnTo>
                <a:lnTo>
                  <a:pt x="139365" y="9290"/>
                </a:lnTo>
                <a:lnTo>
                  <a:pt x="133797" y="13019"/>
                </a:lnTo>
                <a:lnTo>
                  <a:pt x="125307" y="20473"/>
                </a:lnTo>
                <a:lnTo>
                  <a:pt x="116759" y="28714"/>
                </a:lnTo>
                <a:lnTo>
                  <a:pt x="108510" y="34352"/>
                </a:lnTo>
                <a:lnTo>
                  <a:pt x="103643" y="37189"/>
                </a:lnTo>
                <a:lnTo>
                  <a:pt x="95696" y="45421"/>
                </a:lnTo>
                <a:lnTo>
                  <a:pt x="88988" y="54477"/>
                </a:lnTo>
                <a:lnTo>
                  <a:pt x="82832" y="61677"/>
                </a:lnTo>
                <a:lnTo>
                  <a:pt x="76921" y="70592"/>
                </a:lnTo>
                <a:lnTo>
                  <a:pt x="71119" y="80904"/>
                </a:lnTo>
                <a:lnTo>
                  <a:pt x="65366" y="91837"/>
                </a:lnTo>
                <a:lnTo>
                  <a:pt x="57093" y="103047"/>
                </a:lnTo>
                <a:lnTo>
                  <a:pt x="52220" y="108703"/>
                </a:lnTo>
                <a:lnTo>
                  <a:pt x="44266" y="120067"/>
                </a:lnTo>
                <a:lnTo>
                  <a:pt x="37556" y="131468"/>
                </a:lnTo>
                <a:lnTo>
                  <a:pt x="31398" y="142885"/>
                </a:lnTo>
                <a:lnTo>
                  <a:pt x="28423" y="149549"/>
                </a:lnTo>
                <a:lnTo>
                  <a:pt x="25487" y="156850"/>
                </a:lnTo>
                <a:lnTo>
                  <a:pt x="22577" y="164574"/>
                </a:lnTo>
                <a:lnTo>
                  <a:pt x="20637" y="171628"/>
                </a:lnTo>
                <a:lnTo>
                  <a:pt x="19344" y="178236"/>
                </a:lnTo>
                <a:lnTo>
                  <a:pt x="18482" y="184547"/>
                </a:lnTo>
                <a:lnTo>
                  <a:pt x="16954" y="190659"/>
                </a:lnTo>
                <a:lnTo>
                  <a:pt x="12717" y="202530"/>
                </a:lnTo>
                <a:lnTo>
                  <a:pt x="10199" y="214156"/>
                </a:lnTo>
                <a:lnTo>
                  <a:pt x="9528" y="219923"/>
                </a:lnTo>
                <a:lnTo>
                  <a:pt x="8128" y="226625"/>
                </a:lnTo>
                <a:lnTo>
                  <a:pt x="6242" y="233951"/>
                </a:lnTo>
                <a:lnTo>
                  <a:pt x="4032" y="241692"/>
                </a:lnTo>
                <a:lnTo>
                  <a:pt x="2558" y="248758"/>
                </a:lnTo>
                <a:lnTo>
                  <a:pt x="1576" y="255374"/>
                </a:lnTo>
                <a:lnTo>
                  <a:pt x="921" y="261689"/>
                </a:lnTo>
                <a:lnTo>
                  <a:pt x="485" y="267805"/>
                </a:lnTo>
                <a:lnTo>
                  <a:pt x="0" y="279679"/>
                </a:lnTo>
                <a:lnTo>
                  <a:pt x="2324" y="291307"/>
                </a:lnTo>
                <a:lnTo>
                  <a:pt x="6533" y="301872"/>
                </a:lnTo>
                <a:lnTo>
                  <a:pt x="11578" y="309743"/>
                </a:lnTo>
                <a:lnTo>
                  <a:pt x="19535" y="318956"/>
                </a:lnTo>
                <a:lnTo>
                  <a:pt x="28469" y="328448"/>
                </a:lnTo>
                <a:lnTo>
                  <a:pt x="35615" y="335842"/>
                </a:lnTo>
                <a:lnTo>
                  <a:pt x="39807" y="339147"/>
                </a:lnTo>
                <a:lnTo>
                  <a:pt x="44506" y="342303"/>
                </a:lnTo>
                <a:lnTo>
                  <a:pt x="49544" y="345360"/>
                </a:lnTo>
                <a:lnTo>
                  <a:pt x="54807" y="348350"/>
                </a:lnTo>
                <a:lnTo>
                  <a:pt x="65736" y="354212"/>
                </a:lnTo>
                <a:lnTo>
                  <a:pt x="72269" y="356157"/>
                </a:lnTo>
                <a:lnTo>
                  <a:pt x="79483" y="357453"/>
                </a:lnTo>
                <a:lnTo>
                  <a:pt x="87150" y="358317"/>
                </a:lnTo>
                <a:lnTo>
                  <a:pt x="94165" y="359845"/>
                </a:lnTo>
                <a:lnTo>
                  <a:pt x="100748" y="361817"/>
                </a:lnTo>
                <a:lnTo>
                  <a:pt x="107041" y="364084"/>
                </a:lnTo>
                <a:lnTo>
                  <a:pt x="114094" y="365595"/>
                </a:lnTo>
                <a:lnTo>
                  <a:pt x="121653" y="366603"/>
                </a:lnTo>
                <a:lnTo>
                  <a:pt x="129550" y="367274"/>
                </a:lnTo>
                <a:lnTo>
                  <a:pt x="136721" y="366769"/>
                </a:lnTo>
                <a:lnTo>
                  <a:pt x="143405" y="365481"/>
                </a:lnTo>
                <a:lnTo>
                  <a:pt x="149767" y="363669"/>
                </a:lnTo>
                <a:lnTo>
                  <a:pt x="155912" y="362461"/>
                </a:lnTo>
                <a:lnTo>
                  <a:pt x="161915" y="361656"/>
                </a:lnTo>
                <a:lnTo>
                  <a:pt x="167822" y="361119"/>
                </a:lnTo>
                <a:lnTo>
                  <a:pt x="174617" y="359808"/>
                </a:lnTo>
                <a:lnTo>
                  <a:pt x="182004" y="357982"/>
                </a:lnTo>
                <a:lnTo>
                  <a:pt x="189787" y="355812"/>
                </a:lnTo>
                <a:lnTo>
                  <a:pt x="195928" y="353413"/>
                </a:lnTo>
                <a:lnTo>
                  <a:pt x="200974" y="350861"/>
                </a:lnTo>
                <a:lnTo>
                  <a:pt x="205291" y="348208"/>
                </a:lnTo>
                <a:lnTo>
                  <a:pt x="210074" y="345486"/>
                </a:lnTo>
                <a:lnTo>
                  <a:pt x="220468" y="339922"/>
                </a:lnTo>
                <a:lnTo>
                  <a:pt x="225907" y="336152"/>
                </a:lnTo>
                <a:lnTo>
                  <a:pt x="231438" y="331734"/>
                </a:lnTo>
                <a:lnTo>
                  <a:pt x="237030" y="326883"/>
                </a:lnTo>
                <a:lnTo>
                  <a:pt x="245784" y="318954"/>
                </a:lnTo>
                <a:lnTo>
                  <a:pt x="252849" y="311302"/>
                </a:lnTo>
                <a:lnTo>
                  <a:pt x="262182" y="297237"/>
                </a:lnTo>
                <a:lnTo>
                  <a:pt x="268075" y="289903"/>
                </a:lnTo>
                <a:lnTo>
                  <a:pt x="270027" y="285661"/>
                </a:lnTo>
                <a:lnTo>
                  <a:pt x="272197" y="275868"/>
                </a:lnTo>
                <a:lnTo>
                  <a:pt x="273418" y="264195"/>
                </a:lnTo>
                <a:lnTo>
                  <a:pt x="273780" y="254704"/>
                </a:lnTo>
                <a:lnTo>
                  <a:pt x="272878" y="251718"/>
                </a:lnTo>
                <a:lnTo>
                  <a:pt x="269336" y="245860"/>
                </a:lnTo>
                <a:lnTo>
                  <a:pt x="261987" y="237206"/>
                </a:lnTo>
                <a:lnTo>
                  <a:pt x="259301" y="235290"/>
                </a:lnTo>
                <a:lnTo>
                  <a:pt x="253777" y="233161"/>
                </a:lnTo>
                <a:lnTo>
                  <a:pt x="245607" y="232215"/>
                </a:lnTo>
                <a:lnTo>
                  <a:pt x="236578" y="231794"/>
                </a:lnTo>
                <a:lnTo>
                  <a:pt x="229391" y="231607"/>
                </a:lnTo>
                <a:lnTo>
                  <a:pt x="225187" y="232510"/>
                </a:lnTo>
                <a:lnTo>
                  <a:pt x="220481" y="234064"/>
                </a:lnTo>
                <a:lnTo>
                  <a:pt x="215438" y="236053"/>
                </a:lnTo>
                <a:lnTo>
                  <a:pt x="207295" y="240802"/>
                </a:lnTo>
                <a:lnTo>
                  <a:pt x="203789" y="243402"/>
                </a:lnTo>
                <a:lnTo>
                  <a:pt x="197355" y="246291"/>
                </a:lnTo>
                <a:lnTo>
                  <a:pt x="194305" y="247062"/>
                </a:lnTo>
                <a:lnTo>
                  <a:pt x="185838" y="252998"/>
                </a:lnTo>
                <a:lnTo>
                  <a:pt x="180912" y="257248"/>
                </a:lnTo>
                <a:lnTo>
                  <a:pt x="172900" y="264510"/>
                </a:lnTo>
                <a:lnTo>
                  <a:pt x="166164" y="271865"/>
                </a:lnTo>
                <a:lnTo>
                  <a:pt x="157017" y="285763"/>
                </a:lnTo>
                <a:lnTo>
                  <a:pt x="151167" y="293059"/>
                </a:lnTo>
                <a:lnTo>
                  <a:pt x="149226" y="297290"/>
                </a:lnTo>
                <a:lnTo>
                  <a:pt x="147070" y="307071"/>
                </a:lnTo>
                <a:lnTo>
                  <a:pt x="143571" y="315229"/>
                </a:lnTo>
                <a:lnTo>
                  <a:pt x="141305" y="318737"/>
                </a:lnTo>
                <a:lnTo>
                  <a:pt x="138786" y="327716"/>
                </a:lnTo>
                <a:lnTo>
                  <a:pt x="137668" y="337104"/>
                </a:lnTo>
                <a:lnTo>
                  <a:pt x="137038" y="347744"/>
                </a:lnTo>
                <a:lnTo>
                  <a:pt x="136890" y="353943"/>
                </a:lnTo>
                <a:lnTo>
                  <a:pt x="137803" y="356930"/>
                </a:lnTo>
                <a:lnTo>
                  <a:pt x="141358" y="362788"/>
                </a:lnTo>
                <a:lnTo>
                  <a:pt x="148714" y="371441"/>
                </a:lnTo>
                <a:lnTo>
                  <a:pt x="156926" y="380037"/>
                </a:lnTo>
                <a:lnTo>
                  <a:pt x="160686" y="381946"/>
                </a:lnTo>
                <a:lnTo>
                  <a:pt x="165097" y="383218"/>
                </a:lnTo>
                <a:lnTo>
                  <a:pt x="169943" y="384066"/>
                </a:lnTo>
                <a:lnTo>
                  <a:pt x="177867" y="385009"/>
                </a:lnTo>
                <a:lnTo>
                  <a:pt x="185517" y="385428"/>
                </a:lnTo>
                <a:lnTo>
                  <a:pt x="205352" y="3857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0"/>
          <p:cNvSpPr/>
          <p:nvPr/>
        </p:nvSpPr>
        <p:spPr>
          <a:xfrm>
            <a:off x="6744761" y="1345882"/>
            <a:ext cx="300959" cy="290126"/>
          </a:xfrm>
          <a:custGeom>
            <a:avLst/>
            <a:gdLst/>
            <a:ahLst/>
            <a:cxnLst/>
            <a:rect l="0" t="0" r="0" b="0"/>
            <a:pathLst>
              <a:path w="300959" h="290126">
                <a:moveTo>
                  <a:pt x="141814" y="8573"/>
                </a:moveTo>
                <a:lnTo>
                  <a:pt x="137263" y="4022"/>
                </a:lnTo>
                <a:lnTo>
                  <a:pt x="134970" y="2681"/>
                </a:lnTo>
                <a:lnTo>
                  <a:pt x="129882" y="1192"/>
                </a:lnTo>
                <a:lnTo>
                  <a:pt x="121663" y="353"/>
                </a:lnTo>
                <a:lnTo>
                  <a:pt x="113195" y="105"/>
                </a:lnTo>
                <a:lnTo>
                  <a:pt x="110352" y="1022"/>
                </a:lnTo>
                <a:lnTo>
                  <a:pt x="104653" y="4582"/>
                </a:lnTo>
                <a:lnTo>
                  <a:pt x="96090" y="11941"/>
                </a:lnTo>
                <a:lnTo>
                  <a:pt x="87837" y="17372"/>
                </a:lnTo>
                <a:lnTo>
                  <a:pt x="78772" y="22961"/>
                </a:lnTo>
                <a:lnTo>
                  <a:pt x="71567" y="28620"/>
                </a:lnTo>
                <a:lnTo>
                  <a:pt x="62651" y="36850"/>
                </a:lnTo>
                <a:lnTo>
                  <a:pt x="57606" y="41712"/>
                </a:lnTo>
                <a:lnTo>
                  <a:pt x="53289" y="46858"/>
                </a:lnTo>
                <a:lnTo>
                  <a:pt x="49460" y="52194"/>
                </a:lnTo>
                <a:lnTo>
                  <a:pt x="45955" y="57656"/>
                </a:lnTo>
                <a:lnTo>
                  <a:pt x="42665" y="63202"/>
                </a:lnTo>
                <a:lnTo>
                  <a:pt x="39520" y="68805"/>
                </a:lnTo>
                <a:lnTo>
                  <a:pt x="36470" y="74445"/>
                </a:lnTo>
                <a:lnTo>
                  <a:pt x="32532" y="80110"/>
                </a:lnTo>
                <a:lnTo>
                  <a:pt x="28002" y="85792"/>
                </a:lnTo>
                <a:lnTo>
                  <a:pt x="23077" y="91484"/>
                </a:lnTo>
                <a:lnTo>
                  <a:pt x="19793" y="97185"/>
                </a:lnTo>
                <a:lnTo>
                  <a:pt x="17604" y="102890"/>
                </a:lnTo>
                <a:lnTo>
                  <a:pt x="16144" y="108598"/>
                </a:lnTo>
                <a:lnTo>
                  <a:pt x="14219" y="114309"/>
                </a:lnTo>
                <a:lnTo>
                  <a:pt x="11983" y="120021"/>
                </a:lnTo>
                <a:lnTo>
                  <a:pt x="9540" y="125734"/>
                </a:lnTo>
                <a:lnTo>
                  <a:pt x="7911" y="131448"/>
                </a:lnTo>
                <a:lnTo>
                  <a:pt x="6826" y="137162"/>
                </a:lnTo>
                <a:lnTo>
                  <a:pt x="6102" y="142876"/>
                </a:lnTo>
                <a:lnTo>
                  <a:pt x="4667" y="148591"/>
                </a:lnTo>
                <a:lnTo>
                  <a:pt x="2758" y="154306"/>
                </a:lnTo>
                <a:lnTo>
                  <a:pt x="531" y="160020"/>
                </a:lnTo>
                <a:lnTo>
                  <a:pt x="0" y="166688"/>
                </a:lnTo>
                <a:lnTo>
                  <a:pt x="599" y="173990"/>
                </a:lnTo>
                <a:lnTo>
                  <a:pt x="1951" y="181716"/>
                </a:lnTo>
                <a:lnTo>
                  <a:pt x="3804" y="188772"/>
                </a:lnTo>
                <a:lnTo>
                  <a:pt x="5992" y="195380"/>
                </a:lnTo>
                <a:lnTo>
                  <a:pt x="8404" y="201691"/>
                </a:lnTo>
                <a:lnTo>
                  <a:pt x="10011" y="206851"/>
                </a:lnTo>
                <a:lnTo>
                  <a:pt x="11797" y="215124"/>
                </a:lnTo>
                <a:lnTo>
                  <a:pt x="14179" y="219616"/>
                </a:lnTo>
                <a:lnTo>
                  <a:pt x="17671" y="224516"/>
                </a:lnTo>
                <a:lnTo>
                  <a:pt x="21905" y="229687"/>
                </a:lnTo>
                <a:lnTo>
                  <a:pt x="26631" y="234087"/>
                </a:lnTo>
                <a:lnTo>
                  <a:pt x="31688" y="237973"/>
                </a:lnTo>
                <a:lnTo>
                  <a:pt x="36964" y="241516"/>
                </a:lnTo>
                <a:lnTo>
                  <a:pt x="45367" y="247993"/>
                </a:lnTo>
                <a:lnTo>
                  <a:pt x="53228" y="254047"/>
                </a:lnTo>
                <a:lnTo>
                  <a:pt x="57991" y="256994"/>
                </a:lnTo>
                <a:lnTo>
                  <a:pt x="63073" y="259912"/>
                </a:lnTo>
                <a:lnTo>
                  <a:pt x="73797" y="265694"/>
                </a:lnTo>
                <a:lnTo>
                  <a:pt x="96205" y="277167"/>
                </a:lnTo>
                <a:lnTo>
                  <a:pt x="102835" y="279075"/>
                </a:lnTo>
                <a:lnTo>
                  <a:pt x="110113" y="280348"/>
                </a:lnTo>
                <a:lnTo>
                  <a:pt x="117823" y="281196"/>
                </a:lnTo>
                <a:lnTo>
                  <a:pt x="124866" y="282714"/>
                </a:lnTo>
                <a:lnTo>
                  <a:pt x="131468" y="284679"/>
                </a:lnTo>
                <a:lnTo>
                  <a:pt x="137774" y="286941"/>
                </a:lnTo>
                <a:lnTo>
                  <a:pt x="143883" y="288449"/>
                </a:lnTo>
                <a:lnTo>
                  <a:pt x="149861" y="289454"/>
                </a:lnTo>
                <a:lnTo>
                  <a:pt x="155751" y="290125"/>
                </a:lnTo>
                <a:lnTo>
                  <a:pt x="161583" y="289619"/>
                </a:lnTo>
                <a:lnTo>
                  <a:pt x="167376" y="288329"/>
                </a:lnTo>
                <a:lnTo>
                  <a:pt x="173143" y="286517"/>
                </a:lnTo>
                <a:lnTo>
                  <a:pt x="178892" y="285309"/>
                </a:lnTo>
                <a:lnTo>
                  <a:pt x="184630" y="284503"/>
                </a:lnTo>
                <a:lnTo>
                  <a:pt x="190361" y="283966"/>
                </a:lnTo>
                <a:lnTo>
                  <a:pt x="195134" y="282656"/>
                </a:lnTo>
                <a:lnTo>
                  <a:pt x="202976" y="278660"/>
                </a:lnTo>
                <a:lnTo>
                  <a:pt x="212177" y="273709"/>
                </a:lnTo>
                <a:lnTo>
                  <a:pt x="217297" y="271055"/>
                </a:lnTo>
                <a:lnTo>
                  <a:pt x="225527" y="265567"/>
                </a:lnTo>
                <a:lnTo>
                  <a:pt x="229055" y="262769"/>
                </a:lnTo>
                <a:lnTo>
                  <a:pt x="235515" y="254581"/>
                </a:lnTo>
                <a:lnTo>
                  <a:pt x="238571" y="249731"/>
                </a:lnTo>
                <a:lnTo>
                  <a:pt x="242514" y="244592"/>
                </a:lnTo>
                <a:lnTo>
                  <a:pt x="247047" y="239262"/>
                </a:lnTo>
                <a:lnTo>
                  <a:pt x="256212" y="229211"/>
                </a:lnTo>
                <a:lnTo>
                  <a:pt x="263460" y="221569"/>
                </a:lnTo>
                <a:lnTo>
                  <a:pt x="266726" y="216293"/>
                </a:lnTo>
                <a:lnTo>
                  <a:pt x="269856" y="209918"/>
                </a:lnTo>
                <a:lnTo>
                  <a:pt x="272895" y="202810"/>
                </a:lnTo>
                <a:lnTo>
                  <a:pt x="278812" y="189833"/>
                </a:lnTo>
                <a:lnTo>
                  <a:pt x="290372" y="165979"/>
                </a:lnTo>
                <a:lnTo>
                  <a:pt x="292287" y="160183"/>
                </a:lnTo>
                <a:lnTo>
                  <a:pt x="293565" y="154414"/>
                </a:lnTo>
                <a:lnTo>
                  <a:pt x="294416" y="148662"/>
                </a:lnTo>
                <a:lnTo>
                  <a:pt x="294983" y="142923"/>
                </a:lnTo>
                <a:lnTo>
                  <a:pt x="295362" y="137192"/>
                </a:lnTo>
                <a:lnTo>
                  <a:pt x="295613" y="131467"/>
                </a:lnTo>
                <a:lnTo>
                  <a:pt x="296734" y="125744"/>
                </a:lnTo>
                <a:lnTo>
                  <a:pt x="298434" y="120025"/>
                </a:lnTo>
                <a:lnTo>
                  <a:pt x="300520" y="114306"/>
                </a:lnTo>
                <a:lnTo>
                  <a:pt x="300958" y="108589"/>
                </a:lnTo>
                <a:lnTo>
                  <a:pt x="300298" y="102873"/>
                </a:lnTo>
                <a:lnTo>
                  <a:pt x="298905" y="97157"/>
                </a:lnTo>
                <a:lnTo>
                  <a:pt x="297976" y="91441"/>
                </a:lnTo>
                <a:lnTo>
                  <a:pt x="297357" y="85726"/>
                </a:lnTo>
                <a:lnTo>
                  <a:pt x="296944" y="80011"/>
                </a:lnTo>
                <a:lnTo>
                  <a:pt x="295717" y="74295"/>
                </a:lnTo>
                <a:lnTo>
                  <a:pt x="293945" y="68580"/>
                </a:lnTo>
                <a:lnTo>
                  <a:pt x="291812" y="62865"/>
                </a:lnTo>
                <a:lnTo>
                  <a:pt x="286902" y="53975"/>
                </a:lnTo>
                <a:lnTo>
                  <a:pt x="281545" y="46849"/>
                </a:lnTo>
                <a:lnTo>
                  <a:pt x="275989" y="40507"/>
                </a:lnTo>
                <a:lnTo>
                  <a:pt x="267805" y="31973"/>
                </a:lnTo>
                <a:lnTo>
                  <a:pt x="262956" y="27030"/>
                </a:lnTo>
                <a:lnTo>
                  <a:pt x="256865" y="23735"/>
                </a:lnTo>
                <a:lnTo>
                  <a:pt x="249947" y="21538"/>
                </a:lnTo>
                <a:lnTo>
                  <a:pt x="242477" y="20074"/>
                </a:lnTo>
                <a:lnTo>
                  <a:pt x="235592" y="18145"/>
                </a:lnTo>
                <a:lnTo>
                  <a:pt x="229098" y="15907"/>
                </a:lnTo>
                <a:lnTo>
                  <a:pt x="222864" y="13462"/>
                </a:lnTo>
                <a:lnTo>
                  <a:pt x="216802" y="11832"/>
                </a:lnTo>
                <a:lnTo>
                  <a:pt x="210856" y="10746"/>
                </a:lnTo>
                <a:lnTo>
                  <a:pt x="204986" y="10021"/>
                </a:lnTo>
                <a:lnTo>
                  <a:pt x="199169" y="8586"/>
                </a:lnTo>
                <a:lnTo>
                  <a:pt x="193386" y="6677"/>
                </a:lnTo>
                <a:lnTo>
                  <a:pt x="187625" y="4451"/>
                </a:lnTo>
                <a:lnTo>
                  <a:pt x="181879" y="2967"/>
                </a:lnTo>
                <a:lnTo>
                  <a:pt x="176144" y="1978"/>
                </a:lnTo>
                <a:lnTo>
                  <a:pt x="170416" y="1319"/>
                </a:lnTo>
                <a:lnTo>
                  <a:pt x="164692" y="879"/>
                </a:lnTo>
                <a:lnTo>
                  <a:pt x="158971" y="586"/>
                </a:lnTo>
                <a:lnTo>
                  <a:pt x="147534" y="261"/>
                </a:lnTo>
                <a:lnTo>
                  <a:pt x="11609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1"/>
          <p:cNvSpPr/>
          <p:nvPr/>
        </p:nvSpPr>
        <p:spPr>
          <a:xfrm>
            <a:off x="4752022" y="5477827"/>
            <a:ext cx="230149" cy="300039"/>
          </a:xfrm>
          <a:custGeom>
            <a:avLst/>
            <a:gdLst/>
            <a:ahLst/>
            <a:cxnLst/>
            <a:rect l="0" t="0" r="0" b="0"/>
            <a:pathLst>
              <a:path w="230149" h="300039">
                <a:moveTo>
                  <a:pt x="205740" y="0"/>
                </a:moveTo>
                <a:lnTo>
                  <a:pt x="125834" y="0"/>
                </a:lnTo>
                <a:lnTo>
                  <a:pt x="123894" y="953"/>
                </a:lnTo>
                <a:lnTo>
                  <a:pt x="122601" y="2540"/>
                </a:lnTo>
                <a:lnTo>
                  <a:pt x="121739" y="4551"/>
                </a:lnTo>
                <a:lnTo>
                  <a:pt x="119260" y="5892"/>
                </a:lnTo>
                <a:lnTo>
                  <a:pt x="115702" y="6785"/>
                </a:lnTo>
                <a:lnTo>
                  <a:pt x="105405" y="8219"/>
                </a:lnTo>
                <a:lnTo>
                  <a:pt x="98917" y="8416"/>
                </a:lnTo>
                <a:lnTo>
                  <a:pt x="34293" y="8573"/>
                </a:lnTo>
                <a:lnTo>
                  <a:pt x="34290" y="154304"/>
                </a:lnTo>
                <a:lnTo>
                  <a:pt x="34290" y="146924"/>
                </a:lnTo>
                <a:lnTo>
                  <a:pt x="35243" y="146527"/>
                </a:lnTo>
                <a:lnTo>
                  <a:pt x="38841" y="146086"/>
                </a:lnTo>
                <a:lnTo>
                  <a:pt x="41134" y="145016"/>
                </a:lnTo>
                <a:lnTo>
                  <a:pt x="46221" y="141286"/>
                </a:lnTo>
                <a:lnTo>
                  <a:pt x="48912" y="139911"/>
                </a:lnTo>
                <a:lnTo>
                  <a:pt x="54441" y="138383"/>
                </a:lnTo>
                <a:lnTo>
                  <a:pt x="60073" y="135164"/>
                </a:lnTo>
                <a:lnTo>
                  <a:pt x="66900" y="129886"/>
                </a:lnTo>
                <a:lnTo>
                  <a:pt x="72913" y="126625"/>
                </a:lnTo>
                <a:lnTo>
                  <a:pt x="77184" y="124422"/>
                </a:lnTo>
                <a:lnTo>
                  <a:pt x="80984" y="122953"/>
                </a:lnTo>
                <a:lnTo>
                  <a:pt x="87745" y="121321"/>
                </a:lnTo>
                <a:lnTo>
                  <a:pt x="93926" y="118056"/>
                </a:lnTo>
                <a:lnTo>
                  <a:pt x="96907" y="115851"/>
                </a:lnTo>
                <a:lnTo>
                  <a:pt x="102759" y="113402"/>
                </a:lnTo>
                <a:lnTo>
                  <a:pt x="109489" y="112313"/>
                </a:lnTo>
                <a:lnTo>
                  <a:pt x="113950" y="112024"/>
                </a:lnTo>
                <a:lnTo>
                  <a:pt x="123035" y="111701"/>
                </a:lnTo>
                <a:lnTo>
                  <a:pt x="133504" y="111519"/>
                </a:lnTo>
                <a:lnTo>
                  <a:pt x="153035" y="111453"/>
                </a:lnTo>
                <a:lnTo>
                  <a:pt x="157269" y="112402"/>
                </a:lnTo>
                <a:lnTo>
                  <a:pt x="161044" y="113987"/>
                </a:lnTo>
                <a:lnTo>
                  <a:pt x="164512" y="115996"/>
                </a:lnTo>
                <a:lnTo>
                  <a:pt x="168730" y="117336"/>
                </a:lnTo>
                <a:lnTo>
                  <a:pt x="173447" y="118229"/>
                </a:lnTo>
                <a:lnTo>
                  <a:pt x="178496" y="118825"/>
                </a:lnTo>
                <a:lnTo>
                  <a:pt x="182815" y="120174"/>
                </a:lnTo>
                <a:lnTo>
                  <a:pt x="186647" y="122026"/>
                </a:lnTo>
                <a:lnTo>
                  <a:pt x="193444" y="126624"/>
                </a:lnTo>
                <a:lnTo>
                  <a:pt x="199640" y="131842"/>
                </a:lnTo>
                <a:lnTo>
                  <a:pt x="205569" y="137337"/>
                </a:lnTo>
                <a:lnTo>
                  <a:pt x="208483" y="140136"/>
                </a:lnTo>
                <a:lnTo>
                  <a:pt x="210427" y="142954"/>
                </a:lnTo>
                <a:lnTo>
                  <a:pt x="214114" y="151471"/>
                </a:lnTo>
                <a:lnTo>
                  <a:pt x="219863" y="160027"/>
                </a:lnTo>
                <a:lnTo>
                  <a:pt x="222942" y="168595"/>
                </a:lnTo>
                <a:lnTo>
                  <a:pt x="227038" y="174309"/>
                </a:lnTo>
                <a:lnTo>
                  <a:pt x="228511" y="178118"/>
                </a:lnTo>
                <a:lnTo>
                  <a:pt x="230148" y="187431"/>
                </a:lnTo>
                <a:lnTo>
                  <a:pt x="229632" y="191629"/>
                </a:lnTo>
                <a:lnTo>
                  <a:pt x="228336" y="195380"/>
                </a:lnTo>
                <a:lnTo>
                  <a:pt x="226519" y="198833"/>
                </a:lnTo>
                <a:lnTo>
                  <a:pt x="224500" y="207751"/>
                </a:lnTo>
                <a:lnTo>
                  <a:pt x="223962" y="212796"/>
                </a:lnTo>
                <a:lnTo>
                  <a:pt x="222651" y="217111"/>
                </a:lnTo>
                <a:lnTo>
                  <a:pt x="218653" y="224447"/>
                </a:lnTo>
                <a:lnTo>
                  <a:pt x="213702" y="230881"/>
                </a:lnTo>
                <a:lnTo>
                  <a:pt x="208326" y="237869"/>
                </a:lnTo>
                <a:lnTo>
                  <a:pt x="205559" y="242400"/>
                </a:lnTo>
                <a:lnTo>
                  <a:pt x="199945" y="251561"/>
                </a:lnTo>
                <a:lnTo>
                  <a:pt x="194274" y="258807"/>
                </a:lnTo>
                <a:lnTo>
                  <a:pt x="190477" y="262073"/>
                </a:lnTo>
                <a:lnTo>
                  <a:pt x="186039" y="265203"/>
                </a:lnTo>
                <a:lnTo>
                  <a:pt x="181176" y="268242"/>
                </a:lnTo>
                <a:lnTo>
                  <a:pt x="176982" y="271220"/>
                </a:lnTo>
                <a:lnTo>
                  <a:pt x="173233" y="274159"/>
                </a:lnTo>
                <a:lnTo>
                  <a:pt x="169781" y="277070"/>
                </a:lnTo>
                <a:lnTo>
                  <a:pt x="165575" y="279964"/>
                </a:lnTo>
                <a:lnTo>
                  <a:pt x="160866" y="282845"/>
                </a:lnTo>
                <a:lnTo>
                  <a:pt x="155821" y="285718"/>
                </a:lnTo>
                <a:lnTo>
                  <a:pt x="151506" y="287634"/>
                </a:lnTo>
                <a:lnTo>
                  <a:pt x="147676" y="288911"/>
                </a:lnTo>
                <a:lnTo>
                  <a:pt x="144171" y="289763"/>
                </a:lnTo>
                <a:lnTo>
                  <a:pt x="139929" y="291282"/>
                </a:lnTo>
                <a:lnTo>
                  <a:pt x="135196" y="293248"/>
                </a:lnTo>
                <a:lnTo>
                  <a:pt x="130136" y="295511"/>
                </a:lnTo>
                <a:lnTo>
                  <a:pt x="124857" y="297020"/>
                </a:lnTo>
                <a:lnTo>
                  <a:pt x="119433" y="298026"/>
                </a:lnTo>
                <a:lnTo>
                  <a:pt x="113912" y="298697"/>
                </a:lnTo>
                <a:lnTo>
                  <a:pt x="108327" y="299144"/>
                </a:lnTo>
                <a:lnTo>
                  <a:pt x="102698" y="299442"/>
                </a:lnTo>
                <a:lnTo>
                  <a:pt x="88214" y="299861"/>
                </a:lnTo>
                <a:lnTo>
                  <a:pt x="62014" y="300023"/>
                </a:lnTo>
                <a:lnTo>
                  <a:pt x="14403" y="300038"/>
                </a:lnTo>
                <a:lnTo>
                  <a:pt x="12459" y="299085"/>
                </a:lnTo>
                <a:lnTo>
                  <a:pt x="11164" y="297498"/>
                </a:lnTo>
                <a:lnTo>
                  <a:pt x="10300" y="295487"/>
                </a:lnTo>
                <a:lnTo>
                  <a:pt x="8772" y="294146"/>
                </a:lnTo>
                <a:lnTo>
                  <a:pt x="6800" y="293252"/>
                </a:lnTo>
                <a:lnTo>
                  <a:pt x="0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2"/>
          <p:cNvSpPr/>
          <p:nvPr/>
        </p:nvSpPr>
        <p:spPr>
          <a:xfrm>
            <a:off x="4254827" y="4723448"/>
            <a:ext cx="240021" cy="137150"/>
          </a:xfrm>
          <a:custGeom>
            <a:avLst/>
            <a:gdLst/>
            <a:ahLst/>
            <a:cxnLst/>
            <a:rect l="0" t="0" r="0" b="0"/>
            <a:pathLst>
              <a:path w="240021" h="137150">
                <a:moveTo>
                  <a:pt x="111432" y="8572"/>
                </a:moveTo>
                <a:lnTo>
                  <a:pt x="104051" y="8572"/>
                </a:lnTo>
                <a:lnTo>
                  <a:pt x="103654" y="7619"/>
                </a:lnTo>
                <a:lnTo>
                  <a:pt x="103213" y="4021"/>
                </a:lnTo>
                <a:lnTo>
                  <a:pt x="102965" y="1191"/>
                </a:lnTo>
                <a:lnTo>
                  <a:pt x="101977" y="793"/>
                </a:lnTo>
                <a:lnTo>
                  <a:pt x="96037" y="234"/>
                </a:lnTo>
                <a:lnTo>
                  <a:pt x="90938" y="104"/>
                </a:lnTo>
                <a:lnTo>
                  <a:pt x="53117" y="0"/>
                </a:lnTo>
                <a:lnTo>
                  <a:pt x="49637" y="2539"/>
                </a:lnTo>
                <a:lnTo>
                  <a:pt x="47376" y="4550"/>
                </a:lnTo>
                <a:lnTo>
                  <a:pt x="44915" y="5891"/>
                </a:lnTo>
                <a:lnTo>
                  <a:pt x="39642" y="7380"/>
                </a:lnTo>
                <a:lnTo>
                  <a:pt x="34123" y="10582"/>
                </a:lnTo>
                <a:lnTo>
                  <a:pt x="31318" y="12769"/>
                </a:lnTo>
                <a:lnTo>
                  <a:pt x="28495" y="15180"/>
                </a:lnTo>
                <a:lnTo>
                  <a:pt x="25661" y="17740"/>
                </a:lnTo>
                <a:lnTo>
                  <a:pt x="22819" y="20399"/>
                </a:lnTo>
                <a:lnTo>
                  <a:pt x="20924" y="24076"/>
                </a:lnTo>
                <a:lnTo>
                  <a:pt x="19661" y="28433"/>
                </a:lnTo>
                <a:lnTo>
                  <a:pt x="18819" y="33243"/>
                </a:lnTo>
                <a:lnTo>
                  <a:pt x="17306" y="37402"/>
                </a:lnTo>
                <a:lnTo>
                  <a:pt x="15344" y="41127"/>
                </a:lnTo>
                <a:lnTo>
                  <a:pt x="13083" y="44562"/>
                </a:lnTo>
                <a:lnTo>
                  <a:pt x="11576" y="47806"/>
                </a:lnTo>
                <a:lnTo>
                  <a:pt x="10572" y="50920"/>
                </a:lnTo>
                <a:lnTo>
                  <a:pt x="9902" y="53949"/>
                </a:lnTo>
                <a:lnTo>
                  <a:pt x="8503" y="56921"/>
                </a:lnTo>
                <a:lnTo>
                  <a:pt x="6618" y="59854"/>
                </a:lnTo>
                <a:lnTo>
                  <a:pt x="4409" y="62763"/>
                </a:lnTo>
                <a:lnTo>
                  <a:pt x="2936" y="65654"/>
                </a:lnTo>
                <a:lnTo>
                  <a:pt x="1954" y="68534"/>
                </a:lnTo>
                <a:lnTo>
                  <a:pt x="1300" y="71407"/>
                </a:lnTo>
                <a:lnTo>
                  <a:pt x="863" y="74274"/>
                </a:lnTo>
                <a:lnTo>
                  <a:pt x="572" y="77138"/>
                </a:lnTo>
                <a:lnTo>
                  <a:pt x="377" y="80000"/>
                </a:lnTo>
                <a:lnTo>
                  <a:pt x="248" y="82860"/>
                </a:lnTo>
                <a:lnTo>
                  <a:pt x="105" y="88579"/>
                </a:lnTo>
                <a:lnTo>
                  <a:pt x="0" y="105727"/>
                </a:lnTo>
                <a:lnTo>
                  <a:pt x="950" y="108584"/>
                </a:lnTo>
                <a:lnTo>
                  <a:pt x="2534" y="111442"/>
                </a:lnTo>
                <a:lnTo>
                  <a:pt x="7372" y="118321"/>
                </a:lnTo>
                <a:lnTo>
                  <a:pt x="8034" y="121801"/>
                </a:lnTo>
                <a:lnTo>
                  <a:pt x="8210" y="124063"/>
                </a:lnTo>
                <a:lnTo>
                  <a:pt x="9280" y="125571"/>
                </a:lnTo>
                <a:lnTo>
                  <a:pt x="10946" y="126576"/>
                </a:lnTo>
                <a:lnTo>
                  <a:pt x="13009" y="127246"/>
                </a:lnTo>
                <a:lnTo>
                  <a:pt x="17841" y="130531"/>
                </a:lnTo>
                <a:lnTo>
                  <a:pt x="20463" y="132740"/>
                </a:lnTo>
                <a:lnTo>
                  <a:pt x="23164" y="134214"/>
                </a:lnTo>
                <a:lnTo>
                  <a:pt x="28704" y="135850"/>
                </a:lnTo>
                <a:lnTo>
                  <a:pt x="34342" y="136577"/>
                </a:lnTo>
                <a:lnTo>
                  <a:pt x="41172" y="137044"/>
                </a:lnTo>
                <a:lnTo>
                  <a:pt x="46905" y="137125"/>
                </a:lnTo>
                <a:lnTo>
                  <a:pt x="54637" y="137149"/>
                </a:lnTo>
                <a:lnTo>
                  <a:pt x="57376" y="136200"/>
                </a:lnTo>
                <a:lnTo>
                  <a:pt x="62960" y="132605"/>
                </a:lnTo>
                <a:lnTo>
                  <a:pt x="68616" y="130373"/>
                </a:lnTo>
                <a:lnTo>
                  <a:pt x="71459" y="129777"/>
                </a:lnTo>
                <a:lnTo>
                  <a:pt x="77156" y="126576"/>
                </a:lnTo>
                <a:lnTo>
                  <a:pt x="80009" y="124389"/>
                </a:lnTo>
                <a:lnTo>
                  <a:pt x="82864" y="121026"/>
                </a:lnTo>
                <a:lnTo>
                  <a:pt x="85719" y="116879"/>
                </a:lnTo>
                <a:lnTo>
                  <a:pt x="88576" y="112209"/>
                </a:lnTo>
                <a:lnTo>
                  <a:pt x="91432" y="108143"/>
                </a:lnTo>
                <a:lnTo>
                  <a:pt x="94289" y="104480"/>
                </a:lnTo>
                <a:lnTo>
                  <a:pt x="97146" y="101085"/>
                </a:lnTo>
                <a:lnTo>
                  <a:pt x="99051" y="97870"/>
                </a:lnTo>
                <a:lnTo>
                  <a:pt x="100320" y="94774"/>
                </a:lnTo>
                <a:lnTo>
                  <a:pt x="101167" y="91757"/>
                </a:lnTo>
                <a:lnTo>
                  <a:pt x="102684" y="88794"/>
                </a:lnTo>
                <a:lnTo>
                  <a:pt x="104648" y="85865"/>
                </a:lnTo>
                <a:lnTo>
                  <a:pt x="106909" y="82961"/>
                </a:lnTo>
                <a:lnTo>
                  <a:pt x="109369" y="80072"/>
                </a:lnTo>
                <a:lnTo>
                  <a:pt x="111963" y="77193"/>
                </a:lnTo>
                <a:lnTo>
                  <a:pt x="114643" y="74322"/>
                </a:lnTo>
                <a:lnTo>
                  <a:pt x="116430" y="71455"/>
                </a:lnTo>
                <a:lnTo>
                  <a:pt x="117622" y="68592"/>
                </a:lnTo>
                <a:lnTo>
                  <a:pt x="118416" y="65730"/>
                </a:lnTo>
                <a:lnTo>
                  <a:pt x="118946" y="62870"/>
                </a:lnTo>
                <a:lnTo>
                  <a:pt x="119299" y="60010"/>
                </a:lnTo>
                <a:lnTo>
                  <a:pt x="119535" y="57151"/>
                </a:lnTo>
                <a:lnTo>
                  <a:pt x="119691" y="54294"/>
                </a:lnTo>
                <a:lnTo>
                  <a:pt x="119865" y="48577"/>
                </a:lnTo>
                <a:lnTo>
                  <a:pt x="119964" y="40004"/>
                </a:lnTo>
                <a:lnTo>
                  <a:pt x="119025" y="38099"/>
                </a:lnTo>
                <a:lnTo>
                  <a:pt x="117447" y="36829"/>
                </a:lnTo>
                <a:lnTo>
                  <a:pt x="115442" y="35983"/>
                </a:lnTo>
                <a:lnTo>
                  <a:pt x="108070" y="34791"/>
                </a:lnTo>
                <a:lnTo>
                  <a:pt x="106333" y="33671"/>
                </a:lnTo>
                <a:lnTo>
                  <a:pt x="105175" y="31972"/>
                </a:lnTo>
                <a:lnTo>
                  <a:pt x="102996" y="26083"/>
                </a:lnTo>
                <a:lnTo>
                  <a:pt x="102920" y="28420"/>
                </a:lnTo>
                <a:lnTo>
                  <a:pt x="102860" y="54432"/>
                </a:lnTo>
                <a:lnTo>
                  <a:pt x="103813" y="56290"/>
                </a:lnTo>
                <a:lnTo>
                  <a:pt x="105400" y="57529"/>
                </a:lnTo>
                <a:lnTo>
                  <a:pt x="107411" y="58355"/>
                </a:lnTo>
                <a:lnTo>
                  <a:pt x="112185" y="61812"/>
                </a:lnTo>
                <a:lnTo>
                  <a:pt x="114791" y="64068"/>
                </a:lnTo>
                <a:lnTo>
                  <a:pt x="117482" y="66524"/>
                </a:lnTo>
                <a:lnTo>
                  <a:pt x="126928" y="75564"/>
                </a:lnTo>
                <a:lnTo>
                  <a:pt x="128431" y="76093"/>
                </a:lnTo>
                <a:lnTo>
                  <a:pt x="132640" y="76681"/>
                </a:lnTo>
                <a:lnTo>
                  <a:pt x="135096" y="77791"/>
                </a:lnTo>
                <a:lnTo>
                  <a:pt x="140364" y="81563"/>
                </a:lnTo>
                <a:lnTo>
                  <a:pt x="143103" y="82950"/>
                </a:lnTo>
                <a:lnTo>
                  <a:pt x="148685" y="84491"/>
                </a:lnTo>
                <a:lnTo>
                  <a:pt x="151508" y="83950"/>
                </a:lnTo>
                <a:lnTo>
                  <a:pt x="157184" y="80808"/>
                </a:lnTo>
                <a:lnTo>
                  <a:pt x="162882" y="78777"/>
                </a:lnTo>
                <a:lnTo>
                  <a:pt x="168589" y="77874"/>
                </a:lnTo>
                <a:lnTo>
                  <a:pt x="174301" y="77472"/>
                </a:lnTo>
                <a:lnTo>
                  <a:pt x="177157" y="76413"/>
                </a:lnTo>
                <a:lnTo>
                  <a:pt x="182871" y="72696"/>
                </a:lnTo>
                <a:lnTo>
                  <a:pt x="185728" y="70371"/>
                </a:lnTo>
                <a:lnTo>
                  <a:pt x="188585" y="67869"/>
                </a:lnTo>
                <a:lnTo>
                  <a:pt x="191443" y="65248"/>
                </a:lnTo>
                <a:lnTo>
                  <a:pt x="194300" y="63501"/>
                </a:lnTo>
                <a:lnTo>
                  <a:pt x="200015" y="61559"/>
                </a:lnTo>
                <a:lnTo>
                  <a:pt x="202873" y="59137"/>
                </a:lnTo>
                <a:lnTo>
                  <a:pt x="205730" y="55617"/>
                </a:lnTo>
                <a:lnTo>
                  <a:pt x="212610" y="45381"/>
                </a:lnTo>
                <a:lnTo>
                  <a:pt x="216090" y="41442"/>
                </a:lnTo>
                <a:lnTo>
                  <a:pt x="220812" y="36515"/>
                </a:lnTo>
                <a:lnTo>
                  <a:pt x="230977" y="26194"/>
                </a:lnTo>
                <a:lnTo>
                  <a:pt x="233778" y="25929"/>
                </a:lnTo>
                <a:lnTo>
                  <a:pt x="240020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3"/>
          <p:cNvSpPr/>
          <p:nvPr/>
        </p:nvSpPr>
        <p:spPr>
          <a:xfrm>
            <a:off x="165853" y="2323157"/>
            <a:ext cx="334210" cy="222726"/>
          </a:xfrm>
          <a:custGeom>
            <a:avLst/>
            <a:gdLst/>
            <a:ahLst/>
            <a:cxnLst/>
            <a:rect l="0" t="0" r="0" b="0"/>
            <a:pathLst>
              <a:path w="334210" h="222726">
                <a:moveTo>
                  <a:pt x="188476" y="42853"/>
                </a:moveTo>
                <a:lnTo>
                  <a:pt x="188476" y="21519"/>
                </a:lnTo>
                <a:lnTo>
                  <a:pt x="187524" y="19105"/>
                </a:lnTo>
                <a:lnTo>
                  <a:pt x="183926" y="13883"/>
                </a:lnTo>
                <a:lnTo>
                  <a:pt x="181633" y="12110"/>
                </a:lnTo>
                <a:lnTo>
                  <a:pt x="179151" y="10927"/>
                </a:lnTo>
                <a:lnTo>
                  <a:pt x="176545" y="10139"/>
                </a:lnTo>
                <a:lnTo>
                  <a:pt x="171108" y="6723"/>
                </a:lnTo>
                <a:lnTo>
                  <a:pt x="168325" y="4479"/>
                </a:lnTo>
                <a:lnTo>
                  <a:pt x="165517" y="2983"/>
                </a:lnTo>
                <a:lnTo>
                  <a:pt x="159857" y="1320"/>
                </a:lnTo>
                <a:lnTo>
                  <a:pt x="151316" y="384"/>
                </a:lnTo>
                <a:lnTo>
                  <a:pt x="143068" y="165"/>
                </a:lnTo>
                <a:lnTo>
                  <a:pt x="110011" y="0"/>
                </a:lnTo>
                <a:lnTo>
                  <a:pt x="100898" y="2535"/>
                </a:lnTo>
                <a:lnTo>
                  <a:pt x="91450" y="6836"/>
                </a:lnTo>
                <a:lnTo>
                  <a:pt x="84076" y="11923"/>
                </a:lnTo>
                <a:lnTo>
                  <a:pt x="80776" y="15565"/>
                </a:lnTo>
                <a:lnTo>
                  <a:pt x="77624" y="19899"/>
                </a:lnTo>
                <a:lnTo>
                  <a:pt x="74570" y="24692"/>
                </a:lnTo>
                <a:lnTo>
                  <a:pt x="70629" y="28841"/>
                </a:lnTo>
                <a:lnTo>
                  <a:pt x="66096" y="32559"/>
                </a:lnTo>
                <a:lnTo>
                  <a:pt x="61170" y="35990"/>
                </a:lnTo>
                <a:lnTo>
                  <a:pt x="56933" y="40183"/>
                </a:lnTo>
                <a:lnTo>
                  <a:pt x="53156" y="44883"/>
                </a:lnTo>
                <a:lnTo>
                  <a:pt x="49685" y="49921"/>
                </a:lnTo>
                <a:lnTo>
                  <a:pt x="45466" y="55185"/>
                </a:lnTo>
                <a:lnTo>
                  <a:pt x="40749" y="60599"/>
                </a:lnTo>
                <a:lnTo>
                  <a:pt x="35699" y="66114"/>
                </a:lnTo>
                <a:lnTo>
                  <a:pt x="31380" y="71695"/>
                </a:lnTo>
                <a:lnTo>
                  <a:pt x="27548" y="77321"/>
                </a:lnTo>
                <a:lnTo>
                  <a:pt x="24041" y="82976"/>
                </a:lnTo>
                <a:lnTo>
                  <a:pt x="20750" y="88652"/>
                </a:lnTo>
                <a:lnTo>
                  <a:pt x="14554" y="100038"/>
                </a:lnTo>
                <a:lnTo>
                  <a:pt x="12521" y="105741"/>
                </a:lnTo>
                <a:lnTo>
                  <a:pt x="11165" y="111448"/>
                </a:lnTo>
                <a:lnTo>
                  <a:pt x="10261" y="117158"/>
                </a:lnTo>
                <a:lnTo>
                  <a:pt x="8706" y="122869"/>
                </a:lnTo>
                <a:lnTo>
                  <a:pt x="6717" y="128582"/>
                </a:lnTo>
                <a:lnTo>
                  <a:pt x="4439" y="134296"/>
                </a:lnTo>
                <a:lnTo>
                  <a:pt x="2919" y="140010"/>
                </a:lnTo>
                <a:lnTo>
                  <a:pt x="1907" y="145724"/>
                </a:lnTo>
                <a:lnTo>
                  <a:pt x="1232" y="151439"/>
                </a:lnTo>
                <a:lnTo>
                  <a:pt x="782" y="156201"/>
                </a:lnTo>
                <a:lnTo>
                  <a:pt x="482" y="160328"/>
                </a:lnTo>
                <a:lnTo>
                  <a:pt x="282" y="164032"/>
                </a:lnTo>
                <a:lnTo>
                  <a:pt x="59" y="173228"/>
                </a:lnTo>
                <a:lnTo>
                  <a:pt x="0" y="178347"/>
                </a:lnTo>
                <a:lnTo>
                  <a:pt x="1865" y="182712"/>
                </a:lnTo>
                <a:lnTo>
                  <a:pt x="5014" y="186575"/>
                </a:lnTo>
                <a:lnTo>
                  <a:pt x="12640" y="193407"/>
                </a:lnTo>
                <a:lnTo>
                  <a:pt x="19204" y="199618"/>
                </a:lnTo>
                <a:lnTo>
                  <a:pt x="36969" y="217125"/>
                </a:lnTo>
                <a:lnTo>
                  <a:pt x="40799" y="219042"/>
                </a:lnTo>
                <a:lnTo>
                  <a:pt x="50135" y="221171"/>
                </a:lnTo>
                <a:lnTo>
                  <a:pt x="55291" y="221739"/>
                </a:lnTo>
                <a:lnTo>
                  <a:pt x="60634" y="222118"/>
                </a:lnTo>
                <a:lnTo>
                  <a:pt x="70697" y="222539"/>
                </a:lnTo>
                <a:lnTo>
                  <a:pt x="78345" y="222725"/>
                </a:lnTo>
                <a:lnTo>
                  <a:pt x="81718" y="221823"/>
                </a:lnTo>
                <a:lnTo>
                  <a:pt x="91969" y="216001"/>
                </a:lnTo>
                <a:lnTo>
                  <a:pt x="101451" y="210930"/>
                </a:lnTo>
                <a:lnTo>
                  <a:pt x="109476" y="205501"/>
                </a:lnTo>
                <a:lnTo>
                  <a:pt x="117170" y="199913"/>
                </a:lnTo>
                <a:lnTo>
                  <a:pt x="126940" y="194255"/>
                </a:lnTo>
                <a:lnTo>
                  <a:pt x="137632" y="188565"/>
                </a:lnTo>
                <a:lnTo>
                  <a:pt x="143150" y="185714"/>
                </a:lnTo>
                <a:lnTo>
                  <a:pt x="147781" y="181909"/>
                </a:lnTo>
                <a:lnTo>
                  <a:pt x="151821" y="177467"/>
                </a:lnTo>
                <a:lnTo>
                  <a:pt x="155467" y="172600"/>
                </a:lnTo>
                <a:lnTo>
                  <a:pt x="158850" y="168404"/>
                </a:lnTo>
                <a:lnTo>
                  <a:pt x="162058" y="164653"/>
                </a:lnTo>
                <a:lnTo>
                  <a:pt x="165149" y="161201"/>
                </a:lnTo>
                <a:lnTo>
                  <a:pt x="173664" y="152284"/>
                </a:lnTo>
                <a:lnTo>
                  <a:pt x="178601" y="147240"/>
                </a:lnTo>
                <a:lnTo>
                  <a:pt x="182846" y="141971"/>
                </a:lnTo>
                <a:lnTo>
                  <a:pt x="186627" y="136554"/>
                </a:lnTo>
                <a:lnTo>
                  <a:pt x="190101" y="131038"/>
                </a:lnTo>
                <a:lnTo>
                  <a:pt x="192417" y="125455"/>
                </a:lnTo>
                <a:lnTo>
                  <a:pt x="193961" y="119828"/>
                </a:lnTo>
                <a:lnTo>
                  <a:pt x="194990" y="114172"/>
                </a:lnTo>
                <a:lnTo>
                  <a:pt x="196629" y="108497"/>
                </a:lnTo>
                <a:lnTo>
                  <a:pt x="198674" y="102808"/>
                </a:lnTo>
                <a:lnTo>
                  <a:pt x="200990" y="97110"/>
                </a:lnTo>
                <a:lnTo>
                  <a:pt x="201581" y="91407"/>
                </a:lnTo>
                <a:lnTo>
                  <a:pt x="201023" y="85700"/>
                </a:lnTo>
                <a:lnTo>
                  <a:pt x="199698" y="79990"/>
                </a:lnTo>
                <a:lnTo>
                  <a:pt x="198815" y="75231"/>
                </a:lnTo>
                <a:lnTo>
                  <a:pt x="198226" y="71106"/>
                </a:lnTo>
                <a:lnTo>
                  <a:pt x="197834" y="67403"/>
                </a:lnTo>
                <a:lnTo>
                  <a:pt x="197572" y="63029"/>
                </a:lnTo>
                <a:lnTo>
                  <a:pt x="197281" y="53090"/>
                </a:lnTo>
                <a:lnTo>
                  <a:pt x="197063" y="34721"/>
                </a:lnTo>
                <a:lnTo>
                  <a:pt x="197049" y="25828"/>
                </a:lnTo>
                <a:lnTo>
                  <a:pt x="197049" y="37650"/>
                </a:lnTo>
                <a:lnTo>
                  <a:pt x="196096" y="41289"/>
                </a:lnTo>
                <a:lnTo>
                  <a:pt x="194509" y="45620"/>
                </a:lnTo>
                <a:lnTo>
                  <a:pt x="192498" y="50413"/>
                </a:lnTo>
                <a:lnTo>
                  <a:pt x="191158" y="55513"/>
                </a:lnTo>
                <a:lnTo>
                  <a:pt x="190264" y="60818"/>
                </a:lnTo>
                <a:lnTo>
                  <a:pt x="189668" y="66259"/>
                </a:lnTo>
                <a:lnTo>
                  <a:pt x="189271" y="71792"/>
                </a:lnTo>
                <a:lnTo>
                  <a:pt x="189006" y="77386"/>
                </a:lnTo>
                <a:lnTo>
                  <a:pt x="188712" y="88681"/>
                </a:lnTo>
                <a:lnTo>
                  <a:pt x="188581" y="100051"/>
                </a:lnTo>
                <a:lnTo>
                  <a:pt x="189499" y="105749"/>
                </a:lnTo>
                <a:lnTo>
                  <a:pt x="191063" y="111454"/>
                </a:lnTo>
                <a:lnTo>
                  <a:pt x="193058" y="117162"/>
                </a:lnTo>
                <a:lnTo>
                  <a:pt x="194388" y="122872"/>
                </a:lnTo>
                <a:lnTo>
                  <a:pt x="195275" y="128584"/>
                </a:lnTo>
                <a:lnTo>
                  <a:pt x="195867" y="134297"/>
                </a:lnTo>
                <a:lnTo>
                  <a:pt x="197213" y="140010"/>
                </a:lnTo>
                <a:lnTo>
                  <a:pt x="199063" y="145724"/>
                </a:lnTo>
                <a:lnTo>
                  <a:pt x="201249" y="151439"/>
                </a:lnTo>
                <a:lnTo>
                  <a:pt x="202707" y="156201"/>
                </a:lnTo>
                <a:lnTo>
                  <a:pt x="203678" y="160328"/>
                </a:lnTo>
                <a:lnTo>
                  <a:pt x="204326" y="164032"/>
                </a:lnTo>
                <a:lnTo>
                  <a:pt x="205710" y="168406"/>
                </a:lnTo>
                <a:lnTo>
                  <a:pt x="207586" y="173228"/>
                </a:lnTo>
                <a:lnTo>
                  <a:pt x="209788" y="178347"/>
                </a:lnTo>
                <a:lnTo>
                  <a:pt x="212209" y="182712"/>
                </a:lnTo>
                <a:lnTo>
                  <a:pt x="214776" y="186575"/>
                </a:lnTo>
                <a:lnTo>
                  <a:pt x="217439" y="190102"/>
                </a:lnTo>
                <a:lnTo>
                  <a:pt x="220399" y="196562"/>
                </a:lnTo>
                <a:lnTo>
                  <a:pt x="221188" y="199618"/>
                </a:lnTo>
                <a:lnTo>
                  <a:pt x="224605" y="205554"/>
                </a:lnTo>
                <a:lnTo>
                  <a:pt x="230009" y="212574"/>
                </a:lnTo>
                <a:lnTo>
                  <a:pt x="240046" y="218341"/>
                </a:lnTo>
                <a:lnTo>
                  <a:pt x="247274" y="220860"/>
                </a:lnTo>
                <a:lnTo>
                  <a:pt x="250535" y="221532"/>
                </a:lnTo>
                <a:lnTo>
                  <a:pt x="254614" y="221027"/>
                </a:lnTo>
                <a:lnTo>
                  <a:pt x="268504" y="216718"/>
                </a:lnTo>
                <a:lnTo>
                  <a:pt x="275796" y="215376"/>
                </a:lnTo>
                <a:lnTo>
                  <a:pt x="284753" y="212240"/>
                </a:lnTo>
                <a:lnTo>
                  <a:pt x="289808" y="210070"/>
                </a:lnTo>
                <a:lnTo>
                  <a:pt x="295083" y="206719"/>
                </a:lnTo>
                <a:lnTo>
                  <a:pt x="300505" y="202579"/>
                </a:lnTo>
                <a:lnTo>
                  <a:pt x="306025" y="197914"/>
                </a:lnTo>
                <a:lnTo>
                  <a:pt x="310657" y="193852"/>
                </a:lnTo>
                <a:lnTo>
                  <a:pt x="318344" y="186798"/>
                </a:lnTo>
                <a:lnTo>
                  <a:pt x="321727" y="184537"/>
                </a:lnTo>
                <a:lnTo>
                  <a:pt x="324935" y="183029"/>
                </a:lnTo>
                <a:lnTo>
                  <a:pt x="334209" y="1800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4"/>
          <p:cNvSpPr/>
          <p:nvPr/>
        </p:nvSpPr>
        <p:spPr>
          <a:xfrm>
            <a:off x="414337" y="2125983"/>
            <a:ext cx="222886" cy="171060"/>
          </a:xfrm>
          <a:custGeom>
            <a:avLst/>
            <a:gdLst/>
            <a:ahLst/>
            <a:cxnLst/>
            <a:rect l="0" t="0" r="0" b="0"/>
            <a:pathLst>
              <a:path w="222886" h="171060">
                <a:moveTo>
                  <a:pt x="0" y="68577"/>
                </a:moveTo>
                <a:lnTo>
                  <a:pt x="0" y="55806"/>
                </a:lnTo>
                <a:lnTo>
                  <a:pt x="952" y="53396"/>
                </a:lnTo>
                <a:lnTo>
                  <a:pt x="4551" y="48177"/>
                </a:lnTo>
                <a:lnTo>
                  <a:pt x="6844" y="45452"/>
                </a:lnTo>
                <a:lnTo>
                  <a:pt x="9325" y="42683"/>
                </a:lnTo>
                <a:lnTo>
                  <a:pt x="14622" y="37066"/>
                </a:lnTo>
                <a:lnTo>
                  <a:pt x="28619" y="22846"/>
                </a:lnTo>
                <a:lnTo>
                  <a:pt x="31462" y="20945"/>
                </a:lnTo>
                <a:lnTo>
                  <a:pt x="37160" y="18832"/>
                </a:lnTo>
                <a:lnTo>
                  <a:pt x="42868" y="15353"/>
                </a:lnTo>
                <a:lnTo>
                  <a:pt x="45724" y="13092"/>
                </a:lnTo>
                <a:lnTo>
                  <a:pt x="49532" y="11584"/>
                </a:lnTo>
                <a:lnTo>
                  <a:pt x="53977" y="10579"/>
                </a:lnTo>
                <a:lnTo>
                  <a:pt x="58844" y="9909"/>
                </a:lnTo>
                <a:lnTo>
                  <a:pt x="63042" y="8510"/>
                </a:lnTo>
                <a:lnTo>
                  <a:pt x="66793" y="6625"/>
                </a:lnTo>
                <a:lnTo>
                  <a:pt x="73501" y="2942"/>
                </a:lnTo>
                <a:lnTo>
                  <a:pt x="79657" y="1306"/>
                </a:lnTo>
                <a:lnTo>
                  <a:pt x="85568" y="579"/>
                </a:lnTo>
                <a:lnTo>
                  <a:pt x="92573" y="111"/>
                </a:lnTo>
                <a:lnTo>
                  <a:pt x="98337" y="31"/>
                </a:lnTo>
                <a:lnTo>
                  <a:pt x="107023" y="0"/>
                </a:lnTo>
                <a:lnTo>
                  <a:pt x="108496" y="951"/>
                </a:lnTo>
                <a:lnTo>
                  <a:pt x="109478" y="2538"/>
                </a:lnTo>
                <a:lnTo>
                  <a:pt x="110569" y="6841"/>
                </a:lnTo>
                <a:lnTo>
                  <a:pt x="111054" y="11928"/>
                </a:lnTo>
                <a:lnTo>
                  <a:pt x="111327" y="15597"/>
                </a:lnTo>
                <a:lnTo>
                  <a:pt x="111427" y="33048"/>
                </a:lnTo>
                <a:lnTo>
                  <a:pt x="111440" y="45472"/>
                </a:lnTo>
                <a:lnTo>
                  <a:pt x="110488" y="49364"/>
                </a:lnTo>
                <a:lnTo>
                  <a:pt x="108901" y="53863"/>
                </a:lnTo>
                <a:lnTo>
                  <a:pt x="106891" y="58767"/>
                </a:lnTo>
                <a:lnTo>
                  <a:pt x="104598" y="62989"/>
                </a:lnTo>
                <a:lnTo>
                  <a:pt x="102117" y="66757"/>
                </a:lnTo>
                <a:lnTo>
                  <a:pt x="99510" y="70221"/>
                </a:lnTo>
                <a:lnTo>
                  <a:pt x="96820" y="73483"/>
                </a:lnTo>
                <a:lnTo>
                  <a:pt x="94074" y="76610"/>
                </a:lnTo>
                <a:lnTo>
                  <a:pt x="91291" y="79647"/>
                </a:lnTo>
                <a:lnTo>
                  <a:pt x="88483" y="83577"/>
                </a:lnTo>
                <a:lnTo>
                  <a:pt x="85659" y="88102"/>
                </a:lnTo>
                <a:lnTo>
                  <a:pt x="82823" y="93023"/>
                </a:lnTo>
                <a:lnTo>
                  <a:pt x="79981" y="97257"/>
                </a:lnTo>
                <a:lnTo>
                  <a:pt x="77133" y="101032"/>
                </a:lnTo>
                <a:lnTo>
                  <a:pt x="74282" y="104501"/>
                </a:lnTo>
                <a:lnTo>
                  <a:pt x="70476" y="107766"/>
                </a:lnTo>
                <a:lnTo>
                  <a:pt x="66034" y="110895"/>
                </a:lnTo>
                <a:lnTo>
                  <a:pt x="61168" y="113934"/>
                </a:lnTo>
                <a:lnTo>
                  <a:pt x="56971" y="116913"/>
                </a:lnTo>
                <a:lnTo>
                  <a:pt x="53221" y="119850"/>
                </a:lnTo>
                <a:lnTo>
                  <a:pt x="49768" y="122762"/>
                </a:lnTo>
                <a:lnTo>
                  <a:pt x="46514" y="125655"/>
                </a:lnTo>
                <a:lnTo>
                  <a:pt x="40358" y="131410"/>
                </a:lnTo>
                <a:lnTo>
                  <a:pt x="31537" y="140005"/>
                </a:lnTo>
                <a:lnTo>
                  <a:pt x="29597" y="142865"/>
                </a:lnTo>
                <a:lnTo>
                  <a:pt x="28304" y="145725"/>
                </a:lnTo>
                <a:lnTo>
                  <a:pt x="26228" y="152607"/>
                </a:lnTo>
                <a:lnTo>
                  <a:pt x="27011" y="154125"/>
                </a:lnTo>
                <a:lnTo>
                  <a:pt x="30420" y="158351"/>
                </a:lnTo>
                <a:lnTo>
                  <a:pt x="34478" y="162933"/>
                </a:lnTo>
                <a:lnTo>
                  <a:pt x="41570" y="170137"/>
                </a:lnTo>
                <a:lnTo>
                  <a:pt x="42953" y="170574"/>
                </a:lnTo>
                <a:lnTo>
                  <a:pt x="47030" y="171059"/>
                </a:lnTo>
                <a:lnTo>
                  <a:pt x="50404" y="170235"/>
                </a:lnTo>
                <a:lnTo>
                  <a:pt x="54557" y="168734"/>
                </a:lnTo>
                <a:lnTo>
                  <a:pt x="59232" y="166781"/>
                </a:lnTo>
                <a:lnTo>
                  <a:pt x="63300" y="165479"/>
                </a:lnTo>
                <a:lnTo>
                  <a:pt x="66965" y="164610"/>
                </a:lnTo>
                <a:lnTo>
                  <a:pt x="70361" y="164032"/>
                </a:lnTo>
                <a:lnTo>
                  <a:pt x="74530" y="163646"/>
                </a:lnTo>
                <a:lnTo>
                  <a:pt x="79214" y="163389"/>
                </a:lnTo>
                <a:lnTo>
                  <a:pt x="89499" y="163103"/>
                </a:lnTo>
                <a:lnTo>
                  <a:pt x="100420" y="162976"/>
                </a:lnTo>
                <a:lnTo>
                  <a:pt x="105999" y="161989"/>
                </a:lnTo>
                <a:lnTo>
                  <a:pt x="111623" y="160379"/>
                </a:lnTo>
                <a:lnTo>
                  <a:pt x="117278" y="158353"/>
                </a:lnTo>
                <a:lnTo>
                  <a:pt x="123905" y="157003"/>
                </a:lnTo>
                <a:lnTo>
                  <a:pt x="131181" y="156102"/>
                </a:lnTo>
                <a:lnTo>
                  <a:pt x="138889" y="155502"/>
                </a:lnTo>
                <a:lnTo>
                  <a:pt x="145933" y="155102"/>
                </a:lnTo>
                <a:lnTo>
                  <a:pt x="158839" y="154657"/>
                </a:lnTo>
                <a:lnTo>
                  <a:pt x="176815" y="154407"/>
                </a:lnTo>
                <a:lnTo>
                  <a:pt x="181694" y="153419"/>
                </a:lnTo>
                <a:lnTo>
                  <a:pt x="185899" y="151808"/>
                </a:lnTo>
                <a:lnTo>
                  <a:pt x="189655" y="149782"/>
                </a:lnTo>
                <a:lnTo>
                  <a:pt x="194064" y="148431"/>
                </a:lnTo>
                <a:lnTo>
                  <a:pt x="198909" y="147530"/>
                </a:lnTo>
                <a:lnTo>
                  <a:pt x="204043" y="146930"/>
                </a:lnTo>
                <a:lnTo>
                  <a:pt x="208419" y="146530"/>
                </a:lnTo>
                <a:lnTo>
                  <a:pt x="212288" y="146263"/>
                </a:lnTo>
                <a:lnTo>
                  <a:pt x="222885" y="1457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5"/>
          <p:cNvSpPr/>
          <p:nvPr/>
        </p:nvSpPr>
        <p:spPr>
          <a:xfrm>
            <a:off x="757237" y="2357437"/>
            <a:ext cx="274321" cy="8574"/>
          </a:xfrm>
          <a:custGeom>
            <a:avLst/>
            <a:gdLst/>
            <a:ahLst/>
            <a:cxnLst/>
            <a:rect l="0" t="0" r="0" b="0"/>
            <a:pathLst>
              <a:path w="274321" h="8574">
                <a:moveTo>
                  <a:pt x="0" y="8573"/>
                </a:moveTo>
                <a:lnTo>
                  <a:pt x="94494" y="8573"/>
                </a:lnTo>
                <a:lnTo>
                  <a:pt x="103001" y="7620"/>
                </a:lnTo>
                <a:lnTo>
                  <a:pt x="111530" y="6033"/>
                </a:lnTo>
                <a:lnTo>
                  <a:pt x="120073" y="4022"/>
                </a:lnTo>
                <a:lnTo>
                  <a:pt x="128626" y="2681"/>
                </a:lnTo>
                <a:lnTo>
                  <a:pt x="137186" y="1787"/>
                </a:lnTo>
                <a:lnTo>
                  <a:pt x="145750" y="1192"/>
                </a:lnTo>
                <a:lnTo>
                  <a:pt x="154316" y="795"/>
                </a:lnTo>
                <a:lnTo>
                  <a:pt x="171455" y="353"/>
                </a:lnTo>
                <a:lnTo>
                  <a:pt x="27432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6"/>
          <p:cNvSpPr/>
          <p:nvPr/>
        </p:nvSpPr>
        <p:spPr>
          <a:xfrm>
            <a:off x="877252" y="2271712"/>
            <a:ext cx="42863" cy="248603"/>
          </a:xfrm>
          <a:custGeom>
            <a:avLst/>
            <a:gdLst/>
            <a:ahLst/>
            <a:cxnLst/>
            <a:rect l="0" t="0" r="0" b="0"/>
            <a:pathLst>
              <a:path w="42863" h="248603">
                <a:moveTo>
                  <a:pt x="0" y="0"/>
                </a:moveTo>
                <a:lnTo>
                  <a:pt x="0" y="57664"/>
                </a:lnTo>
                <a:lnTo>
                  <a:pt x="952" y="63208"/>
                </a:lnTo>
                <a:lnTo>
                  <a:pt x="2540" y="68808"/>
                </a:lnTo>
                <a:lnTo>
                  <a:pt x="9325" y="88333"/>
                </a:lnTo>
                <a:lnTo>
                  <a:pt x="11932" y="96036"/>
                </a:lnTo>
                <a:lnTo>
                  <a:pt x="13669" y="103076"/>
                </a:lnTo>
                <a:lnTo>
                  <a:pt x="14828" y="109675"/>
                </a:lnTo>
                <a:lnTo>
                  <a:pt x="15600" y="115979"/>
                </a:lnTo>
                <a:lnTo>
                  <a:pt x="17068" y="122087"/>
                </a:lnTo>
                <a:lnTo>
                  <a:pt x="18998" y="128064"/>
                </a:lnTo>
                <a:lnTo>
                  <a:pt x="21238" y="133953"/>
                </a:lnTo>
                <a:lnTo>
                  <a:pt x="22731" y="139785"/>
                </a:lnTo>
                <a:lnTo>
                  <a:pt x="23727" y="145577"/>
                </a:lnTo>
                <a:lnTo>
                  <a:pt x="24390" y="151344"/>
                </a:lnTo>
                <a:lnTo>
                  <a:pt x="25785" y="157094"/>
                </a:lnTo>
                <a:lnTo>
                  <a:pt x="27668" y="162832"/>
                </a:lnTo>
                <a:lnTo>
                  <a:pt x="29875" y="168562"/>
                </a:lnTo>
                <a:lnTo>
                  <a:pt x="31347" y="174287"/>
                </a:lnTo>
                <a:lnTo>
                  <a:pt x="32328" y="180009"/>
                </a:lnTo>
                <a:lnTo>
                  <a:pt x="32982" y="185728"/>
                </a:lnTo>
                <a:lnTo>
                  <a:pt x="34370" y="191446"/>
                </a:lnTo>
                <a:lnTo>
                  <a:pt x="36249" y="197164"/>
                </a:lnTo>
                <a:lnTo>
                  <a:pt x="38453" y="202880"/>
                </a:lnTo>
                <a:lnTo>
                  <a:pt x="39923" y="207643"/>
                </a:lnTo>
                <a:lnTo>
                  <a:pt x="40903" y="211772"/>
                </a:lnTo>
                <a:lnTo>
                  <a:pt x="41991" y="218898"/>
                </a:lnTo>
                <a:lnTo>
                  <a:pt x="42475" y="225241"/>
                </a:lnTo>
                <a:lnTo>
                  <a:pt x="42690" y="231234"/>
                </a:lnTo>
                <a:lnTo>
                  <a:pt x="42862" y="248453"/>
                </a:lnTo>
                <a:lnTo>
                  <a:pt x="42862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7"/>
          <p:cNvSpPr/>
          <p:nvPr/>
        </p:nvSpPr>
        <p:spPr>
          <a:xfrm>
            <a:off x="1066350" y="2185996"/>
            <a:ext cx="222120" cy="313440"/>
          </a:xfrm>
          <a:custGeom>
            <a:avLst/>
            <a:gdLst/>
            <a:ahLst/>
            <a:cxnLst/>
            <a:rect l="0" t="0" r="0" b="0"/>
            <a:pathLst>
              <a:path w="222120" h="313440">
                <a:moveTo>
                  <a:pt x="179519" y="8564"/>
                </a:moveTo>
                <a:lnTo>
                  <a:pt x="174968" y="4013"/>
                </a:lnTo>
                <a:lnTo>
                  <a:pt x="172676" y="2672"/>
                </a:lnTo>
                <a:lnTo>
                  <a:pt x="167588" y="1183"/>
                </a:lnTo>
                <a:lnTo>
                  <a:pt x="162152" y="521"/>
                </a:lnTo>
                <a:lnTo>
                  <a:pt x="155608" y="226"/>
                </a:lnTo>
                <a:lnTo>
                  <a:pt x="135885" y="38"/>
                </a:lnTo>
                <a:lnTo>
                  <a:pt x="113644" y="0"/>
                </a:lnTo>
                <a:lnTo>
                  <a:pt x="107028" y="950"/>
                </a:lnTo>
                <a:lnTo>
                  <a:pt x="99759" y="2535"/>
                </a:lnTo>
                <a:lnTo>
                  <a:pt x="92056" y="4545"/>
                </a:lnTo>
                <a:lnTo>
                  <a:pt x="85968" y="5884"/>
                </a:lnTo>
                <a:lnTo>
                  <a:pt x="80957" y="6777"/>
                </a:lnTo>
                <a:lnTo>
                  <a:pt x="76664" y="7373"/>
                </a:lnTo>
                <a:lnTo>
                  <a:pt x="70944" y="7770"/>
                </a:lnTo>
                <a:lnTo>
                  <a:pt x="64273" y="8034"/>
                </a:lnTo>
                <a:lnTo>
                  <a:pt x="56969" y="8211"/>
                </a:lnTo>
                <a:lnTo>
                  <a:pt x="51146" y="9281"/>
                </a:lnTo>
                <a:lnTo>
                  <a:pt x="46312" y="10947"/>
                </a:lnTo>
                <a:lnTo>
                  <a:pt x="42137" y="13010"/>
                </a:lnTo>
                <a:lnTo>
                  <a:pt x="38401" y="14385"/>
                </a:lnTo>
                <a:lnTo>
                  <a:pt x="31710" y="15913"/>
                </a:lnTo>
                <a:lnTo>
                  <a:pt x="25561" y="19133"/>
                </a:lnTo>
                <a:lnTo>
                  <a:pt x="22588" y="21325"/>
                </a:lnTo>
                <a:lnTo>
                  <a:pt x="16745" y="23760"/>
                </a:lnTo>
                <a:lnTo>
                  <a:pt x="10973" y="24843"/>
                </a:lnTo>
                <a:lnTo>
                  <a:pt x="5232" y="25324"/>
                </a:lnTo>
                <a:lnTo>
                  <a:pt x="3321" y="26405"/>
                </a:lnTo>
                <a:lnTo>
                  <a:pt x="2046" y="28077"/>
                </a:lnTo>
                <a:lnTo>
                  <a:pt x="1196" y="30145"/>
                </a:lnTo>
                <a:lnTo>
                  <a:pt x="0" y="37606"/>
                </a:lnTo>
                <a:lnTo>
                  <a:pt x="2261" y="45602"/>
                </a:lnTo>
                <a:lnTo>
                  <a:pt x="5488" y="54552"/>
                </a:lnTo>
                <a:lnTo>
                  <a:pt x="6922" y="61706"/>
                </a:lnTo>
                <a:lnTo>
                  <a:pt x="10099" y="68060"/>
                </a:lnTo>
                <a:lnTo>
                  <a:pt x="14687" y="75011"/>
                </a:lnTo>
                <a:lnTo>
                  <a:pt x="19901" y="84451"/>
                </a:lnTo>
                <a:lnTo>
                  <a:pt x="21672" y="89635"/>
                </a:lnTo>
                <a:lnTo>
                  <a:pt x="22853" y="94996"/>
                </a:lnTo>
                <a:lnTo>
                  <a:pt x="23640" y="100475"/>
                </a:lnTo>
                <a:lnTo>
                  <a:pt x="25117" y="106033"/>
                </a:lnTo>
                <a:lnTo>
                  <a:pt x="27055" y="111643"/>
                </a:lnTo>
                <a:lnTo>
                  <a:pt x="29299" y="117288"/>
                </a:lnTo>
                <a:lnTo>
                  <a:pt x="29842" y="122957"/>
                </a:lnTo>
                <a:lnTo>
                  <a:pt x="29252" y="128641"/>
                </a:lnTo>
                <a:lnTo>
                  <a:pt x="27906" y="134335"/>
                </a:lnTo>
                <a:lnTo>
                  <a:pt x="27962" y="139083"/>
                </a:lnTo>
                <a:lnTo>
                  <a:pt x="28951" y="143202"/>
                </a:lnTo>
                <a:lnTo>
                  <a:pt x="30563" y="146900"/>
                </a:lnTo>
                <a:lnTo>
                  <a:pt x="32354" y="156089"/>
                </a:lnTo>
                <a:lnTo>
                  <a:pt x="32832" y="161206"/>
                </a:lnTo>
                <a:lnTo>
                  <a:pt x="32198" y="165570"/>
                </a:lnTo>
                <a:lnTo>
                  <a:pt x="28953" y="172960"/>
                </a:lnTo>
                <a:lnTo>
                  <a:pt x="28659" y="176263"/>
                </a:lnTo>
                <a:lnTo>
                  <a:pt x="29416" y="179418"/>
                </a:lnTo>
                <a:lnTo>
                  <a:pt x="31844" y="185464"/>
                </a:lnTo>
                <a:lnTo>
                  <a:pt x="33211" y="194223"/>
                </a:lnTo>
                <a:lnTo>
                  <a:pt x="33616" y="202851"/>
                </a:lnTo>
                <a:lnTo>
                  <a:pt x="33764" y="212607"/>
                </a:lnTo>
                <a:lnTo>
                  <a:pt x="33785" y="221536"/>
                </a:lnTo>
                <a:lnTo>
                  <a:pt x="32833" y="221030"/>
                </a:lnTo>
                <a:lnTo>
                  <a:pt x="26406" y="215377"/>
                </a:lnTo>
                <a:lnTo>
                  <a:pt x="26961" y="214067"/>
                </a:lnTo>
                <a:lnTo>
                  <a:pt x="32294" y="207672"/>
                </a:lnTo>
                <a:lnTo>
                  <a:pt x="37251" y="202466"/>
                </a:lnTo>
                <a:lnTo>
                  <a:pt x="40859" y="199745"/>
                </a:lnTo>
                <a:lnTo>
                  <a:pt x="45169" y="196977"/>
                </a:lnTo>
                <a:lnTo>
                  <a:pt x="49947" y="194180"/>
                </a:lnTo>
                <a:lnTo>
                  <a:pt x="55038" y="191363"/>
                </a:lnTo>
                <a:lnTo>
                  <a:pt x="65774" y="185693"/>
                </a:lnTo>
                <a:lnTo>
                  <a:pt x="82529" y="177145"/>
                </a:lnTo>
                <a:lnTo>
                  <a:pt x="88189" y="175244"/>
                </a:lnTo>
                <a:lnTo>
                  <a:pt x="93868" y="173976"/>
                </a:lnTo>
                <a:lnTo>
                  <a:pt x="99558" y="173131"/>
                </a:lnTo>
                <a:lnTo>
                  <a:pt x="104304" y="171616"/>
                </a:lnTo>
                <a:lnTo>
                  <a:pt x="108421" y="169652"/>
                </a:lnTo>
                <a:lnTo>
                  <a:pt x="112118" y="167391"/>
                </a:lnTo>
                <a:lnTo>
                  <a:pt x="117440" y="165884"/>
                </a:lnTo>
                <a:lnTo>
                  <a:pt x="123846" y="164878"/>
                </a:lnTo>
                <a:lnTo>
                  <a:pt x="130974" y="164208"/>
                </a:lnTo>
                <a:lnTo>
                  <a:pt x="137631" y="163762"/>
                </a:lnTo>
                <a:lnTo>
                  <a:pt x="143974" y="163464"/>
                </a:lnTo>
                <a:lnTo>
                  <a:pt x="159462" y="163045"/>
                </a:lnTo>
                <a:lnTo>
                  <a:pt x="163290" y="162986"/>
                </a:lnTo>
                <a:lnTo>
                  <a:pt x="166795" y="163900"/>
                </a:lnTo>
                <a:lnTo>
                  <a:pt x="173229" y="167454"/>
                </a:lnTo>
                <a:lnTo>
                  <a:pt x="177231" y="169736"/>
                </a:lnTo>
                <a:lnTo>
                  <a:pt x="186757" y="174811"/>
                </a:lnTo>
                <a:lnTo>
                  <a:pt x="191012" y="177497"/>
                </a:lnTo>
                <a:lnTo>
                  <a:pt x="194801" y="180241"/>
                </a:lnTo>
                <a:lnTo>
                  <a:pt x="198280" y="183023"/>
                </a:lnTo>
                <a:lnTo>
                  <a:pt x="202504" y="185830"/>
                </a:lnTo>
                <a:lnTo>
                  <a:pt x="207225" y="188654"/>
                </a:lnTo>
                <a:lnTo>
                  <a:pt x="212277" y="191489"/>
                </a:lnTo>
                <a:lnTo>
                  <a:pt x="215645" y="195284"/>
                </a:lnTo>
                <a:lnTo>
                  <a:pt x="217891" y="199719"/>
                </a:lnTo>
                <a:lnTo>
                  <a:pt x="220386" y="208774"/>
                </a:lnTo>
                <a:lnTo>
                  <a:pt x="221495" y="215973"/>
                </a:lnTo>
                <a:lnTo>
                  <a:pt x="221988" y="224888"/>
                </a:lnTo>
                <a:lnTo>
                  <a:pt x="222119" y="229933"/>
                </a:lnTo>
                <a:lnTo>
                  <a:pt x="221254" y="235200"/>
                </a:lnTo>
                <a:lnTo>
                  <a:pt x="219725" y="240617"/>
                </a:lnTo>
                <a:lnTo>
                  <a:pt x="217753" y="246134"/>
                </a:lnTo>
                <a:lnTo>
                  <a:pt x="213022" y="254803"/>
                </a:lnTo>
                <a:lnTo>
                  <a:pt x="207745" y="262783"/>
                </a:lnTo>
                <a:lnTo>
                  <a:pt x="205004" y="267579"/>
                </a:lnTo>
                <a:lnTo>
                  <a:pt x="202224" y="272680"/>
                </a:lnTo>
                <a:lnTo>
                  <a:pt x="198466" y="277034"/>
                </a:lnTo>
                <a:lnTo>
                  <a:pt x="194055" y="280889"/>
                </a:lnTo>
                <a:lnTo>
                  <a:pt x="189210" y="284411"/>
                </a:lnTo>
                <a:lnTo>
                  <a:pt x="184075" y="287712"/>
                </a:lnTo>
                <a:lnTo>
                  <a:pt x="178746" y="290865"/>
                </a:lnTo>
                <a:lnTo>
                  <a:pt x="173289" y="293919"/>
                </a:lnTo>
                <a:lnTo>
                  <a:pt x="168698" y="296908"/>
                </a:lnTo>
                <a:lnTo>
                  <a:pt x="164685" y="299854"/>
                </a:lnTo>
                <a:lnTo>
                  <a:pt x="161058" y="302769"/>
                </a:lnTo>
                <a:lnTo>
                  <a:pt x="154487" y="306009"/>
                </a:lnTo>
                <a:lnTo>
                  <a:pt x="151401" y="306873"/>
                </a:lnTo>
                <a:lnTo>
                  <a:pt x="147439" y="307449"/>
                </a:lnTo>
                <a:lnTo>
                  <a:pt x="142892" y="307833"/>
                </a:lnTo>
                <a:lnTo>
                  <a:pt x="137956" y="308089"/>
                </a:lnTo>
                <a:lnTo>
                  <a:pt x="133713" y="309212"/>
                </a:lnTo>
                <a:lnTo>
                  <a:pt x="129932" y="310914"/>
                </a:lnTo>
                <a:lnTo>
                  <a:pt x="126459" y="313000"/>
                </a:lnTo>
                <a:lnTo>
                  <a:pt x="124143" y="313439"/>
                </a:lnTo>
                <a:lnTo>
                  <a:pt x="122599" y="312779"/>
                </a:lnTo>
                <a:lnTo>
                  <a:pt x="121570" y="311386"/>
                </a:lnTo>
                <a:lnTo>
                  <a:pt x="119932" y="310458"/>
                </a:lnTo>
                <a:lnTo>
                  <a:pt x="115571" y="309426"/>
                </a:lnTo>
                <a:lnTo>
                  <a:pt x="110458" y="308968"/>
                </a:lnTo>
                <a:lnTo>
                  <a:pt x="107761" y="308846"/>
                </a:lnTo>
                <a:lnTo>
                  <a:pt x="105010" y="307812"/>
                </a:lnTo>
                <a:lnTo>
                  <a:pt x="99414" y="304123"/>
                </a:lnTo>
                <a:lnTo>
                  <a:pt x="93952" y="299885"/>
                </a:lnTo>
                <a:lnTo>
                  <a:pt x="85222" y="29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8"/>
          <p:cNvSpPr/>
          <p:nvPr/>
        </p:nvSpPr>
        <p:spPr>
          <a:xfrm>
            <a:off x="1297304" y="2074932"/>
            <a:ext cx="317184" cy="145311"/>
          </a:xfrm>
          <a:custGeom>
            <a:avLst/>
            <a:gdLst/>
            <a:ahLst/>
            <a:cxnLst/>
            <a:rect l="0" t="0" r="0" b="0"/>
            <a:pathLst>
              <a:path w="317184" h="145311">
                <a:moveTo>
                  <a:pt x="0" y="51048"/>
                </a:moveTo>
                <a:lnTo>
                  <a:pt x="0" y="43666"/>
                </a:lnTo>
                <a:lnTo>
                  <a:pt x="2540" y="40465"/>
                </a:lnTo>
                <a:lnTo>
                  <a:pt x="4551" y="38277"/>
                </a:lnTo>
                <a:lnTo>
                  <a:pt x="9326" y="33307"/>
                </a:lnTo>
                <a:lnTo>
                  <a:pt x="20152" y="22355"/>
                </a:lnTo>
                <a:lnTo>
                  <a:pt x="23912" y="20489"/>
                </a:lnTo>
                <a:lnTo>
                  <a:pt x="38306" y="16911"/>
                </a:lnTo>
                <a:lnTo>
                  <a:pt x="43635" y="14955"/>
                </a:lnTo>
                <a:lnTo>
                  <a:pt x="49093" y="12698"/>
                </a:lnTo>
                <a:lnTo>
                  <a:pt x="57697" y="10191"/>
                </a:lnTo>
                <a:lnTo>
                  <a:pt x="65648" y="8124"/>
                </a:lnTo>
                <a:lnTo>
                  <a:pt x="75532" y="4030"/>
                </a:lnTo>
                <a:lnTo>
                  <a:pt x="80835" y="2558"/>
                </a:lnTo>
                <a:lnTo>
                  <a:pt x="86275" y="1576"/>
                </a:lnTo>
                <a:lnTo>
                  <a:pt x="91807" y="922"/>
                </a:lnTo>
                <a:lnTo>
                  <a:pt x="100493" y="194"/>
                </a:lnTo>
                <a:lnTo>
                  <a:pt x="104143" y="0"/>
                </a:lnTo>
                <a:lnTo>
                  <a:pt x="107529" y="824"/>
                </a:lnTo>
                <a:lnTo>
                  <a:pt x="113831" y="4278"/>
                </a:lnTo>
                <a:lnTo>
                  <a:pt x="119807" y="6449"/>
                </a:lnTo>
                <a:lnTo>
                  <a:pt x="122734" y="7027"/>
                </a:lnTo>
                <a:lnTo>
                  <a:pt x="124685" y="8366"/>
                </a:lnTo>
                <a:lnTo>
                  <a:pt x="125986" y="10211"/>
                </a:lnTo>
                <a:lnTo>
                  <a:pt x="126853" y="12393"/>
                </a:lnTo>
                <a:lnTo>
                  <a:pt x="128384" y="13848"/>
                </a:lnTo>
                <a:lnTo>
                  <a:pt x="130357" y="14818"/>
                </a:lnTo>
                <a:lnTo>
                  <a:pt x="132625" y="15464"/>
                </a:lnTo>
                <a:lnTo>
                  <a:pt x="134137" y="16848"/>
                </a:lnTo>
                <a:lnTo>
                  <a:pt x="135145" y="18723"/>
                </a:lnTo>
                <a:lnTo>
                  <a:pt x="135817" y="20925"/>
                </a:lnTo>
                <a:lnTo>
                  <a:pt x="137217" y="24298"/>
                </a:lnTo>
                <a:lnTo>
                  <a:pt x="139103" y="28452"/>
                </a:lnTo>
                <a:lnTo>
                  <a:pt x="141313" y="33127"/>
                </a:lnTo>
                <a:lnTo>
                  <a:pt x="141834" y="37195"/>
                </a:lnTo>
                <a:lnTo>
                  <a:pt x="141229" y="40860"/>
                </a:lnTo>
                <a:lnTo>
                  <a:pt x="139873" y="44256"/>
                </a:lnTo>
                <a:lnTo>
                  <a:pt x="138016" y="47472"/>
                </a:lnTo>
                <a:lnTo>
                  <a:pt x="135826" y="50569"/>
                </a:lnTo>
                <a:lnTo>
                  <a:pt x="133413" y="53586"/>
                </a:lnTo>
                <a:lnTo>
                  <a:pt x="130852" y="56550"/>
                </a:lnTo>
                <a:lnTo>
                  <a:pt x="128193" y="59478"/>
                </a:lnTo>
                <a:lnTo>
                  <a:pt x="125467" y="62383"/>
                </a:lnTo>
                <a:lnTo>
                  <a:pt x="122697" y="66225"/>
                </a:lnTo>
                <a:lnTo>
                  <a:pt x="119898" y="70691"/>
                </a:lnTo>
                <a:lnTo>
                  <a:pt x="117080" y="75573"/>
                </a:lnTo>
                <a:lnTo>
                  <a:pt x="114248" y="79780"/>
                </a:lnTo>
                <a:lnTo>
                  <a:pt x="111408" y="83538"/>
                </a:lnTo>
                <a:lnTo>
                  <a:pt x="108562" y="86995"/>
                </a:lnTo>
                <a:lnTo>
                  <a:pt x="105713" y="90253"/>
                </a:lnTo>
                <a:lnTo>
                  <a:pt x="102860" y="93377"/>
                </a:lnTo>
                <a:lnTo>
                  <a:pt x="97151" y="99388"/>
                </a:lnTo>
                <a:lnTo>
                  <a:pt x="74295" y="122476"/>
                </a:lnTo>
                <a:lnTo>
                  <a:pt x="72390" y="125336"/>
                </a:lnTo>
                <a:lnTo>
                  <a:pt x="71120" y="128196"/>
                </a:lnTo>
                <a:lnTo>
                  <a:pt x="70274" y="131055"/>
                </a:lnTo>
                <a:lnTo>
                  <a:pt x="68757" y="132961"/>
                </a:lnTo>
                <a:lnTo>
                  <a:pt x="66793" y="134231"/>
                </a:lnTo>
                <a:lnTo>
                  <a:pt x="64531" y="135078"/>
                </a:lnTo>
                <a:lnTo>
                  <a:pt x="63976" y="136596"/>
                </a:lnTo>
                <a:lnTo>
                  <a:pt x="64558" y="138560"/>
                </a:lnTo>
                <a:lnTo>
                  <a:pt x="65899" y="140822"/>
                </a:lnTo>
                <a:lnTo>
                  <a:pt x="67745" y="142329"/>
                </a:lnTo>
                <a:lnTo>
                  <a:pt x="69929" y="143335"/>
                </a:lnTo>
                <a:lnTo>
                  <a:pt x="74895" y="144451"/>
                </a:lnTo>
                <a:lnTo>
                  <a:pt x="83998" y="145080"/>
                </a:lnTo>
                <a:lnTo>
                  <a:pt x="99290" y="145266"/>
                </a:lnTo>
                <a:lnTo>
                  <a:pt x="113661" y="145310"/>
                </a:lnTo>
                <a:lnTo>
                  <a:pt x="120542" y="144369"/>
                </a:lnTo>
                <a:lnTo>
                  <a:pt x="127034" y="142790"/>
                </a:lnTo>
                <a:lnTo>
                  <a:pt x="133267" y="140784"/>
                </a:lnTo>
                <a:lnTo>
                  <a:pt x="141232" y="139447"/>
                </a:lnTo>
                <a:lnTo>
                  <a:pt x="150352" y="138555"/>
                </a:lnTo>
                <a:lnTo>
                  <a:pt x="160243" y="137961"/>
                </a:lnTo>
                <a:lnTo>
                  <a:pt x="178852" y="137301"/>
                </a:lnTo>
                <a:lnTo>
                  <a:pt x="214082" y="136877"/>
                </a:lnTo>
                <a:lnTo>
                  <a:pt x="222731" y="135890"/>
                </a:lnTo>
                <a:lnTo>
                  <a:pt x="231355" y="134279"/>
                </a:lnTo>
                <a:lnTo>
                  <a:pt x="239962" y="132253"/>
                </a:lnTo>
                <a:lnTo>
                  <a:pt x="248557" y="129949"/>
                </a:lnTo>
                <a:lnTo>
                  <a:pt x="265728" y="124850"/>
                </a:lnTo>
                <a:lnTo>
                  <a:pt x="273354" y="123109"/>
                </a:lnTo>
                <a:lnTo>
                  <a:pt x="280344" y="121949"/>
                </a:lnTo>
                <a:lnTo>
                  <a:pt x="286909" y="121175"/>
                </a:lnTo>
                <a:lnTo>
                  <a:pt x="296743" y="120315"/>
                </a:lnTo>
                <a:lnTo>
                  <a:pt x="304288" y="119933"/>
                </a:lnTo>
                <a:lnTo>
                  <a:pt x="317183" y="1196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9"/>
          <p:cNvSpPr/>
          <p:nvPr/>
        </p:nvSpPr>
        <p:spPr>
          <a:xfrm>
            <a:off x="1597342" y="2323147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37721" y="17145"/>
                </a:lnTo>
                <a:lnTo>
                  <a:pt x="43245" y="16192"/>
                </a:lnTo>
                <a:lnTo>
                  <a:pt x="47880" y="14605"/>
                </a:lnTo>
                <a:lnTo>
                  <a:pt x="51922" y="12594"/>
                </a:lnTo>
                <a:lnTo>
                  <a:pt x="57475" y="11254"/>
                </a:lnTo>
                <a:lnTo>
                  <a:pt x="64034" y="10360"/>
                </a:lnTo>
                <a:lnTo>
                  <a:pt x="71264" y="9764"/>
                </a:lnTo>
                <a:lnTo>
                  <a:pt x="78942" y="9367"/>
                </a:lnTo>
                <a:lnTo>
                  <a:pt x="95093" y="8925"/>
                </a:lnTo>
                <a:lnTo>
                  <a:pt x="138421" y="8604"/>
                </a:lnTo>
                <a:lnTo>
                  <a:pt x="145621" y="7641"/>
                </a:lnTo>
                <a:lnTo>
                  <a:pt x="152326" y="6046"/>
                </a:lnTo>
                <a:lnTo>
                  <a:pt x="158700" y="4031"/>
                </a:lnTo>
                <a:lnTo>
                  <a:pt x="164855" y="2687"/>
                </a:lnTo>
                <a:lnTo>
                  <a:pt x="170863" y="1792"/>
                </a:lnTo>
                <a:lnTo>
                  <a:pt x="176774" y="1194"/>
                </a:lnTo>
                <a:lnTo>
                  <a:pt x="181667" y="796"/>
                </a:lnTo>
                <a:lnTo>
                  <a:pt x="185881" y="531"/>
                </a:lnTo>
                <a:lnTo>
                  <a:pt x="193104" y="236"/>
                </a:lnTo>
                <a:lnTo>
                  <a:pt x="202525" y="70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0"/>
          <p:cNvSpPr/>
          <p:nvPr/>
        </p:nvSpPr>
        <p:spPr>
          <a:xfrm>
            <a:off x="1571624" y="2383155"/>
            <a:ext cx="240031" cy="8564"/>
          </a:xfrm>
          <a:custGeom>
            <a:avLst/>
            <a:gdLst/>
            <a:ahLst/>
            <a:cxnLst/>
            <a:rect l="0" t="0" r="0" b="0"/>
            <a:pathLst>
              <a:path w="240031" h="8564">
                <a:moveTo>
                  <a:pt x="0" y="0"/>
                </a:moveTo>
                <a:lnTo>
                  <a:pt x="32083" y="0"/>
                </a:lnTo>
                <a:lnTo>
                  <a:pt x="38534" y="952"/>
                </a:lnTo>
                <a:lnTo>
                  <a:pt x="45692" y="2540"/>
                </a:lnTo>
                <a:lnTo>
                  <a:pt x="53322" y="4551"/>
                </a:lnTo>
                <a:lnTo>
                  <a:pt x="61265" y="5891"/>
                </a:lnTo>
                <a:lnTo>
                  <a:pt x="69419" y="6785"/>
                </a:lnTo>
                <a:lnTo>
                  <a:pt x="77712" y="7380"/>
                </a:lnTo>
                <a:lnTo>
                  <a:pt x="86098" y="7778"/>
                </a:lnTo>
                <a:lnTo>
                  <a:pt x="103036" y="8219"/>
                </a:lnTo>
                <a:lnTo>
                  <a:pt x="180866" y="8563"/>
                </a:lnTo>
                <a:lnTo>
                  <a:pt x="188205" y="7613"/>
                </a:lnTo>
                <a:lnTo>
                  <a:pt x="195003" y="6028"/>
                </a:lnTo>
                <a:lnTo>
                  <a:pt x="201439" y="4018"/>
                </a:lnTo>
                <a:lnTo>
                  <a:pt x="208588" y="2679"/>
                </a:lnTo>
                <a:lnTo>
                  <a:pt x="216212" y="1786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1"/>
          <p:cNvSpPr/>
          <p:nvPr/>
        </p:nvSpPr>
        <p:spPr>
          <a:xfrm>
            <a:off x="1974532" y="2220277"/>
            <a:ext cx="8573" cy="248604"/>
          </a:xfrm>
          <a:custGeom>
            <a:avLst/>
            <a:gdLst/>
            <a:ahLst/>
            <a:cxnLst/>
            <a:rect l="0" t="0" r="0" b="0"/>
            <a:pathLst>
              <a:path w="8573" h="248604">
                <a:moveTo>
                  <a:pt x="8572" y="0"/>
                </a:moveTo>
                <a:lnTo>
                  <a:pt x="8572" y="180831"/>
                </a:lnTo>
                <a:lnTo>
                  <a:pt x="7620" y="185324"/>
                </a:lnTo>
                <a:lnTo>
                  <a:pt x="6032" y="190224"/>
                </a:lnTo>
                <a:lnTo>
                  <a:pt x="4022" y="195396"/>
                </a:lnTo>
                <a:lnTo>
                  <a:pt x="2681" y="199797"/>
                </a:lnTo>
                <a:lnTo>
                  <a:pt x="1787" y="203683"/>
                </a:lnTo>
                <a:lnTo>
                  <a:pt x="1191" y="207226"/>
                </a:lnTo>
                <a:lnTo>
                  <a:pt x="794" y="210541"/>
                </a:lnTo>
                <a:lnTo>
                  <a:pt x="530" y="213703"/>
                </a:lnTo>
                <a:lnTo>
                  <a:pt x="353" y="216764"/>
                </a:lnTo>
                <a:lnTo>
                  <a:pt x="157" y="222705"/>
                </a:lnTo>
                <a:lnTo>
                  <a:pt x="9" y="238326"/>
                </a:lnTo>
                <a:lnTo>
                  <a:pt x="0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2"/>
          <p:cNvSpPr/>
          <p:nvPr/>
        </p:nvSpPr>
        <p:spPr>
          <a:xfrm>
            <a:off x="2107018" y="2237422"/>
            <a:ext cx="252769" cy="188583"/>
          </a:xfrm>
          <a:custGeom>
            <a:avLst/>
            <a:gdLst/>
            <a:ahLst/>
            <a:cxnLst/>
            <a:rect l="0" t="0" r="0" b="0"/>
            <a:pathLst>
              <a:path w="252769" h="188583">
                <a:moveTo>
                  <a:pt x="64682" y="0"/>
                </a:moveTo>
                <a:lnTo>
                  <a:pt x="57301" y="0"/>
                </a:lnTo>
                <a:lnTo>
                  <a:pt x="56903" y="953"/>
                </a:lnTo>
                <a:lnTo>
                  <a:pt x="56344" y="6844"/>
                </a:lnTo>
                <a:lnTo>
                  <a:pt x="56214" y="11932"/>
                </a:lnTo>
                <a:lnTo>
                  <a:pt x="54274" y="14622"/>
                </a:lnTo>
                <a:lnTo>
                  <a:pt x="47038" y="20151"/>
                </a:lnTo>
                <a:lnTo>
                  <a:pt x="40012" y="25784"/>
                </a:lnTo>
                <a:lnTo>
                  <a:pt x="36805" y="28619"/>
                </a:lnTo>
                <a:lnTo>
                  <a:pt x="33715" y="32414"/>
                </a:lnTo>
                <a:lnTo>
                  <a:pt x="30702" y="36850"/>
                </a:lnTo>
                <a:lnTo>
                  <a:pt x="27741" y="41711"/>
                </a:lnTo>
                <a:lnTo>
                  <a:pt x="24815" y="45905"/>
                </a:lnTo>
                <a:lnTo>
                  <a:pt x="21911" y="49653"/>
                </a:lnTo>
                <a:lnTo>
                  <a:pt x="19023" y="53105"/>
                </a:lnTo>
                <a:lnTo>
                  <a:pt x="17097" y="57311"/>
                </a:lnTo>
                <a:lnTo>
                  <a:pt x="15814" y="62020"/>
                </a:lnTo>
                <a:lnTo>
                  <a:pt x="14958" y="67064"/>
                </a:lnTo>
                <a:lnTo>
                  <a:pt x="13435" y="72332"/>
                </a:lnTo>
                <a:lnTo>
                  <a:pt x="11467" y="77749"/>
                </a:lnTo>
                <a:lnTo>
                  <a:pt x="9203" y="83265"/>
                </a:lnTo>
                <a:lnTo>
                  <a:pt x="7693" y="88848"/>
                </a:lnTo>
                <a:lnTo>
                  <a:pt x="6687" y="94474"/>
                </a:lnTo>
                <a:lnTo>
                  <a:pt x="6016" y="100130"/>
                </a:lnTo>
                <a:lnTo>
                  <a:pt x="4616" y="104854"/>
                </a:lnTo>
                <a:lnTo>
                  <a:pt x="2730" y="108955"/>
                </a:lnTo>
                <a:lnTo>
                  <a:pt x="521" y="112642"/>
                </a:lnTo>
                <a:lnTo>
                  <a:pt x="0" y="117004"/>
                </a:lnTo>
                <a:lnTo>
                  <a:pt x="606" y="121818"/>
                </a:lnTo>
                <a:lnTo>
                  <a:pt x="1962" y="126932"/>
                </a:lnTo>
                <a:lnTo>
                  <a:pt x="3818" y="131294"/>
                </a:lnTo>
                <a:lnTo>
                  <a:pt x="6008" y="135154"/>
                </a:lnTo>
                <a:lnTo>
                  <a:pt x="8421" y="138681"/>
                </a:lnTo>
                <a:lnTo>
                  <a:pt x="10982" y="142936"/>
                </a:lnTo>
                <a:lnTo>
                  <a:pt x="13642" y="147678"/>
                </a:lnTo>
                <a:lnTo>
                  <a:pt x="16368" y="152745"/>
                </a:lnTo>
                <a:lnTo>
                  <a:pt x="19137" y="157075"/>
                </a:lnTo>
                <a:lnTo>
                  <a:pt x="21936" y="160914"/>
                </a:lnTo>
                <a:lnTo>
                  <a:pt x="24754" y="164426"/>
                </a:lnTo>
                <a:lnTo>
                  <a:pt x="28538" y="167720"/>
                </a:lnTo>
                <a:lnTo>
                  <a:pt x="32966" y="170868"/>
                </a:lnTo>
                <a:lnTo>
                  <a:pt x="37823" y="173920"/>
                </a:lnTo>
                <a:lnTo>
                  <a:pt x="42966" y="176906"/>
                </a:lnTo>
                <a:lnTo>
                  <a:pt x="53760" y="182765"/>
                </a:lnTo>
                <a:lnTo>
                  <a:pt x="60258" y="184709"/>
                </a:lnTo>
                <a:lnTo>
                  <a:pt x="67447" y="186004"/>
                </a:lnTo>
                <a:lnTo>
                  <a:pt x="75098" y="186868"/>
                </a:lnTo>
                <a:lnTo>
                  <a:pt x="82103" y="187443"/>
                </a:lnTo>
                <a:lnTo>
                  <a:pt x="88678" y="187828"/>
                </a:lnTo>
                <a:lnTo>
                  <a:pt x="94967" y="188083"/>
                </a:lnTo>
                <a:lnTo>
                  <a:pt x="109574" y="188368"/>
                </a:lnTo>
                <a:lnTo>
                  <a:pt x="163119" y="188582"/>
                </a:lnTo>
                <a:lnTo>
                  <a:pt x="169359" y="187634"/>
                </a:lnTo>
                <a:lnTo>
                  <a:pt x="175424" y="186049"/>
                </a:lnTo>
                <a:lnTo>
                  <a:pt x="203396" y="176662"/>
                </a:lnTo>
                <a:lnTo>
                  <a:pt x="209546" y="173972"/>
                </a:lnTo>
                <a:lnTo>
                  <a:pt x="214598" y="171227"/>
                </a:lnTo>
                <a:lnTo>
                  <a:pt x="218918" y="168444"/>
                </a:lnTo>
                <a:lnTo>
                  <a:pt x="222751" y="164683"/>
                </a:lnTo>
                <a:lnTo>
                  <a:pt x="226259" y="160271"/>
                </a:lnTo>
                <a:lnTo>
                  <a:pt x="229550" y="155425"/>
                </a:lnTo>
                <a:lnTo>
                  <a:pt x="232696" y="151242"/>
                </a:lnTo>
                <a:lnTo>
                  <a:pt x="235746" y="147501"/>
                </a:lnTo>
                <a:lnTo>
                  <a:pt x="238732" y="144053"/>
                </a:lnTo>
                <a:lnTo>
                  <a:pt x="241675" y="139851"/>
                </a:lnTo>
                <a:lnTo>
                  <a:pt x="244590" y="135144"/>
                </a:lnTo>
                <a:lnTo>
                  <a:pt x="247485" y="130101"/>
                </a:lnTo>
                <a:lnTo>
                  <a:pt x="249416" y="125787"/>
                </a:lnTo>
                <a:lnTo>
                  <a:pt x="250703" y="121958"/>
                </a:lnTo>
                <a:lnTo>
                  <a:pt x="251561" y="118453"/>
                </a:lnTo>
                <a:lnTo>
                  <a:pt x="252133" y="114211"/>
                </a:lnTo>
                <a:lnTo>
                  <a:pt x="252514" y="109478"/>
                </a:lnTo>
                <a:lnTo>
                  <a:pt x="252768" y="104418"/>
                </a:lnTo>
                <a:lnTo>
                  <a:pt x="251985" y="99140"/>
                </a:lnTo>
                <a:lnTo>
                  <a:pt x="250511" y="93715"/>
                </a:lnTo>
                <a:lnTo>
                  <a:pt x="248575" y="88194"/>
                </a:lnTo>
                <a:lnTo>
                  <a:pt x="245380" y="82609"/>
                </a:lnTo>
                <a:lnTo>
                  <a:pt x="241345" y="76980"/>
                </a:lnTo>
                <a:lnTo>
                  <a:pt x="236749" y="71322"/>
                </a:lnTo>
                <a:lnTo>
                  <a:pt x="231781" y="66598"/>
                </a:lnTo>
                <a:lnTo>
                  <a:pt x="226563" y="62497"/>
                </a:lnTo>
                <a:lnTo>
                  <a:pt x="221180" y="58809"/>
                </a:lnTo>
                <a:lnTo>
                  <a:pt x="214734" y="55399"/>
                </a:lnTo>
                <a:lnTo>
                  <a:pt x="207579" y="52172"/>
                </a:lnTo>
                <a:lnTo>
                  <a:pt x="199952" y="49069"/>
                </a:lnTo>
                <a:lnTo>
                  <a:pt x="192961" y="46048"/>
                </a:lnTo>
                <a:lnTo>
                  <a:pt x="180115" y="40151"/>
                </a:lnTo>
                <a:lnTo>
                  <a:pt x="173070" y="38197"/>
                </a:lnTo>
                <a:lnTo>
                  <a:pt x="165515" y="36895"/>
                </a:lnTo>
                <a:lnTo>
                  <a:pt x="157621" y="36027"/>
                </a:lnTo>
                <a:lnTo>
                  <a:pt x="149502" y="34495"/>
                </a:lnTo>
                <a:lnTo>
                  <a:pt x="141231" y="32522"/>
                </a:lnTo>
                <a:lnTo>
                  <a:pt x="132859" y="30254"/>
                </a:lnTo>
                <a:lnTo>
                  <a:pt x="125373" y="28742"/>
                </a:lnTo>
                <a:lnTo>
                  <a:pt x="118478" y="27734"/>
                </a:lnTo>
                <a:lnTo>
                  <a:pt x="111976" y="27062"/>
                </a:lnTo>
                <a:lnTo>
                  <a:pt x="105736" y="27566"/>
                </a:lnTo>
                <a:lnTo>
                  <a:pt x="99671" y="28855"/>
                </a:lnTo>
                <a:lnTo>
                  <a:pt x="93723" y="30667"/>
                </a:lnTo>
                <a:lnTo>
                  <a:pt x="88805" y="31875"/>
                </a:lnTo>
                <a:lnTo>
                  <a:pt x="84574" y="32680"/>
                </a:lnTo>
                <a:lnTo>
                  <a:pt x="77332" y="33574"/>
                </a:lnTo>
                <a:lnTo>
                  <a:pt x="70939" y="33972"/>
                </a:lnTo>
                <a:lnTo>
                  <a:pt x="64923" y="34149"/>
                </a:lnTo>
                <a:lnTo>
                  <a:pt x="56109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3"/>
          <p:cNvSpPr/>
          <p:nvPr/>
        </p:nvSpPr>
        <p:spPr>
          <a:xfrm>
            <a:off x="2248852" y="2006079"/>
            <a:ext cx="274321" cy="135811"/>
          </a:xfrm>
          <a:custGeom>
            <a:avLst/>
            <a:gdLst/>
            <a:ahLst/>
            <a:cxnLst/>
            <a:rect l="0" t="0" r="0" b="0"/>
            <a:pathLst>
              <a:path w="274321" h="135811">
                <a:moveTo>
                  <a:pt x="0" y="68466"/>
                </a:moveTo>
                <a:lnTo>
                  <a:pt x="0" y="63915"/>
                </a:lnTo>
                <a:lnTo>
                  <a:pt x="952" y="62574"/>
                </a:lnTo>
                <a:lnTo>
                  <a:pt x="2540" y="61681"/>
                </a:lnTo>
                <a:lnTo>
                  <a:pt x="4551" y="61085"/>
                </a:lnTo>
                <a:lnTo>
                  <a:pt x="5891" y="59735"/>
                </a:lnTo>
                <a:lnTo>
                  <a:pt x="6785" y="57883"/>
                </a:lnTo>
                <a:lnTo>
                  <a:pt x="7381" y="55695"/>
                </a:lnTo>
                <a:lnTo>
                  <a:pt x="7778" y="53285"/>
                </a:lnTo>
                <a:lnTo>
                  <a:pt x="8043" y="50725"/>
                </a:lnTo>
                <a:lnTo>
                  <a:pt x="8219" y="48066"/>
                </a:lnTo>
                <a:lnTo>
                  <a:pt x="9290" y="45341"/>
                </a:lnTo>
                <a:lnTo>
                  <a:pt x="10956" y="42572"/>
                </a:lnTo>
                <a:lnTo>
                  <a:pt x="13019" y="39773"/>
                </a:lnTo>
                <a:lnTo>
                  <a:pt x="15347" y="36955"/>
                </a:lnTo>
                <a:lnTo>
                  <a:pt x="17851" y="34123"/>
                </a:lnTo>
                <a:lnTo>
                  <a:pt x="23174" y="28437"/>
                </a:lnTo>
                <a:lnTo>
                  <a:pt x="28714" y="22735"/>
                </a:lnTo>
                <a:lnTo>
                  <a:pt x="32478" y="20834"/>
                </a:lnTo>
                <a:lnTo>
                  <a:pt x="36892" y="19566"/>
                </a:lnTo>
                <a:lnTo>
                  <a:pt x="41740" y="18721"/>
                </a:lnTo>
                <a:lnTo>
                  <a:pt x="49666" y="15242"/>
                </a:lnTo>
                <a:lnTo>
                  <a:pt x="53113" y="12981"/>
                </a:lnTo>
                <a:lnTo>
                  <a:pt x="57316" y="11473"/>
                </a:lnTo>
                <a:lnTo>
                  <a:pt x="62024" y="10468"/>
                </a:lnTo>
                <a:lnTo>
                  <a:pt x="67066" y="9798"/>
                </a:lnTo>
                <a:lnTo>
                  <a:pt x="72334" y="8399"/>
                </a:lnTo>
                <a:lnTo>
                  <a:pt x="77750" y="6514"/>
                </a:lnTo>
                <a:lnTo>
                  <a:pt x="83266" y="4304"/>
                </a:lnTo>
                <a:lnTo>
                  <a:pt x="87896" y="2831"/>
                </a:lnTo>
                <a:lnTo>
                  <a:pt x="95580" y="1195"/>
                </a:lnTo>
                <a:lnTo>
                  <a:pt x="99915" y="758"/>
                </a:lnTo>
                <a:lnTo>
                  <a:pt x="104710" y="467"/>
                </a:lnTo>
                <a:lnTo>
                  <a:pt x="115118" y="144"/>
                </a:lnTo>
                <a:lnTo>
                  <a:pt x="126093" y="0"/>
                </a:lnTo>
                <a:lnTo>
                  <a:pt x="130735" y="915"/>
                </a:lnTo>
                <a:lnTo>
                  <a:pt x="138432" y="4470"/>
                </a:lnTo>
                <a:lnTo>
                  <a:pt x="142771" y="5800"/>
                </a:lnTo>
                <a:lnTo>
                  <a:pt x="147568" y="6686"/>
                </a:lnTo>
                <a:lnTo>
                  <a:pt x="152671" y="7277"/>
                </a:lnTo>
                <a:lnTo>
                  <a:pt x="160881" y="7933"/>
                </a:lnTo>
                <a:lnTo>
                  <a:pt x="164404" y="8108"/>
                </a:lnTo>
                <a:lnTo>
                  <a:pt x="166753" y="9177"/>
                </a:lnTo>
                <a:lnTo>
                  <a:pt x="168318" y="10843"/>
                </a:lnTo>
                <a:lnTo>
                  <a:pt x="169362" y="12905"/>
                </a:lnTo>
                <a:lnTo>
                  <a:pt x="170058" y="15233"/>
                </a:lnTo>
                <a:lnTo>
                  <a:pt x="170522" y="17737"/>
                </a:lnTo>
                <a:lnTo>
                  <a:pt x="170831" y="20359"/>
                </a:lnTo>
                <a:lnTo>
                  <a:pt x="171990" y="23059"/>
                </a:lnTo>
                <a:lnTo>
                  <a:pt x="173715" y="25812"/>
                </a:lnTo>
                <a:lnTo>
                  <a:pt x="175818" y="28600"/>
                </a:lnTo>
                <a:lnTo>
                  <a:pt x="177219" y="31411"/>
                </a:lnTo>
                <a:lnTo>
                  <a:pt x="178154" y="34238"/>
                </a:lnTo>
                <a:lnTo>
                  <a:pt x="178777" y="37074"/>
                </a:lnTo>
                <a:lnTo>
                  <a:pt x="179192" y="39918"/>
                </a:lnTo>
                <a:lnTo>
                  <a:pt x="179469" y="42767"/>
                </a:lnTo>
                <a:lnTo>
                  <a:pt x="179653" y="45618"/>
                </a:lnTo>
                <a:lnTo>
                  <a:pt x="179776" y="48471"/>
                </a:lnTo>
                <a:lnTo>
                  <a:pt x="179913" y="54182"/>
                </a:lnTo>
                <a:lnTo>
                  <a:pt x="178997" y="57038"/>
                </a:lnTo>
                <a:lnTo>
                  <a:pt x="177434" y="59895"/>
                </a:lnTo>
                <a:lnTo>
                  <a:pt x="175439" y="62752"/>
                </a:lnTo>
                <a:lnTo>
                  <a:pt x="173157" y="65609"/>
                </a:lnTo>
                <a:lnTo>
                  <a:pt x="170683" y="68466"/>
                </a:lnTo>
                <a:lnTo>
                  <a:pt x="168081" y="71323"/>
                </a:lnTo>
                <a:lnTo>
                  <a:pt x="160110" y="79578"/>
                </a:lnTo>
                <a:lnTo>
                  <a:pt x="113145" y="126771"/>
                </a:lnTo>
                <a:lnTo>
                  <a:pt x="111625" y="127338"/>
                </a:lnTo>
                <a:lnTo>
                  <a:pt x="107396" y="127969"/>
                </a:lnTo>
                <a:lnTo>
                  <a:pt x="106840" y="129089"/>
                </a:lnTo>
                <a:lnTo>
                  <a:pt x="107422" y="130789"/>
                </a:lnTo>
                <a:lnTo>
                  <a:pt x="110648" y="135810"/>
                </a:lnTo>
                <a:lnTo>
                  <a:pt x="110913" y="135269"/>
                </a:lnTo>
                <a:lnTo>
                  <a:pt x="111207" y="132129"/>
                </a:lnTo>
                <a:lnTo>
                  <a:pt x="111373" y="129556"/>
                </a:lnTo>
                <a:lnTo>
                  <a:pt x="112348" y="129195"/>
                </a:lnTo>
                <a:lnTo>
                  <a:pt x="119225" y="128687"/>
                </a:lnTo>
                <a:lnTo>
                  <a:pt x="138133" y="128515"/>
                </a:lnTo>
                <a:lnTo>
                  <a:pt x="155661" y="128481"/>
                </a:lnTo>
                <a:lnTo>
                  <a:pt x="159972" y="127526"/>
                </a:lnTo>
                <a:lnTo>
                  <a:pt x="164750" y="125937"/>
                </a:lnTo>
                <a:lnTo>
                  <a:pt x="169841" y="123925"/>
                </a:lnTo>
                <a:lnTo>
                  <a:pt x="176092" y="122583"/>
                </a:lnTo>
                <a:lnTo>
                  <a:pt x="183117" y="121689"/>
                </a:lnTo>
                <a:lnTo>
                  <a:pt x="190658" y="121093"/>
                </a:lnTo>
                <a:lnTo>
                  <a:pt x="197590" y="120696"/>
                </a:lnTo>
                <a:lnTo>
                  <a:pt x="210373" y="120254"/>
                </a:lnTo>
                <a:lnTo>
                  <a:pt x="216449" y="119184"/>
                </a:lnTo>
                <a:lnTo>
                  <a:pt x="222404" y="117518"/>
                </a:lnTo>
                <a:lnTo>
                  <a:pt x="228279" y="115454"/>
                </a:lnTo>
                <a:lnTo>
                  <a:pt x="234101" y="114079"/>
                </a:lnTo>
                <a:lnTo>
                  <a:pt x="239888" y="113162"/>
                </a:lnTo>
                <a:lnTo>
                  <a:pt x="245650" y="112551"/>
                </a:lnTo>
                <a:lnTo>
                  <a:pt x="250444" y="112143"/>
                </a:lnTo>
                <a:lnTo>
                  <a:pt x="258311" y="111690"/>
                </a:lnTo>
                <a:lnTo>
                  <a:pt x="261743" y="110617"/>
                </a:lnTo>
                <a:lnTo>
                  <a:pt x="268095" y="106885"/>
                </a:lnTo>
                <a:lnTo>
                  <a:pt x="272476" y="103979"/>
                </a:lnTo>
                <a:lnTo>
                  <a:pt x="273090" y="104524"/>
                </a:lnTo>
                <a:lnTo>
                  <a:pt x="273500" y="105839"/>
                </a:lnTo>
                <a:lnTo>
                  <a:pt x="274320" y="1113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4"/>
          <p:cNvSpPr/>
          <p:nvPr/>
        </p:nvSpPr>
        <p:spPr>
          <a:xfrm>
            <a:off x="227085" y="2700347"/>
            <a:ext cx="315840" cy="231050"/>
          </a:xfrm>
          <a:custGeom>
            <a:avLst/>
            <a:gdLst/>
            <a:ahLst/>
            <a:cxnLst/>
            <a:rect l="0" t="0" r="0" b="0"/>
            <a:pathLst>
              <a:path w="315840" h="231050">
                <a:moveTo>
                  <a:pt x="152962" y="25708"/>
                </a:moveTo>
                <a:lnTo>
                  <a:pt x="145581" y="18327"/>
                </a:lnTo>
                <a:lnTo>
                  <a:pt x="144919" y="15125"/>
                </a:lnTo>
                <a:lnTo>
                  <a:pt x="144494" y="9859"/>
                </a:lnTo>
                <a:lnTo>
                  <a:pt x="138519" y="2927"/>
                </a:lnTo>
                <a:lnTo>
                  <a:pt x="137018" y="1296"/>
                </a:lnTo>
                <a:lnTo>
                  <a:pt x="135665" y="860"/>
                </a:lnTo>
                <a:lnTo>
                  <a:pt x="126650" y="162"/>
                </a:lnTo>
                <a:lnTo>
                  <a:pt x="118496" y="41"/>
                </a:lnTo>
                <a:lnTo>
                  <a:pt x="107207" y="0"/>
                </a:lnTo>
                <a:lnTo>
                  <a:pt x="105314" y="949"/>
                </a:lnTo>
                <a:lnTo>
                  <a:pt x="104051" y="2534"/>
                </a:lnTo>
                <a:lnTo>
                  <a:pt x="103210" y="4544"/>
                </a:lnTo>
                <a:lnTo>
                  <a:pt x="100744" y="5883"/>
                </a:lnTo>
                <a:lnTo>
                  <a:pt x="92924" y="7372"/>
                </a:lnTo>
                <a:lnTo>
                  <a:pt x="89124" y="9674"/>
                </a:lnTo>
                <a:lnTo>
                  <a:pt x="85638" y="13113"/>
                </a:lnTo>
                <a:lnTo>
                  <a:pt x="82362" y="17311"/>
                </a:lnTo>
                <a:lnTo>
                  <a:pt x="73642" y="24516"/>
                </a:lnTo>
                <a:lnTo>
                  <a:pt x="68649" y="27771"/>
                </a:lnTo>
                <a:lnTo>
                  <a:pt x="64368" y="31845"/>
                </a:lnTo>
                <a:lnTo>
                  <a:pt x="60562" y="36467"/>
                </a:lnTo>
                <a:lnTo>
                  <a:pt x="57072" y="41453"/>
                </a:lnTo>
                <a:lnTo>
                  <a:pt x="52840" y="46682"/>
                </a:lnTo>
                <a:lnTo>
                  <a:pt x="48114" y="52073"/>
                </a:lnTo>
                <a:lnTo>
                  <a:pt x="43058" y="57572"/>
                </a:lnTo>
                <a:lnTo>
                  <a:pt x="38735" y="63143"/>
                </a:lnTo>
                <a:lnTo>
                  <a:pt x="34901" y="68762"/>
                </a:lnTo>
                <a:lnTo>
                  <a:pt x="31392" y="74413"/>
                </a:lnTo>
                <a:lnTo>
                  <a:pt x="28100" y="80085"/>
                </a:lnTo>
                <a:lnTo>
                  <a:pt x="21903" y="91468"/>
                </a:lnTo>
                <a:lnTo>
                  <a:pt x="13059" y="108586"/>
                </a:lnTo>
                <a:lnTo>
                  <a:pt x="11116" y="114298"/>
                </a:lnTo>
                <a:lnTo>
                  <a:pt x="9820" y="120010"/>
                </a:lnTo>
                <a:lnTo>
                  <a:pt x="8957" y="125723"/>
                </a:lnTo>
                <a:lnTo>
                  <a:pt x="7428" y="131437"/>
                </a:lnTo>
                <a:lnTo>
                  <a:pt x="5457" y="137152"/>
                </a:lnTo>
                <a:lnTo>
                  <a:pt x="3190" y="142866"/>
                </a:lnTo>
                <a:lnTo>
                  <a:pt x="1679" y="147628"/>
                </a:lnTo>
                <a:lnTo>
                  <a:pt x="672" y="151756"/>
                </a:lnTo>
                <a:lnTo>
                  <a:pt x="0" y="155460"/>
                </a:lnTo>
                <a:lnTo>
                  <a:pt x="505" y="159834"/>
                </a:lnTo>
                <a:lnTo>
                  <a:pt x="1794" y="164655"/>
                </a:lnTo>
                <a:lnTo>
                  <a:pt x="3606" y="169774"/>
                </a:lnTo>
                <a:lnTo>
                  <a:pt x="4814" y="174140"/>
                </a:lnTo>
                <a:lnTo>
                  <a:pt x="5619" y="178002"/>
                </a:lnTo>
                <a:lnTo>
                  <a:pt x="6156" y="181530"/>
                </a:lnTo>
                <a:lnTo>
                  <a:pt x="9292" y="187989"/>
                </a:lnTo>
                <a:lnTo>
                  <a:pt x="13861" y="194036"/>
                </a:lnTo>
                <a:lnTo>
                  <a:pt x="19067" y="199897"/>
                </a:lnTo>
                <a:lnTo>
                  <a:pt x="24556" y="205678"/>
                </a:lnTo>
                <a:lnTo>
                  <a:pt x="27353" y="208553"/>
                </a:lnTo>
                <a:lnTo>
                  <a:pt x="30170" y="210469"/>
                </a:lnTo>
                <a:lnTo>
                  <a:pt x="48938" y="218349"/>
                </a:lnTo>
                <a:lnTo>
                  <a:pt x="53133" y="218905"/>
                </a:lnTo>
                <a:lnTo>
                  <a:pt x="56882" y="218323"/>
                </a:lnTo>
                <a:lnTo>
                  <a:pt x="60333" y="216983"/>
                </a:lnTo>
                <a:lnTo>
                  <a:pt x="69249" y="215494"/>
                </a:lnTo>
                <a:lnTo>
                  <a:pt x="74293" y="215097"/>
                </a:lnTo>
                <a:lnTo>
                  <a:pt x="80514" y="213879"/>
                </a:lnTo>
                <a:lnTo>
                  <a:pt x="87518" y="212115"/>
                </a:lnTo>
                <a:lnTo>
                  <a:pt x="95045" y="209987"/>
                </a:lnTo>
                <a:lnTo>
                  <a:pt x="101016" y="207616"/>
                </a:lnTo>
                <a:lnTo>
                  <a:pt x="110190" y="202441"/>
                </a:lnTo>
                <a:lnTo>
                  <a:pt x="114922" y="198775"/>
                </a:lnTo>
                <a:lnTo>
                  <a:pt x="119982" y="194426"/>
                </a:lnTo>
                <a:lnTo>
                  <a:pt x="125260" y="189621"/>
                </a:lnTo>
                <a:lnTo>
                  <a:pt x="130684" y="185466"/>
                </a:lnTo>
                <a:lnTo>
                  <a:pt x="136205" y="181743"/>
                </a:lnTo>
                <a:lnTo>
                  <a:pt x="141791" y="178309"/>
                </a:lnTo>
                <a:lnTo>
                  <a:pt x="146467" y="174114"/>
                </a:lnTo>
                <a:lnTo>
                  <a:pt x="150537" y="169413"/>
                </a:lnTo>
                <a:lnTo>
                  <a:pt x="154203" y="164374"/>
                </a:lnTo>
                <a:lnTo>
                  <a:pt x="158552" y="159109"/>
                </a:lnTo>
                <a:lnTo>
                  <a:pt x="163356" y="153694"/>
                </a:lnTo>
                <a:lnTo>
                  <a:pt x="168464" y="148180"/>
                </a:lnTo>
                <a:lnTo>
                  <a:pt x="172822" y="142598"/>
                </a:lnTo>
                <a:lnTo>
                  <a:pt x="176679" y="136972"/>
                </a:lnTo>
                <a:lnTo>
                  <a:pt x="180203" y="131316"/>
                </a:lnTo>
                <a:lnTo>
                  <a:pt x="182553" y="125641"/>
                </a:lnTo>
                <a:lnTo>
                  <a:pt x="184119" y="119952"/>
                </a:lnTo>
                <a:lnTo>
                  <a:pt x="185163" y="114255"/>
                </a:lnTo>
                <a:lnTo>
                  <a:pt x="185860" y="108552"/>
                </a:lnTo>
                <a:lnTo>
                  <a:pt x="186324" y="102844"/>
                </a:lnTo>
                <a:lnTo>
                  <a:pt x="186633" y="97135"/>
                </a:lnTo>
                <a:lnTo>
                  <a:pt x="187792" y="91423"/>
                </a:lnTo>
                <a:lnTo>
                  <a:pt x="189517" y="85711"/>
                </a:lnTo>
                <a:lnTo>
                  <a:pt x="191619" y="79997"/>
                </a:lnTo>
                <a:lnTo>
                  <a:pt x="193021" y="75235"/>
                </a:lnTo>
                <a:lnTo>
                  <a:pt x="193956" y="71109"/>
                </a:lnTo>
                <a:lnTo>
                  <a:pt x="194578" y="67405"/>
                </a:lnTo>
                <a:lnTo>
                  <a:pt x="194994" y="63031"/>
                </a:lnTo>
                <a:lnTo>
                  <a:pt x="195271" y="58210"/>
                </a:lnTo>
                <a:lnTo>
                  <a:pt x="195578" y="48725"/>
                </a:lnTo>
                <a:lnTo>
                  <a:pt x="195776" y="34876"/>
                </a:lnTo>
                <a:lnTo>
                  <a:pt x="195792" y="31820"/>
                </a:lnTo>
                <a:lnTo>
                  <a:pt x="194850" y="28830"/>
                </a:lnTo>
                <a:lnTo>
                  <a:pt x="191264" y="22968"/>
                </a:lnTo>
                <a:lnTo>
                  <a:pt x="187356" y="17287"/>
                </a:lnTo>
                <a:lnTo>
                  <a:pt x="182732" y="21731"/>
                </a:lnTo>
                <a:lnTo>
                  <a:pt x="181381" y="24009"/>
                </a:lnTo>
                <a:lnTo>
                  <a:pt x="179880" y="29080"/>
                </a:lnTo>
                <a:lnTo>
                  <a:pt x="176673" y="34509"/>
                </a:lnTo>
                <a:lnTo>
                  <a:pt x="174484" y="37290"/>
                </a:lnTo>
                <a:lnTo>
                  <a:pt x="173025" y="41049"/>
                </a:lnTo>
                <a:lnTo>
                  <a:pt x="172053" y="45460"/>
                </a:lnTo>
                <a:lnTo>
                  <a:pt x="171404" y="50306"/>
                </a:lnTo>
                <a:lnTo>
                  <a:pt x="170972" y="55442"/>
                </a:lnTo>
                <a:lnTo>
                  <a:pt x="170683" y="60770"/>
                </a:lnTo>
                <a:lnTo>
                  <a:pt x="170363" y="71771"/>
                </a:lnTo>
                <a:lnTo>
                  <a:pt x="170221" y="83010"/>
                </a:lnTo>
                <a:lnTo>
                  <a:pt x="169230" y="88674"/>
                </a:lnTo>
                <a:lnTo>
                  <a:pt x="167618" y="94356"/>
                </a:lnTo>
                <a:lnTo>
                  <a:pt x="165590" y="100048"/>
                </a:lnTo>
                <a:lnTo>
                  <a:pt x="164238" y="105748"/>
                </a:lnTo>
                <a:lnTo>
                  <a:pt x="163337" y="111453"/>
                </a:lnTo>
                <a:lnTo>
                  <a:pt x="162736" y="117161"/>
                </a:lnTo>
                <a:lnTo>
                  <a:pt x="162335" y="122871"/>
                </a:lnTo>
                <a:lnTo>
                  <a:pt x="162068" y="128584"/>
                </a:lnTo>
                <a:lnTo>
                  <a:pt x="161890" y="134297"/>
                </a:lnTo>
                <a:lnTo>
                  <a:pt x="162724" y="140010"/>
                </a:lnTo>
                <a:lnTo>
                  <a:pt x="164233" y="145724"/>
                </a:lnTo>
                <a:lnTo>
                  <a:pt x="166191" y="151439"/>
                </a:lnTo>
                <a:lnTo>
                  <a:pt x="167496" y="157153"/>
                </a:lnTo>
                <a:lnTo>
                  <a:pt x="168366" y="162868"/>
                </a:lnTo>
                <a:lnTo>
                  <a:pt x="168947" y="168583"/>
                </a:lnTo>
                <a:lnTo>
                  <a:pt x="169333" y="174298"/>
                </a:lnTo>
                <a:lnTo>
                  <a:pt x="169591" y="180013"/>
                </a:lnTo>
                <a:lnTo>
                  <a:pt x="169954" y="194618"/>
                </a:lnTo>
                <a:lnTo>
                  <a:pt x="170005" y="198322"/>
                </a:lnTo>
                <a:lnTo>
                  <a:pt x="170992" y="201744"/>
                </a:lnTo>
                <a:lnTo>
                  <a:pt x="174628" y="208086"/>
                </a:lnTo>
                <a:lnTo>
                  <a:pt x="179419" y="214080"/>
                </a:lnTo>
                <a:lnTo>
                  <a:pt x="182030" y="217011"/>
                </a:lnTo>
                <a:lnTo>
                  <a:pt x="185675" y="218966"/>
                </a:lnTo>
                <a:lnTo>
                  <a:pt x="194806" y="221138"/>
                </a:lnTo>
                <a:lnTo>
                  <a:pt x="202674" y="224643"/>
                </a:lnTo>
                <a:lnTo>
                  <a:pt x="206106" y="226911"/>
                </a:lnTo>
                <a:lnTo>
                  <a:pt x="214999" y="229431"/>
                </a:lnTo>
                <a:lnTo>
                  <a:pt x="220037" y="230103"/>
                </a:lnTo>
                <a:lnTo>
                  <a:pt x="225302" y="230552"/>
                </a:lnTo>
                <a:lnTo>
                  <a:pt x="230716" y="230850"/>
                </a:lnTo>
                <a:lnTo>
                  <a:pt x="236230" y="231049"/>
                </a:lnTo>
                <a:lnTo>
                  <a:pt x="241812" y="230229"/>
                </a:lnTo>
                <a:lnTo>
                  <a:pt x="247438" y="228731"/>
                </a:lnTo>
                <a:lnTo>
                  <a:pt x="253093" y="226779"/>
                </a:lnTo>
                <a:lnTo>
                  <a:pt x="258769" y="225478"/>
                </a:lnTo>
                <a:lnTo>
                  <a:pt x="264457" y="224610"/>
                </a:lnTo>
                <a:lnTo>
                  <a:pt x="270155" y="224032"/>
                </a:lnTo>
                <a:lnTo>
                  <a:pt x="276810" y="223646"/>
                </a:lnTo>
                <a:lnTo>
                  <a:pt x="291826" y="223218"/>
                </a:lnTo>
                <a:lnTo>
                  <a:pt x="297925" y="222151"/>
                </a:lnTo>
                <a:lnTo>
                  <a:pt x="302944" y="220487"/>
                </a:lnTo>
                <a:lnTo>
                  <a:pt x="315839" y="2143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6" name="SMARTPenAnnotation65"/>
          <p:cNvSpPr/>
          <p:nvPr/>
        </p:nvSpPr>
        <p:spPr>
          <a:xfrm>
            <a:off x="611504" y="2760345"/>
            <a:ext cx="222886" cy="17145"/>
          </a:xfrm>
          <a:custGeom>
            <a:avLst/>
            <a:gdLst/>
            <a:ahLst/>
            <a:cxnLst/>
            <a:rect l="0" t="0" r="0" b="0"/>
            <a:pathLst>
              <a:path w="222886" h="17145">
                <a:moveTo>
                  <a:pt x="0" y="17144"/>
                </a:moveTo>
                <a:lnTo>
                  <a:pt x="0" y="8925"/>
                </a:lnTo>
                <a:lnTo>
                  <a:pt x="6844" y="8642"/>
                </a:lnTo>
                <a:lnTo>
                  <a:pt x="222702" y="8572"/>
                </a:lnTo>
                <a:lnTo>
                  <a:pt x="222763" y="7619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7" name="SMARTPenAnnotation66"/>
          <p:cNvSpPr/>
          <p:nvPr/>
        </p:nvSpPr>
        <p:spPr>
          <a:xfrm>
            <a:off x="688666" y="2666047"/>
            <a:ext cx="56359" cy="240031"/>
          </a:xfrm>
          <a:custGeom>
            <a:avLst/>
            <a:gdLst/>
            <a:ahLst/>
            <a:cxnLst/>
            <a:rect l="0" t="0" r="0" b="0"/>
            <a:pathLst>
              <a:path w="56359" h="240031">
                <a:moveTo>
                  <a:pt x="8563" y="0"/>
                </a:moveTo>
                <a:lnTo>
                  <a:pt x="344" y="8220"/>
                </a:lnTo>
                <a:lnTo>
                  <a:pt x="61" y="15347"/>
                </a:lnTo>
                <a:lnTo>
                  <a:pt x="0" y="28715"/>
                </a:lnTo>
                <a:lnTo>
                  <a:pt x="950" y="31526"/>
                </a:lnTo>
                <a:lnTo>
                  <a:pt x="2535" y="34352"/>
                </a:lnTo>
                <a:lnTo>
                  <a:pt x="4545" y="37189"/>
                </a:lnTo>
                <a:lnTo>
                  <a:pt x="5884" y="40985"/>
                </a:lnTo>
                <a:lnTo>
                  <a:pt x="6777" y="45421"/>
                </a:lnTo>
                <a:lnTo>
                  <a:pt x="7373" y="50283"/>
                </a:lnTo>
                <a:lnTo>
                  <a:pt x="8722" y="55430"/>
                </a:lnTo>
                <a:lnTo>
                  <a:pt x="10574" y="60766"/>
                </a:lnTo>
                <a:lnTo>
                  <a:pt x="12761" y="66228"/>
                </a:lnTo>
                <a:lnTo>
                  <a:pt x="15172" y="71775"/>
                </a:lnTo>
                <a:lnTo>
                  <a:pt x="20391" y="83017"/>
                </a:lnTo>
                <a:lnTo>
                  <a:pt x="22163" y="89635"/>
                </a:lnTo>
                <a:lnTo>
                  <a:pt x="23345" y="96904"/>
                </a:lnTo>
                <a:lnTo>
                  <a:pt x="24133" y="104608"/>
                </a:lnTo>
                <a:lnTo>
                  <a:pt x="24658" y="110696"/>
                </a:lnTo>
                <a:lnTo>
                  <a:pt x="25008" y="115707"/>
                </a:lnTo>
                <a:lnTo>
                  <a:pt x="25242" y="120001"/>
                </a:lnTo>
                <a:lnTo>
                  <a:pt x="26350" y="124768"/>
                </a:lnTo>
                <a:lnTo>
                  <a:pt x="28041" y="129851"/>
                </a:lnTo>
                <a:lnTo>
                  <a:pt x="30121" y="135145"/>
                </a:lnTo>
                <a:lnTo>
                  <a:pt x="31508" y="140579"/>
                </a:lnTo>
                <a:lnTo>
                  <a:pt x="32432" y="146107"/>
                </a:lnTo>
                <a:lnTo>
                  <a:pt x="33048" y="151697"/>
                </a:lnTo>
                <a:lnTo>
                  <a:pt x="33459" y="157329"/>
                </a:lnTo>
                <a:lnTo>
                  <a:pt x="33733" y="162989"/>
                </a:lnTo>
                <a:lnTo>
                  <a:pt x="33916" y="168666"/>
                </a:lnTo>
                <a:lnTo>
                  <a:pt x="34990" y="173404"/>
                </a:lnTo>
                <a:lnTo>
                  <a:pt x="36659" y="177516"/>
                </a:lnTo>
                <a:lnTo>
                  <a:pt x="38724" y="181209"/>
                </a:lnTo>
                <a:lnTo>
                  <a:pt x="40100" y="184623"/>
                </a:lnTo>
                <a:lnTo>
                  <a:pt x="41630" y="190957"/>
                </a:lnTo>
                <a:lnTo>
                  <a:pt x="42990" y="194932"/>
                </a:lnTo>
                <a:lnTo>
                  <a:pt x="44850" y="199487"/>
                </a:lnTo>
                <a:lnTo>
                  <a:pt x="50127" y="211384"/>
                </a:lnTo>
                <a:lnTo>
                  <a:pt x="51041" y="217996"/>
                </a:lnTo>
                <a:lnTo>
                  <a:pt x="51255" y="223252"/>
                </a:lnTo>
                <a:lnTo>
                  <a:pt x="51392" y="229837"/>
                </a:lnTo>
                <a:lnTo>
                  <a:pt x="52356" y="230377"/>
                </a:lnTo>
                <a:lnTo>
                  <a:pt x="53951" y="230737"/>
                </a:lnTo>
                <a:lnTo>
                  <a:pt x="55967" y="230977"/>
                </a:lnTo>
                <a:lnTo>
                  <a:pt x="56358" y="232090"/>
                </a:lnTo>
                <a:lnTo>
                  <a:pt x="55667" y="233784"/>
                </a:lnTo>
                <a:lnTo>
                  <a:pt x="54253" y="235866"/>
                </a:lnTo>
                <a:lnTo>
                  <a:pt x="52358" y="237254"/>
                </a:lnTo>
                <a:lnTo>
                  <a:pt x="50142" y="238179"/>
                </a:lnTo>
                <a:lnTo>
                  <a:pt x="42853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9" name="SMARTPenAnnotation67"/>
          <p:cNvSpPr/>
          <p:nvPr/>
        </p:nvSpPr>
        <p:spPr>
          <a:xfrm>
            <a:off x="929088" y="2640444"/>
            <a:ext cx="282492" cy="222737"/>
          </a:xfrm>
          <a:custGeom>
            <a:avLst/>
            <a:gdLst/>
            <a:ahLst/>
            <a:cxnLst/>
            <a:rect l="0" t="0" r="0" b="0"/>
            <a:pathLst>
              <a:path w="282492" h="222737">
                <a:moveTo>
                  <a:pt x="25316" y="25603"/>
                </a:moveTo>
                <a:lnTo>
                  <a:pt x="25316" y="18222"/>
                </a:lnTo>
                <a:lnTo>
                  <a:pt x="26269" y="17825"/>
                </a:lnTo>
                <a:lnTo>
                  <a:pt x="29867" y="17383"/>
                </a:lnTo>
                <a:lnTo>
                  <a:pt x="31208" y="16313"/>
                </a:lnTo>
                <a:lnTo>
                  <a:pt x="32102" y="14648"/>
                </a:lnTo>
                <a:lnTo>
                  <a:pt x="32697" y="12584"/>
                </a:lnTo>
                <a:lnTo>
                  <a:pt x="34047" y="11209"/>
                </a:lnTo>
                <a:lnTo>
                  <a:pt x="35899" y="10292"/>
                </a:lnTo>
                <a:lnTo>
                  <a:pt x="41450" y="8321"/>
                </a:lnTo>
                <a:lnTo>
                  <a:pt x="50267" y="4269"/>
                </a:lnTo>
                <a:lnTo>
                  <a:pt x="55285" y="2808"/>
                </a:lnTo>
                <a:lnTo>
                  <a:pt x="60535" y="1834"/>
                </a:lnTo>
                <a:lnTo>
                  <a:pt x="65941" y="1184"/>
                </a:lnTo>
                <a:lnTo>
                  <a:pt x="71449" y="751"/>
                </a:lnTo>
                <a:lnTo>
                  <a:pt x="77027" y="463"/>
                </a:lnTo>
                <a:lnTo>
                  <a:pt x="82650" y="270"/>
                </a:lnTo>
                <a:lnTo>
                  <a:pt x="104217" y="0"/>
                </a:lnTo>
                <a:lnTo>
                  <a:pt x="111254" y="914"/>
                </a:lnTo>
                <a:lnTo>
                  <a:pt x="117851" y="2476"/>
                </a:lnTo>
                <a:lnTo>
                  <a:pt x="124154" y="4470"/>
                </a:lnTo>
                <a:lnTo>
                  <a:pt x="131213" y="5800"/>
                </a:lnTo>
                <a:lnTo>
                  <a:pt x="138776" y="6686"/>
                </a:lnTo>
                <a:lnTo>
                  <a:pt x="146676" y="7276"/>
                </a:lnTo>
                <a:lnTo>
                  <a:pt x="153848" y="8623"/>
                </a:lnTo>
                <a:lnTo>
                  <a:pt x="160534" y="10473"/>
                </a:lnTo>
                <a:lnTo>
                  <a:pt x="166897" y="12659"/>
                </a:lnTo>
                <a:lnTo>
                  <a:pt x="172091" y="15068"/>
                </a:lnTo>
                <a:lnTo>
                  <a:pt x="180402" y="20286"/>
                </a:lnTo>
                <a:lnTo>
                  <a:pt x="184904" y="23963"/>
                </a:lnTo>
                <a:lnTo>
                  <a:pt x="189811" y="28320"/>
                </a:lnTo>
                <a:lnTo>
                  <a:pt x="194987" y="33129"/>
                </a:lnTo>
                <a:lnTo>
                  <a:pt x="198438" y="37288"/>
                </a:lnTo>
                <a:lnTo>
                  <a:pt x="200738" y="41013"/>
                </a:lnTo>
                <a:lnTo>
                  <a:pt x="202272" y="44449"/>
                </a:lnTo>
                <a:lnTo>
                  <a:pt x="206516" y="53347"/>
                </a:lnTo>
                <a:lnTo>
                  <a:pt x="208981" y="58386"/>
                </a:lnTo>
                <a:lnTo>
                  <a:pt x="209672" y="63651"/>
                </a:lnTo>
                <a:lnTo>
                  <a:pt x="209180" y="69066"/>
                </a:lnTo>
                <a:lnTo>
                  <a:pt x="207900" y="74581"/>
                </a:lnTo>
                <a:lnTo>
                  <a:pt x="206094" y="80162"/>
                </a:lnTo>
                <a:lnTo>
                  <a:pt x="203937" y="85789"/>
                </a:lnTo>
                <a:lnTo>
                  <a:pt x="201547" y="91444"/>
                </a:lnTo>
                <a:lnTo>
                  <a:pt x="199001" y="97120"/>
                </a:lnTo>
                <a:lnTo>
                  <a:pt x="193632" y="108506"/>
                </a:lnTo>
                <a:lnTo>
                  <a:pt x="185254" y="125626"/>
                </a:lnTo>
                <a:lnTo>
                  <a:pt x="181472" y="131337"/>
                </a:lnTo>
                <a:lnTo>
                  <a:pt x="177045" y="137050"/>
                </a:lnTo>
                <a:lnTo>
                  <a:pt x="172189" y="142764"/>
                </a:lnTo>
                <a:lnTo>
                  <a:pt x="167999" y="148478"/>
                </a:lnTo>
                <a:lnTo>
                  <a:pt x="164253" y="154192"/>
                </a:lnTo>
                <a:lnTo>
                  <a:pt x="160803" y="159906"/>
                </a:lnTo>
                <a:lnTo>
                  <a:pt x="155646" y="164669"/>
                </a:lnTo>
                <a:lnTo>
                  <a:pt x="149350" y="168796"/>
                </a:lnTo>
                <a:lnTo>
                  <a:pt x="142296" y="172500"/>
                </a:lnTo>
                <a:lnTo>
                  <a:pt x="135688" y="176874"/>
                </a:lnTo>
                <a:lnTo>
                  <a:pt x="129377" y="181696"/>
                </a:lnTo>
                <a:lnTo>
                  <a:pt x="123265" y="186815"/>
                </a:lnTo>
                <a:lnTo>
                  <a:pt x="117286" y="191180"/>
                </a:lnTo>
                <a:lnTo>
                  <a:pt x="111394" y="195043"/>
                </a:lnTo>
                <a:lnTo>
                  <a:pt x="105562" y="198570"/>
                </a:lnTo>
                <a:lnTo>
                  <a:pt x="99768" y="201875"/>
                </a:lnTo>
                <a:lnTo>
                  <a:pt x="88251" y="208086"/>
                </a:lnTo>
                <a:lnTo>
                  <a:pt x="82513" y="210123"/>
                </a:lnTo>
                <a:lnTo>
                  <a:pt x="76782" y="211482"/>
                </a:lnTo>
                <a:lnTo>
                  <a:pt x="71057" y="212387"/>
                </a:lnTo>
                <a:lnTo>
                  <a:pt x="65335" y="213943"/>
                </a:lnTo>
                <a:lnTo>
                  <a:pt x="59616" y="215933"/>
                </a:lnTo>
                <a:lnTo>
                  <a:pt x="53898" y="218212"/>
                </a:lnTo>
                <a:lnTo>
                  <a:pt x="48181" y="219732"/>
                </a:lnTo>
                <a:lnTo>
                  <a:pt x="42464" y="220745"/>
                </a:lnTo>
                <a:lnTo>
                  <a:pt x="36748" y="221420"/>
                </a:lnTo>
                <a:lnTo>
                  <a:pt x="31985" y="221870"/>
                </a:lnTo>
                <a:lnTo>
                  <a:pt x="24153" y="222370"/>
                </a:lnTo>
                <a:lnTo>
                  <a:pt x="17497" y="222593"/>
                </a:lnTo>
                <a:lnTo>
                  <a:pt x="10013" y="222736"/>
                </a:lnTo>
                <a:lnTo>
                  <a:pt x="6450" y="220215"/>
                </a:lnTo>
                <a:lnTo>
                  <a:pt x="4166" y="218209"/>
                </a:lnTo>
                <a:lnTo>
                  <a:pt x="2644" y="215920"/>
                </a:lnTo>
                <a:lnTo>
                  <a:pt x="952" y="210836"/>
                </a:lnTo>
                <a:lnTo>
                  <a:pt x="200" y="205401"/>
                </a:lnTo>
                <a:lnTo>
                  <a:pt x="0" y="202619"/>
                </a:lnTo>
                <a:lnTo>
                  <a:pt x="819" y="199811"/>
                </a:lnTo>
                <a:lnTo>
                  <a:pt x="4269" y="194151"/>
                </a:lnTo>
                <a:lnTo>
                  <a:pt x="6522" y="190356"/>
                </a:lnTo>
                <a:lnTo>
                  <a:pt x="8977" y="185921"/>
                </a:lnTo>
                <a:lnTo>
                  <a:pt x="11566" y="181059"/>
                </a:lnTo>
                <a:lnTo>
                  <a:pt x="15197" y="176866"/>
                </a:lnTo>
                <a:lnTo>
                  <a:pt x="19523" y="173117"/>
                </a:lnTo>
                <a:lnTo>
                  <a:pt x="24311" y="169666"/>
                </a:lnTo>
                <a:lnTo>
                  <a:pt x="29409" y="166412"/>
                </a:lnTo>
                <a:lnTo>
                  <a:pt x="34712" y="163291"/>
                </a:lnTo>
                <a:lnTo>
                  <a:pt x="40153" y="160258"/>
                </a:lnTo>
                <a:lnTo>
                  <a:pt x="46637" y="157283"/>
                </a:lnTo>
                <a:lnTo>
                  <a:pt x="53818" y="154347"/>
                </a:lnTo>
                <a:lnTo>
                  <a:pt x="61462" y="151437"/>
                </a:lnTo>
                <a:lnTo>
                  <a:pt x="69416" y="149498"/>
                </a:lnTo>
                <a:lnTo>
                  <a:pt x="77576" y="148204"/>
                </a:lnTo>
                <a:lnTo>
                  <a:pt x="85874" y="147342"/>
                </a:lnTo>
                <a:lnTo>
                  <a:pt x="94263" y="146768"/>
                </a:lnTo>
                <a:lnTo>
                  <a:pt x="102713" y="146384"/>
                </a:lnTo>
                <a:lnTo>
                  <a:pt x="111204" y="146129"/>
                </a:lnTo>
                <a:lnTo>
                  <a:pt x="119723" y="146911"/>
                </a:lnTo>
                <a:lnTo>
                  <a:pt x="128259" y="148385"/>
                </a:lnTo>
                <a:lnTo>
                  <a:pt x="136807" y="150320"/>
                </a:lnTo>
                <a:lnTo>
                  <a:pt x="145364" y="151610"/>
                </a:lnTo>
                <a:lnTo>
                  <a:pt x="153925" y="152470"/>
                </a:lnTo>
                <a:lnTo>
                  <a:pt x="162491" y="153044"/>
                </a:lnTo>
                <a:lnTo>
                  <a:pt x="171058" y="154379"/>
                </a:lnTo>
                <a:lnTo>
                  <a:pt x="179628" y="156221"/>
                </a:lnTo>
                <a:lnTo>
                  <a:pt x="188198" y="158402"/>
                </a:lnTo>
                <a:lnTo>
                  <a:pt x="196769" y="160808"/>
                </a:lnTo>
                <a:lnTo>
                  <a:pt x="213913" y="166022"/>
                </a:lnTo>
                <a:lnTo>
                  <a:pt x="221532" y="168745"/>
                </a:lnTo>
                <a:lnTo>
                  <a:pt x="228517" y="171514"/>
                </a:lnTo>
                <a:lnTo>
                  <a:pt x="235079" y="174312"/>
                </a:lnTo>
                <a:lnTo>
                  <a:pt x="240405" y="177130"/>
                </a:lnTo>
                <a:lnTo>
                  <a:pt x="248864" y="182801"/>
                </a:lnTo>
                <a:lnTo>
                  <a:pt x="255798" y="188496"/>
                </a:lnTo>
                <a:lnTo>
                  <a:pt x="262055" y="194202"/>
                </a:lnTo>
                <a:lnTo>
                  <a:pt x="268011" y="199914"/>
                </a:lnTo>
                <a:lnTo>
                  <a:pt x="270933" y="201817"/>
                </a:lnTo>
                <a:lnTo>
                  <a:pt x="278643" y="204497"/>
                </a:lnTo>
                <a:lnTo>
                  <a:pt x="282491" y="2056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0" name="SMARTPenAnnotation68"/>
          <p:cNvSpPr/>
          <p:nvPr/>
        </p:nvSpPr>
        <p:spPr>
          <a:xfrm>
            <a:off x="1283865" y="2614612"/>
            <a:ext cx="244382" cy="240031"/>
          </a:xfrm>
          <a:custGeom>
            <a:avLst/>
            <a:gdLst/>
            <a:ahLst/>
            <a:cxnLst/>
            <a:rect l="0" t="0" r="0" b="0"/>
            <a:pathLst>
              <a:path w="244382" h="240031">
                <a:moveTo>
                  <a:pt x="167744" y="0"/>
                </a:moveTo>
                <a:lnTo>
                  <a:pt x="176286" y="0"/>
                </a:lnTo>
                <a:lnTo>
                  <a:pt x="49507" y="0"/>
                </a:lnTo>
                <a:lnTo>
                  <a:pt x="45104" y="953"/>
                </a:lnTo>
                <a:lnTo>
                  <a:pt x="37673" y="4551"/>
                </a:lnTo>
                <a:lnTo>
                  <a:pt x="31207" y="8220"/>
                </a:lnTo>
                <a:lnTo>
                  <a:pt x="23864" y="8503"/>
                </a:lnTo>
                <a:lnTo>
                  <a:pt x="18707" y="8542"/>
                </a:lnTo>
                <a:lnTo>
                  <a:pt x="16951" y="9504"/>
                </a:lnTo>
                <a:lnTo>
                  <a:pt x="15781" y="11099"/>
                </a:lnTo>
                <a:lnTo>
                  <a:pt x="13902" y="15951"/>
                </a:lnTo>
                <a:lnTo>
                  <a:pt x="13577" y="21342"/>
                </a:lnTo>
                <a:lnTo>
                  <a:pt x="14483" y="23753"/>
                </a:lnTo>
                <a:lnTo>
                  <a:pt x="18031" y="28972"/>
                </a:lnTo>
                <a:lnTo>
                  <a:pt x="20243" y="34466"/>
                </a:lnTo>
                <a:lnTo>
                  <a:pt x="21225" y="40083"/>
                </a:lnTo>
                <a:lnTo>
                  <a:pt x="21662" y="45755"/>
                </a:lnTo>
                <a:lnTo>
                  <a:pt x="20827" y="49553"/>
                </a:lnTo>
                <a:lnTo>
                  <a:pt x="19316" y="53991"/>
                </a:lnTo>
                <a:lnTo>
                  <a:pt x="17358" y="58854"/>
                </a:lnTo>
                <a:lnTo>
                  <a:pt x="16052" y="63048"/>
                </a:lnTo>
                <a:lnTo>
                  <a:pt x="14600" y="70249"/>
                </a:lnTo>
                <a:lnTo>
                  <a:pt x="14214" y="74455"/>
                </a:lnTo>
                <a:lnTo>
                  <a:pt x="13956" y="79164"/>
                </a:lnTo>
                <a:lnTo>
                  <a:pt x="13783" y="84209"/>
                </a:lnTo>
                <a:lnTo>
                  <a:pt x="12716" y="88524"/>
                </a:lnTo>
                <a:lnTo>
                  <a:pt x="7616" y="99149"/>
                </a:lnTo>
                <a:lnTo>
                  <a:pt x="6089" y="105344"/>
                </a:lnTo>
                <a:lnTo>
                  <a:pt x="5410" y="111272"/>
                </a:lnTo>
                <a:lnTo>
                  <a:pt x="5229" y="114186"/>
                </a:lnTo>
                <a:lnTo>
                  <a:pt x="4156" y="117082"/>
                </a:lnTo>
                <a:lnTo>
                  <a:pt x="423" y="122839"/>
                </a:lnTo>
                <a:lnTo>
                  <a:pt x="0" y="125708"/>
                </a:lnTo>
                <a:lnTo>
                  <a:pt x="670" y="128573"/>
                </a:lnTo>
                <a:lnTo>
                  <a:pt x="4038" y="135464"/>
                </a:lnTo>
                <a:lnTo>
                  <a:pt x="4621" y="141208"/>
                </a:lnTo>
                <a:lnTo>
                  <a:pt x="5656" y="142716"/>
                </a:lnTo>
                <a:lnTo>
                  <a:pt x="7298" y="143722"/>
                </a:lnTo>
                <a:lnTo>
                  <a:pt x="11662" y="144839"/>
                </a:lnTo>
                <a:lnTo>
                  <a:pt x="16777" y="145336"/>
                </a:lnTo>
                <a:lnTo>
                  <a:pt x="19475" y="144515"/>
                </a:lnTo>
                <a:lnTo>
                  <a:pt x="25012" y="141064"/>
                </a:lnTo>
                <a:lnTo>
                  <a:pt x="28774" y="139763"/>
                </a:lnTo>
                <a:lnTo>
                  <a:pt x="33188" y="138895"/>
                </a:lnTo>
                <a:lnTo>
                  <a:pt x="38035" y="138317"/>
                </a:lnTo>
                <a:lnTo>
                  <a:pt x="44124" y="136979"/>
                </a:lnTo>
                <a:lnTo>
                  <a:pt x="51041" y="135134"/>
                </a:lnTo>
                <a:lnTo>
                  <a:pt x="58510" y="132952"/>
                </a:lnTo>
                <a:lnTo>
                  <a:pt x="65394" y="131497"/>
                </a:lnTo>
                <a:lnTo>
                  <a:pt x="71888" y="130527"/>
                </a:lnTo>
                <a:lnTo>
                  <a:pt x="78123" y="129881"/>
                </a:lnTo>
                <a:lnTo>
                  <a:pt x="85137" y="128497"/>
                </a:lnTo>
                <a:lnTo>
                  <a:pt x="92670" y="126622"/>
                </a:lnTo>
                <a:lnTo>
                  <a:pt x="100550" y="124420"/>
                </a:lnTo>
                <a:lnTo>
                  <a:pt x="107708" y="122952"/>
                </a:lnTo>
                <a:lnTo>
                  <a:pt x="114385" y="121973"/>
                </a:lnTo>
                <a:lnTo>
                  <a:pt x="120742" y="121320"/>
                </a:lnTo>
                <a:lnTo>
                  <a:pt x="127837" y="120885"/>
                </a:lnTo>
                <a:lnTo>
                  <a:pt x="143340" y="120402"/>
                </a:lnTo>
                <a:lnTo>
                  <a:pt x="195267" y="120038"/>
                </a:lnTo>
                <a:lnTo>
                  <a:pt x="207282" y="120025"/>
                </a:lnTo>
                <a:lnTo>
                  <a:pt x="212200" y="120974"/>
                </a:lnTo>
                <a:lnTo>
                  <a:pt x="216432" y="122560"/>
                </a:lnTo>
                <a:lnTo>
                  <a:pt x="223673" y="125908"/>
                </a:lnTo>
                <a:lnTo>
                  <a:pt x="230067" y="127397"/>
                </a:lnTo>
                <a:lnTo>
                  <a:pt x="233105" y="129699"/>
                </a:lnTo>
                <a:lnTo>
                  <a:pt x="236083" y="133138"/>
                </a:lnTo>
                <a:lnTo>
                  <a:pt x="239021" y="137336"/>
                </a:lnTo>
                <a:lnTo>
                  <a:pt x="242286" y="144541"/>
                </a:lnTo>
                <a:lnTo>
                  <a:pt x="243736" y="150918"/>
                </a:lnTo>
                <a:lnTo>
                  <a:pt x="244381" y="156927"/>
                </a:lnTo>
                <a:lnTo>
                  <a:pt x="243601" y="159863"/>
                </a:lnTo>
                <a:lnTo>
                  <a:pt x="240193" y="165665"/>
                </a:lnTo>
                <a:lnTo>
                  <a:pt x="237951" y="169499"/>
                </a:lnTo>
                <a:lnTo>
                  <a:pt x="235504" y="173959"/>
                </a:lnTo>
                <a:lnTo>
                  <a:pt x="232920" y="178838"/>
                </a:lnTo>
                <a:lnTo>
                  <a:pt x="230245" y="183043"/>
                </a:lnTo>
                <a:lnTo>
                  <a:pt x="224732" y="190255"/>
                </a:lnTo>
                <a:lnTo>
                  <a:pt x="219107" y="196635"/>
                </a:lnTo>
                <a:lnTo>
                  <a:pt x="216274" y="199670"/>
                </a:lnTo>
                <a:lnTo>
                  <a:pt x="212480" y="202646"/>
                </a:lnTo>
                <a:lnTo>
                  <a:pt x="208045" y="205582"/>
                </a:lnTo>
                <a:lnTo>
                  <a:pt x="203184" y="208493"/>
                </a:lnTo>
                <a:lnTo>
                  <a:pt x="197086" y="211385"/>
                </a:lnTo>
                <a:lnTo>
                  <a:pt x="190163" y="214266"/>
                </a:lnTo>
                <a:lnTo>
                  <a:pt x="182690" y="217139"/>
                </a:lnTo>
                <a:lnTo>
                  <a:pt x="175803" y="220007"/>
                </a:lnTo>
                <a:lnTo>
                  <a:pt x="169307" y="222871"/>
                </a:lnTo>
                <a:lnTo>
                  <a:pt x="163071" y="225734"/>
                </a:lnTo>
                <a:lnTo>
                  <a:pt x="156056" y="227641"/>
                </a:lnTo>
                <a:lnTo>
                  <a:pt x="148522" y="228914"/>
                </a:lnTo>
                <a:lnTo>
                  <a:pt x="140642" y="229762"/>
                </a:lnTo>
                <a:lnTo>
                  <a:pt x="133484" y="231279"/>
                </a:lnTo>
                <a:lnTo>
                  <a:pt x="126807" y="233244"/>
                </a:lnTo>
                <a:lnTo>
                  <a:pt x="120450" y="235506"/>
                </a:lnTo>
                <a:lnTo>
                  <a:pt x="114307" y="237014"/>
                </a:lnTo>
                <a:lnTo>
                  <a:pt x="108307" y="238019"/>
                </a:lnTo>
                <a:lnTo>
                  <a:pt x="102402" y="238690"/>
                </a:lnTo>
                <a:lnTo>
                  <a:pt x="97513" y="239136"/>
                </a:lnTo>
                <a:lnTo>
                  <a:pt x="93301" y="239434"/>
                </a:lnTo>
                <a:lnTo>
                  <a:pt x="86081" y="239765"/>
                </a:lnTo>
                <a:lnTo>
                  <a:pt x="76661" y="239952"/>
                </a:lnTo>
                <a:lnTo>
                  <a:pt x="64874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1" name="SMARTPenAnnotation69"/>
          <p:cNvSpPr/>
          <p:nvPr/>
        </p:nvSpPr>
        <p:spPr>
          <a:xfrm>
            <a:off x="1674494" y="2640330"/>
            <a:ext cx="171451" cy="34291"/>
          </a:xfrm>
          <a:custGeom>
            <a:avLst/>
            <a:gdLst/>
            <a:ahLst/>
            <a:cxnLst/>
            <a:rect l="0" t="0" r="0" b="0"/>
            <a:pathLst>
              <a:path w="171451" h="34291">
                <a:moveTo>
                  <a:pt x="0" y="34290"/>
                </a:moveTo>
                <a:lnTo>
                  <a:pt x="0" y="29739"/>
                </a:lnTo>
                <a:lnTo>
                  <a:pt x="953" y="28398"/>
                </a:lnTo>
                <a:lnTo>
                  <a:pt x="2540" y="27504"/>
                </a:lnTo>
                <a:lnTo>
                  <a:pt x="7381" y="26070"/>
                </a:lnTo>
                <a:lnTo>
                  <a:pt x="9684" y="25952"/>
                </a:lnTo>
                <a:lnTo>
                  <a:pt x="17321" y="25822"/>
                </a:lnTo>
                <a:lnTo>
                  <a:pt x="21073" y="24834"/>
                </a:lnTo>
                <a:lnTo>
                  <a:pt x="24526" y="23224"/>
                </a:lnTo>
                <a:lnTo>
                  <a:pt x="27781" y="21197"/>
                </a:lnTo>
                <a:lnTo>
                  <a:pt x="30903" y="19846"/>
                </a:lnTo>
                <a:lnTo>
                  <a:pt x="33937" y="18946"/>
                </a:lnTo>
                <a:lnTo>
                  <a:pt x="36912" y="18345"/>
                </a:lnTo>
                <a:lnTo>
                  <a:pt x="40801" y="16993"/>
                </a:lnTo>
                <a:lnTo>
                  <a:pt x="45298" y="15138"/>
                </a:lnTo>
                <a:lnTo>
                  <a:pt x="50202" y="12950"/>
                </a:lnTo>
                <a:lnTo>
                  <a:pt x="54423" y="11490"/>
                </a:lnTo>
                <a:lnTo>
                  <a:pt x="58189" y="10518"/>
                </a:lnTo>
                <a:lnTo>
                  <a:pt x="61653" y="9869"/>
                </a:lnTo>
                <a:lnTo>
                  <a:pt x="65867" y="9437"/>
                </a:lnTo>
                <a:lnTo>
                  <a:pt x="70582" y="9149"/>
                </a:lnTo>
                <a:lnTo>
                  <a:pt x="75629" y="8956"/>
                </a:lnTo>
                <a:lnTo>
                  <a:pt x="96387" y="8686"/>
                </a:lnTo>
                <a:lnTo>
                  <a:pt x="102358" y="7696"/>
                </a:lnTo>
                <a:lnTo>
                  <a:pt x="107291" y="6083"/>
                </a:lnTo>
                <a:lnTo>
                  <a:pt x="111533" y="4055"/>
                </a:lnTo>
                <a:lnTo>
                  <a:pt x="116265" y="2703"/>
                </a:lnTo>
                <a:lnTo>
                  <a:pt x="121325" y="1802"/>
                </a:lnTo>
                <a:lnTo>
                  <a:pt x="126604" y="1201"/>
                </a:lnTo>
                <a:lnTo>
                  <a:pt x="131075" y="801"/>
                </a:lnTo>
                <a:lnTo>
                  <a:pt x="135009" y="534"/>
                </a:lnTo>
                <a:lnTo>
                  <a:pt x="138583" y="356"/>
                </a:lnTo>
                <a:lnTo>
                  <a:pt x="145095" y="158"/>
                </a:lnTo>
                <a:lnTo>
                  <a:pt x="161147" y="9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2" name="SMARTPenAnnotation70"/>
          <p:cNvSpPr/>
          <p:nvPr/>
        </p:nvSpPr>
        <p:spPr>
          <a:xfrm>
            <a:off x="1674599" y="2726055"/>
            <a:ext cx="248499" cy="8573"/>
          </a:xfrm>
          <a:custGeom>
            <a:avLst/>
            <a:gdLst/>
            <a:ahLst/>
            <a:cxnLst/>
            <a:rect l="0" t="0" r="0" b="0"/>
            <a:pathLst>
              <a:path w="248499" h="8573">
                <a:moveTo>
                  <a:pt x="8468" y="0"/>
                </a:moveTo>
                <a:lnTo>
                  <a:pt x="0" y="0"/>
                </a:lnTo>
                <a:lnTo>
                  <a:pt x="44751" y="0"/>
                </a:lnTo>
                <a:lnTo>
                  <a:pt x="52659" y="952"/>
                </a:lnTo>
                <a:lnTo>
                  <a:pt x="60789" y="2540"/>
                </a:lnTo>
                <a:lnTo>
                  <a:pt x="69066" y="4551"/>
                </a:lnTo>
                <a:lnTo>
                  <a:pt x="77442" y="5891"/>
                </a:lnTo>
                <a:lnTo>
                  <a:pt x="85883" y="6785"/>
                </a:lnTo>
                <a:lnTo>
                  <a:pt x="94368" y="7380"/>
                </a:lnTo>
                <a:lnTo>
                  <a:pt x="103835" y="7778"/>
                </a:lnTo>
                <a:lnTo>
                  <a:pt x="124513" y="8219"/>
                </a:lnTo>
                <a:lnTo>
                  <a:pt x="248498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3" name="SMARTPenAnnotation71"/>
          <p:cNvSpPr/>
          <p:nvPr/>
        </p:nvSpPr>
        <p:spPr>
          <a:xfrm>
            <a:off x="2051684" y="2563177"/>
            <a:ext cx="68581" cy="248604"/>
          </a:xfrm>
          <a:custGeom>
            <a:avLst/>
            <a:gdLst/>
            <a:ahLst/>
            <a:cxnLst/>
            <a:rect l="0" t="0" r="0" b="0"/>
            <a:pathLst>
              <a:path w="68581" h="248604">
                <a:moveTo>
                  <a:pt x="68580" y="0"/>
                </a:moveTo>
                <a:lnTo>
                  <a:pt x="68580" y="4551"/>
                </a:lnTo>
                <a:lnTo>
                  <a:pt x="67628" y="5891"/>
                </a:lnTo>
                <a:lnTo>
                  <a:pt x="66041" y="6785"/>
                </a:lnTo>
                <a:lnTo>
                  <a:pt x="64030" y="7381"/>
                </a:lnTo>
                <a:lnTo>
                  <a:pt x="62689" y="9683"/>
                </a:lnTo>
                <a:lnTo>
                  <a:pt x="61200" y="17321"/>
                </a:lnTo>
                <a:lnTo>
                  <a:pt x="60537" y="24526"/>
                </a:lnTo>
                <a:lnTo>
                  <a:pt x="60361" y="27781"/>
                </a:lnTo>
                <a:lnTo>
                  <a:pt x="59291" y="31856"/>
                </a:lnTo>
                <a:lnTo>
                  <a:pt x="57625" y="36477"/>
                </a:lnTo>
                <a:lnTo>
                  <a:pt x="55562" y="41463"/>
                </a:lnTo>
                <a:lnTo>
                  <a:pt x="54186" y="46692"/>
                </a:lnTo>
                <a:lnTo>
                  <a:pt x="53269" y="52083"/>
                </a:lnTo>
                <a:lnTo>
                  <a:pt x="52658" y="57582"/>
                </a:lnTo>
                <a:lnTo>
                  <a:pt x="51298" y="64105"/>
                </a:lnTo>
                <a:lnTo>
                  <a:pt x="49439" y="71312"/>
                </a:lnTo>
                <a:lnTo>
                  <a:pt x="47247" y="78974"/>
                </a:lnTo>
                <a:lnTo>
                  <a:pt x="42271" y="95107"/>
                </a:lnTo>
                <a:lnTo>
                  <a:pt x="39611" y="103410"/>
                </a:lnTo>
                <a:lnTo>
                  <a:pt x="36885" y="110850"/>
                </a:lnTo>
                <a:lnTo>
                  <a:pt x="34115" y="117715"/>
                </a:lnTo>
                <a:lnTo>
                  <a:pt x="31316" y="124197"/>
                </a:lnTo>
                <a:lnTo>
                  <a:pt x="28498" y="131375"/>
                </a:lnTo>
                <a:lnTo>
                  <a:pt x="22826" y="146972"/>
                </a:lnTo>
                <a:lnTo>
                  <a:pt x="19980" y="154179"/>
                </a:lnTo>
                <a:lnTo>
                  <a:pt x="17130" y="160888"/>
                </a:lnTo>
                <a:lnTo>
                  <a:pt x="14278" y="167266"/>
                </a:lnTo>
                <a:lnTo>
                  <a:pt x="12376" y="173423"/>
                </a:lnTo>
                <a:lnTo>
                  <a:pt x="11108" y="179433"/>
                </a:lnTo>
                <a:lnTo>
                  <a:pt x="10263" y="185344"/>
                </a:lnTo>
                <a:lnTo>
                  <a:pt x="8747" y="191190"/>
                </a:lnTo>
                <a:lnTo>
                  <a:pt x="6784" y="196993"/>
                </a:lnTo>
                <a:lnTo>
                  <a:pt x="4523" y="202766"/>
                </a:lnTo>
                <a:lnTo>
                  <a:pt x="3015" y="207567"/>
                </a:lnTo>
                <a:lnTo>
                  <a:pt x="2010" y="211721"/>
                </a:lnTo>
                <a:lnTo>
                  <a:pt x="894" y="218876"/>
                </a:lnTo>
                <a:lnTo>
                  <a:pt x="398" y="225231"/>
                </a:lnTo>
                <a:lnTo>
                  <a:pt x="177" y="233770"/>
                </a:lnTo>
                <a:lnTo>
                  <a:pt x="0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4" name="SMARTPenAnnotation72"/>
          <p:cNvSpPr/>
          <p:nvPr/>
        </p:nvSpPr>
        <p:spPr>
          <a:xfrm>
            <a:off x="2155065" y="2597467"/>
            <a:ext cx="229932" cy="205235"/>
          </a:xfrm>
          <a:custGeom>
            <a:avLst/>
            <a:gdLst/>
            <a:ahLst/>
            <a:cxnLst/>
            <a:rect l="0" t="0" r="0" b="0"/>
            <a:pathLst>
              <a:path w="229932" h="205235">
                <a:moveTo>
                  <a:pt x="59497" y="0"/>
                </a:moveTo>
                <a:lnTo>
                  <a:pt x="59497" y="4551"/>
                </a:lnTo>
                <a:lnTo>
                  <a:pt x="58544" y="5892"/>
                </a:lnTo>
                <a:lnTo>
                  <a:pt x="56957" y="6785"/>
                </a:lnTo>
                <a:lnTo>
                  <a:pt x="54946" y="7381"/>
                </a:lnTo>
                <a:lnTo>
                  <a:pt x="53605" y="9683"/>
                </a:lnTo>
                <a:lnTo>
                  <a:pt x="52712" y="13123"/>
                </a:lnTo>
                <a:lnTo>
                  <a:pt x="52116" y="17321"/>
                </a:lnTo>
                <a:lnTo>
                  <a:pt x="50766" y="21072"/>
                </a:lnTo>
                <a:lnTo>
                  <a:pt x="48914" y="24526"/>
                </a:lnTo>
                <a:lnTo>
                  <a:pt x="46727" y="27781"/>
                </a:lnTo>
                <a:lnTo>
                  <a:pt x="43363" y="31856"/>
                </a:lnTo>
                <a:lnTo>
                  <a:pt x="39216" y="36477"/>
                </a:lnTo>
                <a:lnTo>
                  <a:pt x="34546" y="41463"/>
                </a:lnTo>
                <a:lnTo>
                  <a:pt x="30481" y="46692"/>
                </a:lnTo>
                <a:lnTo>
                  <a:pt x="26818" y="52083"/>
                </a:lnTo>
                <a:lnTo>
                  <a:pt x="23423" y="57582"/>
                </a:lnTo>
                <a:lnTo>
                  <a:pt x="20208" y="64106"/>
                </a:lnTo>
                <a:lnTo>
                  <a:pt x="17112" y="71312"/>
                </a:lnTo>
                <a:lnTo>
                  <a:pt x="14095" y="78974"/>
                </a:lnTo>
                <a:lnTo>
                  <a:pt x="11132" y="85987"/>
                </a:lnTo>
                <a:lnTo>
                  <a:pt x="5299" y="98859"/>
                </a:lnTo>
                <a:lnTo>
                  <a:pt x="3362" y="105911"/>
                </a:lnTo>
                <a:lnTo>
                  <a:pt x="2071" y="113470"/>
                </a:lnTo>
                <a:lnTo>
                  <a:pt x="1211" y="121367"/>
                </a:lnTo>
                <a:lnTo>
                  <a:pt x="637" y="128536"/>
                </a:lnTo>
                <a:lnTo>
                  <a:pt x="254" y="135221"/>
                </a:lnTo>
                <a:lnTo>
                  <a:pt x="0" y="141582"/>
                </a:lnTo>
                <a:lnTo>
                  <a:pt x="782" y="147728"/>
                </a:lnTo>
                <a:lnTo>
                  <a:pt x="2256" y="153730"/>
                </a:lnTo>
                <a:lnTo>
                  <a:pt x="4191" y="159637"/>
                </a:lnTo>
                <a:lnTo>
                  <a:pt x="6434" y="164527"/>
                </a:lnTo>
                <a:lnTo>
                  <a:pt x="8882" y="168740"/>
                </a:lnTo>
                <a:lnTo>
                  <a:pt x="11466" y="172501"/>
                </a:lnTo>
                <a:lnTo>
                  <a:pt x="14141" y="175960"/>
                </a:lnTo>
                <a:lnTo>
                  <a:pt x="19654" y="182345"/>
                </a:lnTo>
                <a:lnTo>
                  <a:pt x="25279" y="188357"/>
                </a:lnTo>
                <a:lnTo>
                  <a:pt x="28112" y="191294"/>
                </a:lnTo>
                <a:lnTo>
                  <a:pt x="31907" y="194204"/>
                </a:lnTo>
                <a:lnTo>
                  <a:pt x="36341" y="197097"/>
                </a:lnTo>
                <a:lnTo>
                  <a:pt x="41202" y="199978"/>
                </a:lnTo>
                <a:lnTo>
                  <a:pt x="46348" y="201899"/>
                </a:lnTo>
                <a:lnTo>
                  <a:pt x="51683" y="203179"/>
                </a:lnTo>
                <a:lnTo>
                  <a:pt x="57146" y="204033"/>
                </a:lnTo>
                <a:lnTo>
                  <a:pt x="62692" y="204602"/>
                </a:lnTo>
                <a:lnTo>
                  <a:pt x="68294" y="204981"/>
                </a:lnTo>
                <a:lnTo>
                  <a:pt x="73934" y="205234"/>
                </a:lnTo>
                <a:lnTo>
                  <a:pt x="79599" y="204450"/>
                </a:lnTo>
                <a:lnTo>
                  <a:pt x="85281" y="202975"/>
                </a:lnTo>
                <a:lnTo>
                  <a:pt x="112638" y="193764"/>
                </a:lnTo>
                <a:lnTo>
                  <a:pt x="120642" y="190136"/>
                </a:lnTo>
                <a:lnTo>
                  <a:pt x="128835" y="185812"/>
                </a:lnTo>
                <a:lnTo>
                  <a:pt x="137155" y="181025"/>
                </a:lnTo>
                <a:lnTo>
                  <a:pt x="145559" y="175928"/>
                </a:lnTo>
                <a:lnTo>
                  <a:pt x="162517" y="165186"/>
                </a:lnTo>
                <a:lnTo>
                  <a:pt x="170087" y="158701"/>
                </a:lnTo>
                <a:lnTo>
                  <a:pt x="177039" y="151521"/>
                </a:lnTo>
                <a:lnTo>
                  <a:pt x="183578" y="143876"/>
                </a:lnTo>
                <a:lnTo>
                  <a:pt x="189843" y="136875"/>
                </a:lnTo>
                <a:lnTo>
                  <a:pt x="201883" y="124016"/>
                </a:lnTo>
                <a:lnTo>
                  <a:pt x="219372" y="106067"/>
                </a:lnTo>
                <a:lnTo>
                  <a:pt x="223230" y="100239"/>
                </a:lnTo>
                <a:lnTo>
                  <a:pt x="225803" y="94448"/>
                </a:lnTo>
                <a:lnTo>
                  <a:pt x="227518" y="88683"/>
                </a:lnTo>
                <a:lnTo>
                  <a:pt x="228661" y="82934"/>
                </a:lnTo>
                <a:lnTo>
                  <a:pt x="229423" y="77197"/>
                </a:lnTo>
                <a:lnTo>
                  <a:pt x="229931" y="71467"/>
                </a:lnTo>
                <a:lnTo>
                  <a:pt x="229317" y="66695"/>
                </a:lnTo>
                <a:lnTo>
                  <a:pt x="227955" y="62561"/>
                </a:lnTo>
                <a:lnTo>
                  <a:pt x="226095" y="58852"/>
                </a:lnTo>
                <a:lnTo>
                  <a:pt x="223902" y="55428"/>
                </a:lnTo>
                <a:lnTo>
                  <a:pt x="218926" y="49082"/>
                </a:lnTo>
                <a:lnTo>
                  <a:pt x="215313" y="45104"/>
                </a:lnTo>
                <a:lnTo>
                  <a:pt x="206219" y="35604"/>
                </a:lnTo>
                <a:lnTo>
                  <a:pt x="201126" y="32308"/>
                </a:lnTo>
                <a:lnTo>
                  <a:pt x="195827" y="30111"/>
                </a:lnTo>
                <a:lnTo>
                  <a:pt x="190388" y="28647"/>
                </a:lnTo>
                <a:lnTo>
                  <a:pt x="184858" y="26718"/>
                </a:lnTo>
                <a:lnTo>
                  <a:pt x="179266" y="24480"/>
                </a:lnTo>
                <a:lnTo>
                  <a:pt x="173633" y="22035"/>
                </a:lnTo>
                <a:lnTo>
                  <a:pt x="167973" y="20405"/>
                </a:lnTo>
                <a:lnTo>
                  <a:pt x="162294" y="19318"/>
                </a:lnTo>
                <a:lnTo>
                  <a:pt x="156603" y="18594"/>
                </a:lnTo>
                <a:lnTo>
                  <a:pt x="149952" y="18111"/>
                </a:lnTo>
                <a:lnTo>
                  <a:pt x="142661" y="17789"/>
                </a:lnTo>
                <a:lnTo>
                  <a:pt x="121285" y="17336"/>
                </a:lnTo>
                <a:lnTo>
                  <a:pt x="92445" y="17183"/>
                </a:lnTo>
                <a:lnTo>
                  <a:pt x="86225" y="18123"/>
                </a:lnTo>
                <a:lnTo>
                  <a:pt x="81126" y="19702"/>
                </a:lnTo>
                <a:lnTo>
                  <a:pt x="76774" y="21707"/>
                </a:lnTo>
                <a:lnTo>
                  <a:pt x="72920" y="23044"/>
                </a:lnTo>
                <a:lnTo>
                  <a:pt x="66098" y="24529"/>
                </a:lnTo>
                <a:lnTo>
                  <a:pt x="59891" y="27729"/>
                </a:lnTo>
                <a:lnTo>
                  <a:pt x="50924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5" name="SMARTPenAnnotation73"/>
          <p:cNvSpPr/>
          <p:nvPr/>
        </p:nvSpPr>
        <p:spPr>
          <a:xfrm>
            <a:off x="2413454" y="2588895"/>
            <a:ext cx="268271" cy="195824"/>
          </a:xfrm>
          <a:custGeom>
            <a:avLst/>
            <a:gdLst/>
            <a:ahLst/>
            <a:cxnLst/>
            <a:rect l="0" t="0" r="0" b="0"/>
            <a:pathLst>
              <a:path w="268271" h="195824">
                <a:moveTo>
                  <a:pt x="75428" y="0"/>
                </a:moveTo>
                <a:lnTo>
                  <a:pt x="75428" y="4550"/>
                </a:lnTo>
                <a:lnTo>
                  <a:pt x="74475" y="5891"/>
                </a:lnTo>
                <a:lnTo>
                  <a:pt x="72888" y="6785"/>
                </a:lnTo>
                <a:lnTo>
                  <a:pt x="70877" y="7380"/>
                </a:lnTo>
                <a:lnTo>
                  <a:pt x="69536" y="9683"/>
                </a:lnTo>
                <a:lnTo>
                  <a:pt x="68643" y="13123"/>
                </a:lnTo>
                <a:lnTo>
                  <a:pt x="68047" y="17321"/>
                </a:lnTo>
                <a:lnTo>
                  <a:pt x="66697" y="21072"/>
                </a:lnTo>
                <a:lnTo>
                  <a:pt x="64845" y="24525"/>
                </a:lnTo>
                <a:lnTo>
                  <a:pt x="62658" y="27780"/>
                </a:lnTo>
                <a:lnTo>
                  <a:pt x="60247" y="31855"/>
                </a:lnTo>
                <a:lnTo>
                  <a:pt x="57687" y="36476"/>
                </a:lnTo>
                <a:lnTo>
                  <a:pt x="52303" y="46691"/>
                </a:lnTo>
                <a:lnTo>
                  <a:pt x="46735" y="57581"/>
                </a:lnTo>
                <a:lnTo>
                  <a:pt x="42965" y="63152"/>
                </a:lnTo>
                <a:lnTo>
                  <a:pt x="38546" y="68772"/>
                </a:lnTo>
                <a:lnTo>
                  <a:pt x="33695" y="74423"/>
                </a:lnTo>
                <a:lnTo>
                  <a:pt x="29509" y="81048"/>
                </a:lnTo>
                <a:lnTo>
                  <a:pt x="25765" y="88322"/>
                </a:lnTo>
                <a:lnTo>
                  <a:pt x="19065" y="103071"/>
                </a:lnTo>
                <a:lnTo>
                  <a:pt x="9939" y="122085"/>
                </a:lnTo>
                <a:lnTo>
                  <a:pt x="4094" y="133952"/>
                </a:lnTo>
                <a:lnTo>
                  <a:pt x="2155" y="139784"/>
                </a:lnTo>
                <a:lnTo>
                  <a:pt x="862" y="145577"/>
                </a:lnTo>
                <a:lnTo>
                  <a:pt x="0" y="151344"/>
                </a:lnTo>
                <a:lnTo>
                  <a:pt x="377" y="156141"/>
                </a:lnTo>
                <a:lnTo>
                  <a:pt x="1582" y="160291"/>
                </a:lnTo>
                <a:lnTo>
                  <a:pt x="3337" y="164011"/>
                </a:lnTo>
                <a:lnTo>
                  <a:pt x="5460" y="167443"/>
                </a:lnTo>
                <a:lnTo>
                  <a:pt x="7828" y="170683"/>
                </a:lnTo>
                <a:lnTo>
                  <a:pt x="10359" y="173796"/>
                </a:lnTo>
                <a:lnTo>
                  <a:pt x="15711" y="179795"/>
                </a:lnTo>
                <a:lnTo>
                  <a:pt x="18471" y="182728"/>
                </a:lnTo>
                <a:lnTo>
                  <a:pt x="21264" y="184684"/>
                </a:lnTo>
                <a:lnTo>
                  <a:pt x="26908" y="186856"/>
                </a:lnTo>
                <a:lnTo>
                  <a:pt x="35131" y="190362"/>
                </a:lnTo>
                <a:lnTo>
                  <a:pt x="39991" y="192630"/>
                </a:lnTo>
                <a:lnTo>
                  <a:pt x="45136" y="194143"/>
                </a:lnTo>
                <a:lnTo>
                  <a:pt x="50471" y="195151"/>
                </a:lnTo>
                <a:lnTo>
                  <a:pt x="55932" y="195823"/>
                </a:lnTo>
                <a:lnTo>
                  <a:pt x="62431" y="195318"/>
                </a:lnTo>
                <a:lnTo>
                  <a:pt x="69621" y="194030"/>
                </a:lnTo>
                <a:lnTo>
                  <a:pt x="77272" y="192218"/>
                </a:lnTo>
                <a:lnTo>
                  <a:pt x="84277" y="191010"/>
                </a:lnTo>
                <a:lnTo>
                  <a:pt x="90852" y="190205"/>
                </a:lnTo>
                <a:lnTo>
                  <a:pt x="97141" y="189668"/>
                </a:lnTo>
                <a:lnTo>
                  <a:pt x="104191" y="188358"/>
                </a:lnTo>
                <a:lnTo>
                  <a:pt x="111748" y="186532"/>
                </a:lnTo>
                <a:lnTo>
                  <a:pt x="119644" y="184362"/>
                </a:lnTo>
                <a:lnTo>
                  <a:pt x="136037" y="179411"/>
                </a:lnTo>
                <a:lnTo>
                  <a:pt x="169844" y="168471"/>
                </a:lnTo>
                <a:lnTo>
                  <a:pt x="177425" y="164702"/>
                </a:lnTo>
                <a:lnTo>
                  <a:pt x="184383" y="160283"/>
                </a:lnTo>
                <a:lnTo>
                  <a:pt x="190927" y="155433"/>
                </a:lnTo>
                <a:lnTo>
                  <a:pt x="198148" y="151247"/>
                </a:lnTo>
                <a:lnTo>
                  <a:pt x="205818" y="147504"/>
                </a:lnTo>
                <a:lnTo>
                  <a:pt x="213790" y="144056"/>
                </a:lnTo>
                <a:lnTo>
                  <a:pt x="227727" y="137685"/>
                </a:lnTo>
                <a:lnTo>
                  <a:pt x="252197" y="125833"/>
                </a:lnTo>
                <a:lnTo>
                  <a:pt x="256139" y="121989"/>
                </a:lnTo>
                <a:lnTo>
                  <a:pt x="258767" y="117521"/>
                </a:lnTo>
                <a:lnTo>
                  <a:pt x="260519" y="112637"/>
                </a:lnTo>
                <a:lnTo>
                  <a:pt x="262640" y="107476"/>
                </a:lnTo>
                <a:lnTo>
                  <a:pt x="265005" y="102131"/>
                </a:lnTo>
                <a:lnTo>
                  <a:pt x="267536" y="96662"/>
                </a:lnTo>
                <a:lnTo>
                  <a:pt x="268270" y="92064"/>
                </a:lnTo>
                <a:lnTo>
                  <a:pt x="267807" y="88046"/>
                </a:lnTo>
                <a:lnTo>
                  <a:pt x="266545" y="84414"/>
                </a:lnTo>
                <a:lnTo>
                  <a:pt x="264752" y="80089"/>
                </a:lnTo>
                <a:lnTo>
                  <a:pt x="262604" y="75300"/>
                </a:lnTo>
                <a:lnTo>
                  <a:pt x="257677" y="64899"/>
                </a:lnTo>
                <a:lnTo>
                  <a:pt x="252313" y="53926"/>
                </a:lnTo>
                <a:lnTo>
                  <a:pt x="248596" y="49286"/>
                </a:lnTo>
                <a:lnTo>
                  <a:pt x="244214" y="45240"/>
                </a:lnTo>
                <a:lnTo>
                  <a:pt x="239387" y="41589"/>
                </a:lnTo>
                <a:lnTo>
                  <a:pt x="226403" y="32454"/>
                </a:lnTo>
                <a:lnTo>
                  <a:pt x="218941" y="27351"/>
                </a:lnTo>
                <a:lnTo>
                  <a:pt x="212060" y="23949"/>
                </a:lnTo>
                <a:lnTo>
                  <a:pt x="205569" y="21681"/>
                </a:lnTo>
                <a:lnTo>
                  <a:pt x="199336" y="20169"/>
                </a:lnTo>
                <a:lnTo>
                  <a:pt x="192323" y="18208"/>
                </a:lnTo>
                <a:lnTo>
                  <a:pt x="176912" y="13490"/>
                </a:lnTo>
                <a:lnTo>
                  <a:pt x="169754" y="11851"/>
                </a:lnTo>
                <a:lnTo>
                  <a:pt x="163077" y="10758"/>
                </a:lnTo>
                <a:lnTo>
                  <a:pt x="156720" y="10029"/>
                </a:lnTo>
                <a:lnTo>
                  <a:pt x="151531" y="9543"/>
                </a:lnTo>
                <a:lnTo>
                  <a:pt x="147118" y="9220"/>
                </a:lnTo>
                <a:lnTo>
                  <a:pt x="13543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6" name="SMARTPenAnnotation74"/>
          <p:cNvSpPr/>
          <p:nvPr/>
        </p:nvSpPr>
        <p:spPr>
          <a:xfrm>
            <a:off x="697582" y="3068955"/>
            <a:ext cx="248251" cy="17146"/>
          </a:xfrm>
          <a:custGeom>
            <a:avLst/>
            <a:gdLst/>
            <a:ahLst/>
            <a:cxnLst/>
            <a:rect l="0" t="0" r="0" b="0"/>
            <a:pathLst>
              <a:path w="248251" h="17146">
                <a:moveTo>
                  <a:pt x="8220" y="17145"/>
                </a:moveTo>
                <a:lnTo>
                  <a:pt x="0" y="17145"/>
                </a:lnTo>
                <a:lnTo>
                  <a:pt x="40201" y="17145"/>
                </a:lnTo>
                <a:lnTo>
                  <a:pt x="46686" y="16192"/>
                </a:lnTo>
                <a:lnTo>
                  <a:pt x="53866" y="14605"/>
                </a:lnTo>
                <a:lnTo>
                  <a:pt x="61511" y="12594"/>
                </a:lnTo>
                <a:lnTo>
                  <a:pt x="69465" y="11253"/>
                </a:lnTo>
                <a:lnTo>
                  <a:pt x="77625" y="10359"/>
                </a:lnTo>
                <a:lnTo>
                  <a:pt x="85922" y="9764"/>
                </a:lnTo>
                <a:lnTo>
                  <a:pt x="94312" y="9366"/>
                </a:lnTo>
                <a:lnTo>
                  <a:pt x="111253" y="8925"/>
                </a:lnTo>
                <a:lnTo>
                  <a:pt x="204860" y="8575"/>
                </a:lnTo>
                <a:lnTo>
                  <a:pt x="209798" y="7621"/>
                </a:lnTo>
                <a:lnTo>
                  <a:pt x="214995" y="6033"/>
                </a:lnTo>
                <a:lnTo>
                  <a:pt x="220365" y="4022"/>
                </a:lnTo>
                <a:lnTo>
                  <a:pt x="224898" y="2681"/>
                </a:lnTo>
                <a:lnTo>
                  <a:pt x="228872" y="1787"/>
                </a:lnTo>
                <a:lnTo>
                  <a:pt x="232474" y="1191"/>
                </a:lnTo>
                <a:lnTo>
                  <a:pt x="235827" y="794"/>
                </a:lnTo>
                <a:lnTo>
                  <a:pt x="239016" y="529"/>
                </a:lnTo>
                <a:lnTo>
                  <a:pt x="2482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7" name="SMARTPenAnnotation75"/>
          <p:cNvSpPr/>
          <p:nvPr/>
        </p:nvSpPr>
        <p:spPr>
          <a:xfrm>
            <a:off x="950467" y="2984421"/>
            <a:ext cx="363983" cy="221694"/>
          </a:xfrm>
          <a:custGeom>
            <a:avLst/>
            <a:gdLst/>
            <a:ahLst/>
            <a:cxnLst/>
            <a:rect l="0" t="0" r="0" b="0"/>
            <a:pathLst>
              <a:path w="363983" h="221694">
                <a:moveTo>
                  <a:pt x="106807" y="7381"/>
                </a:moveTo>
                <a:lnTo>
                  <a:pt x="142559" y="7381"/>
                </a:lnTo>
                <a:lnTo>
                  <a:pt x="151589" y="4841"/>
                </a:lnTo>
                <a:lnTo>
                  <a:pt x="161953" y="1489"/>
                </a:lnTo>
                <a:lnTo>
                  <a:pt x="172909" y="0"/>
                </a:lnTo>
                <a:lnTo>
                  <a:pt x="184129" y="1878"/>
                </a:lnTo>
                <a:lnTo>
                  <a:pt x="195465" y="4935"/>
                </a:lnTo>
                <a:lnTo>
                  <a:pt x="201155" y="5751"/>
                </a:lnTo>
                <a:lnTo>
                  <a:pt x="206853" y="6294"/>
                </a:lnTo>
                <a:lnTo>
                  <a:pt x="212557" y="7609"/>
                </a:lnTo>
                <a:lnTo>
                  <a:pt x="218265" y="9438"/>
                </a:lnTo>
                <a:lnTo>
                  <a:pt x="228734" y="13058"/>
                </a:lnTo>
                <a:lnTo>
                  <a:pt x="236562" y="14666"/>
                </a:lnTo>
                <a:lnTo>
                  <a:pt x="245756" y="17922"/>
                </a:lnTo>
                <a:lnTo>
                  <a:pt x="255240" y="22543"/>
                </a:lnTo>
                <a:lnTo>
                  <a:pt x="262630" y="27772"/>
                </a:lnTo>
                <a:lnTo>
                  <a:pt x="265934" y="31453"/>
                </a:lnTo>
                <a:lnTo>
                  <a:pt x="269089" y="35811"/>
                </a:lnTo>
                <a:lnTo>
                  <a:pt x="272145" y="40622"/>
                </a:lnTo>
                <a:lnTo>
                  <a:pt x="275135" y="44782"/>
                </a:lnTo>
                <a:lnTo>
                  <a:pt x="278081" y="48508"/>
                </a:lnTo>
                <a:lnTo>
                  <a:pt x="280997" y="51944"/>
                </a:lnTo>
                <a:lnTo>
                  <a:pt x="283894" y="56139"/>
                </a:lnTo>
                <a:lnTo>
                  <a:pt x="286778" y="60842"/>
                </a:lnTo>
                <a:lnTo>
                  <a:pt x="289653" y="65881"/>
                </a:lnTo>
                <a:lnTo>
                  <a:pt x="292522" y="70194"/>
                </a:lnTo>
                <a:lnTo>
                  <a:pt x="295387" y="74021"/>
                </a:lnTo>
                <a:lnTo>
                  <a:pt x="298249" y="77525"/>
                </a:lnTo>
                <a:lnTo>
                  <a:pt x="300158" y="81767"/>
                </a:lnTo>
                <a:lnTo>
                  <a:pt x="301430" y="86499"/>
                </a:lnTo>
                <a:lnTo>
                  <a:pt x="302279" y="91559"/>
                </a:lnTo>
                <a:lnTo>
                  <a:pt x="301892" y="96837"/>
                </a:lnTo>
                <a:lnTo>
                  <a:pt x="300681" y="102261"/>
                </a:lnTo>
                <a:lnTo>
                  <a:pt x="298921" y="107782"/>
                </a:lnTo>
                <a:lnTo>
                  <a:pt x="296796" y="113367"/>
                </a:lnTo>
                <a:lnTo>
                  <a:pt x="294426" y="118996"/>
                </a:lnTo>
                <a:lnTo>
                  <a:pt x="291894" y="124654"/>
                </a:lnTo>
                <a:lnTo>
                  <a:pt x="288301" y="130330"/>
                </a:lnTo>
                <a:lnTo>
                  <a:pt x="284001" y="136020"/>
                </a:lnTo>
                <a:lnTo>
                  <a:pt x="279229" y="141718"/>
                </a:lnTo>
                <a:lnTo>
                  <a:pt x="274143" y="146469"/>
                </a:lnTo>
                <a:lnTo>
                  <a:pt x="268847" y="150589"/>
                </a:lnTo>
                <a:lnTo>
                  <a:pt x="263411" y="154288"/>
                </a:lnTo>
                <a:lnTo>
                  <a:pt x="257882" y="158659"/>
                </a:lnTo>
                <a:lnTo>
                  <a:pt x="252292" y="163478"/>
                </a:lnTo>
                <a:lnTo>
                  <a:pt x="246659" y="168596"/>
                </a:lnTo>
                <a:lnTo>
                  <a:pt x="240047" y="172960"/>
                </a:lnTo>
                <a:lnTo>
                  <a:pt x="232781" y="176822"/>
                </a:lnTo>
                <a:lnTo>
                  <a:pt x="225080" y="180349"/>
                </a:lnTo>
                <a:lnTo>
                  <a:pt x="217088" y="183653"/>
                </a:lnTo>
                <a:lnTo>
                  <a:pt x="208903" y="186808"/>
                </a:lnTo>
                <a:lnTo>
                  <a:pt x="200589" y="189864"/>
                </a:lnTo>
                <a:lnTo>
                  <a:pt x="191236" y="192854"/>
                </a:lnTo>
                <a:lnTo>
                  <a:pt x="181190" y="195800"/>
                </a:lnTo>
                <a:lnTo>
                  <a:pt x="170684" y="198716"/>
                </a:lnTo>
                <a:lnTo>
                  <a:pt x="151389" y="204496"/>
                </a:lnTo>
                <a:lnTo>
                  <a:pt x="115720" y="215968"/>
                </a:lnTo>
                <a:lnTo>
                  <a:pt x="107034" y="217877"/>
                </a:lnTo>
                <a:lnTo>
                  <a:pt x="98386" y="219149"/>
                </a:lnTo>
                <a:lnTo>
                  <a:pt x="89763" y="219997"/>
                </a:lnTo>
                <a:lnTo>
                  <a:pt x="81157" y="220563"/>
                </a:lnTo>
                <a:lnTo>
                  <a:pt x="72562" y="220940"/>
                </a:lnTo>
                <a:lnTo>
                  <a:pt x="49353" y="221470"/>
                </a:lnTo>
                <a:lnTo>
                  <a:pt x="42787" y="221545"/>
                </a:lnTo>
                <a:lnTo>
                  <a:pt x="36505" y="220642"/>
                </a:lnTo>
                <a:lnTo>
                  <a:pt x="30411" y="219087"/>
                </a:lnTo>
                <a:lnTo>
                  <a:pt x="16046" y="214300"/>
                </a:lnTo>
                <a:lnTo>
                  <a:pt x="11542" y="211105"/>
                </a:lnTo>
                <a:lnTo>
                  <a:pt x="6365" y="206510"/>
                </a:lnTo>
                <a:lnTo>
                  <a:pt x="889" y="201293"/>
                </a:lnTo>
                <a:lnTo>
                  <a:pt x="0" y="198568"/>
                </a:lnTo>
                <a:lnTo>
                  <a:pt x="360" y="195799"/>
                </a:lnTo>
                <a:lnTo>
                  <a:pt x="2348" y="190182"/>
                </a:lnTo>
                <a:lnTo>
                  <a:pt x="3231" y="184511"/>
                </a:lnTo>
                <a:lnTo>
                  <a:pt x="5371" y="181665"/>
                </a:lnTo>
                <a:lnTo>
                  <a:pt x="12830" y="175963"/>
                </a:lnTo>
                <a:lnTo>
                  <a:pt x="22495" y="172794"/>
                </a:lnTo>
                <a:lnTo>
                  <a:pt x="27739" y="171949"/>
                </a:lnTo>
                <a:lnTo>
                  <a:pt x="34092" y="170433"/>
                </a:lnTo>
                <a:lnTo>
                  <a:pt x="41186" y="168470"/>
                </a:lnTo>
                <a:lnTo>
                  <a:pt x="48772" y="166208"/>
                </a:lnTo>
                <a:lnTo>
                  <a:pt x="57640" y="164701"/>
                </a:lnTo>
                <a:lnTo>
                  <a:pt x="67362" y="163696"/>
                </a:lnTo>
                <a:lnTo>
                  <a:pt x="77653" y="163026"/>
                </a:lnTo>
                <a:lnTo>
                  <a:pt x="88323" y="162579"/>
                </a:lnTo>
                <a:lnTo>
                  <a:pt x="110340" y="162083"/>
                </a:lnTo>
                <a:lnTo>
                  <a:pt x="170923" y="161721"/>
                </a:lnTo>
                <a:lnTo>
                  <a:pt x="180984" y="162662"/>
                </a:lnTo>
                <a:lnTo>
                  <a:pt x="190548" y="164242"/>
                </a:lnTo>
                <a:lnTo>
                  <a:pt x="199782" y="166247"/>
                </a:lnTo>
                <a:lnTo>
                  <a:pt x="207843" y="168537"/>
                </a:lnTo>
                <a:lnTo>
                  <a:pt x="215122" y="171016"/>
                </a:lnTo>
                <a:lnTo>
                  <a:pt x="221880" y="173621"/>
                </a:lnTo>
                <a:lnTo>
                  <a:pt x="237008" y="179056"/>
                </a:lnTo>
                <a:lnTo>
                  <a:pt x="270004" y="190305"/>
                </a:lnTo>
                <a:lnTo>
                  <a:pt x="277517" y="193148"/>
                </a:lnTo>
                <a:lnTo>
                  <a:pt x="284432" y="195996"/>
                </a:lnTo>
                <a:lnTo>
                  <a:pt x="290946" y="198847"/>
                </a:lnTo>
                <a:lnTo>
                  <a:pt x="303264" y="204555"/>
                </a:lnTo>
                <a:lnTo>
                  <a:pt x="309216" y="207410"/>
                </a:lnTo>
                <a:lnTo>
                  <a:pt x="315089" y="209314"/>
                </a:lnTo>
                <a:lnTo>
                  <a:pt x="320909" y="210583"/>
                </a:lnTo>
                <a:lnTo>
                  <a:pt x="326695" y="211429"/>
                </a:lnTo>
                <a:lnTo>
                  <a:pt x="335663" y="214909"/>
                </a:lnTo>
                <a:lnTo>
                  <a:pt x="342823" y="218678"/>
                </a:lnTo>
                <a:lnTo>
                  <a:pt x="349181" y="220354"/>
                </a:lnTo>
                <a:lnTo>
                  <a:pt x="355181" y="221098"/>
                </a:lnTo>
                <a:lnTo>
                  <a:pt x="363982" y="2216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8" name="SMARTPenAnnotation76"/>
          <p:cNvSpPr/>
          <p:nvPr/>
        </p:nvSpPr>
        <p:spPr>
          <a:xfrm>
            <a:off x="1357312" y="2940376"/>
            <a:ext cx="290916" cy="240022"/>
          </a:xfrm>
          <a:custGeom>
            <a:avLst/>
            <a:gdLst/>
            <a:ahLst/>
            <a:cxnLst/>
            <a:rect l="0" t="0" r="0" b="0"/>
            <a:pathLst>
              <a:path w="290916" h="240022">
                <a:moveTo>
                  <a:pt x="248602" y="17136"/>
                </a:moveTo>
                <a:lnTo>
                  <a:pt x="255983" y="17136"/>
                </a:lnTo>
                <a:lnTo>
                  <a:pt x="252271" y="17136"/>
                </a:lnTo>
                <a:lnTo>
                  <a:pt x="250096" y="16184"/>
                </a:lnTo>
                <a:lnTo>
                  <a:pt x="242483" y="11244"/>
                </a:lnTo>
                <a:lnTo>
                  <a:pt x="236993" y="9755"/>
                </a:lnTo>
                <a:lnTo>
                  <a:pt x="228838" y="9093"/>
                </a:lnTo>
                <a:lnTo>
                  <a:pt x="223996" y="8917"/>
                </a:lnTo>
                <a:lnTo>
                  <a:pt x="216958" y="7846"/>
                </a:lnTo>
                <a:lnTo>
                  <a:pt x="208456" y="6180"/>
                </a:lnTo>
                <a:lnTo>
                  <a:pt x="198978" y="4117"/>
                </a:lnTo>
                <a:lnTo>
                  <a:pt x="190755" y="2742"/>
                </a:lnTo>
                <a:lnTo>
                  <a:pt x="183367" y="1825"/>
                </a:lnTo>
                <a:lnTo>
                  <a:pt x="176537" y="1214"/>
                </a:lnTo>
                <a:lnTo>
                  <a:pt x="168174" y="806"/>
                </a:lnTo>
                <a:lnTo>
                  <a:pt x="148722" y="353"/>
                </a:lnTo>
                <a:lnTo>
                  <a:pt x="68658" y="0"/>
                </a:lnTo>
                <a:lnTo>
                  <a:pt x="61012" y="950"/>
                </a:lnTo>
                <a:lnTo>
                  <a:pt x="54009" y="2535"/>
                </a:lnTo>
                <a:lnTo>
                  <a:pt x="47436" y="4545"/>
                </a:lnTo>
                <a:lnTo>
                  <a:pt x="42102" y="5884"/>
                </a:lnTo>
                <a:lnTo>
                  <a:pt x="33634" y="7373"/>
                </a:lnTo>
                <a:lnTo>
                  <a:pt x="29090" y="7770"/>
                </a:lnTo>
                <a:lnTo>
                  <a:pt x="24156" y="8034"/>
                </a:lnTo>
                <a:lnTo>
                  <a:pt x="18962" y="8211"/>
                </a:lnTo>
                <a:lnTo>
                  <a:pt x="14546" y="9281"/>
                </a:lnTo>
                <a:lnTo>
                  <a:pt x="7100" y="13010"/>
                </a:lnTo>
                <a:lnTo>
                  <a:pt x="2104" y="15914"/>
                </a:lnTo>
                <a:lnTo>
                  <a:pt x="1402" y="17274"/>
                </a:lnTo>
                <a:lnTo>
                  <a:pt x="623" y="21325"/>
                </a:lnTo>
                <a:lnTo>
                  <a:pt x="277" y="26300"/>
                </a:lnTo>
                <a:lnTo>
                  <a:pt x="123" y="31686"/>
                </a:lnTo>
                <a:lnTo>
                  <a:pt x="16" y="45746"/>
                </a:lnTo>
                <a:lnTo>
                  <a:pt x="963" y="48592"/>
                </a:lnTo>
                <a:lnTo>
                  <a:pt x="4556" y="54294"/>
                </a:lnTo>
                <a:lnTo>
                  <a:pt x="5895" y="58100"/>
                </a:lnTo>
                <a:lnTo>
                  <a:pt x="6787" y="62543"/>
                </a:lnTo>
                <a:lnTo>
                  <a:pt x="7382" y="67410"/>
                </a:lnTo>
                <a:lnTo>
                  <a:pt x="7779" y="71607"/>
                </a:lnTo>
                <a:lnTo>
                  <a:pt x="8220" y="78811"/>
                </a:lnTo>
                <a:lnTo>
                  <a:pt x="8416" y="85187"/>
                </a:lnTo>
                <a:lnTo>
                  <a:pt x="8542" y="101592"/>
                </a:lnTo>
                <a:lnTo>
                  <a:pt x="7599" y="105825"/>
                </a:lnTo>
                <a:lnTo>
                  <a:pt x="2675" y="116334"/>
                </a:lnTo>
                <a:lnTo>
                  <a:pt x="1189" y="122501"/>
                </a:lnTo>
                <a:lnTo>
                  <a:pt x="528" y="128418"/>
                </a:lnTo>
                <a:lnTo>
                  <a:pt x="235" y="134222"/>
                </a:lnTo>
                <a:lnTo>
                  <a:pt x="9" y="145219"/>
                </a:lnTo>
                <a:lnTo>
                  <a:pt x="0" y="153930"/>
                </a:lnTo>
                <a:lnTo>
                  <a:pt x="4551" y="149637"/>
                </a:lnTo>
                <a:lnTo>
                  <a:pt x="7797" y="148332"/>
                </a:lnTo>
                <a:lnTo>
                  <a:pt x="16483" y="146883"/>
                </a:lnTo>
                <a:lnTo>
                  <a:pt x="21466" y="146497"/>
                </a:lnTo>
                <a:lnTo>
                  <a:pt x="26693" y="146239"/>
                </a:lnTo>
                <a:lnTo>
                  <a:pt x="37581" y="145953"/>
                </a:lnTo>
                <a:lnTo>
                  <a:pt x="48770" y="145825"/>
                </a:lnTo>
                <a:lnTo>
                  <a:pt x="56326" y="144839"/>
                </a:lnTo>
                <a:lnTo>
                  <a:pt x="65173" y="143229"/>
                </a:lnTo>
                <a:lnTo>
                  <a:pt x="74881" y="141203"/>
                </a:lnTo>
                <a:lnTo>
                  <a:pt x="85163" y="139852"/>
                </a:lnTo>
                <a:lnTo>
                  <a:pt x="95828" y="138952"/>
                </a:lnTo>
                <a:lnTo>
                  <a:pt x="106748" y="138352"/>
                </a:lnTo>
                <a:lnTo>
                  <a:pt x="126501" y="137685"/>
                </a:lnTo>
                <a:lnTo>
                  <a:pt x="156227" y="137309"/>
                </a:lnTo>
                <a:lnTo>
                  <a:pt x="167016" y="137257"/>
                </a:lnTo>
                <a:lnTo>
                  <a:pt x="177066" y="138174"/>
                </a:lnTo>
                <a:lnTo>
                  <a:pt x="186624" y="139738"/>
                </a:lnTo>
                <a:lnTo>
                  <a:pt x="195854" y="141733"/>
                </a:lnTo>
                <a:lnTo>
                  <a:pt x="204864" y="143063"/>
                </a:lnTo>
                <a:lnTo>
                  <a:pt x="213729" y="143950"/>
                </a:lnTo>
                <a:lnTo>
                  <a:pt x="222496" y="144541"/>
                </a:lnTo>
                <a:lnTo>
                  <a:pt x="230245" y="145888"/>
                </a:lnTo>
                <a:lnTo>
                  <a:pt x="237317" y="147738"/>
                </a:lnTo>
                <a:lnTo>
                  <a:pt x="243936" y="149924"/>
                </a:lnTo>
                <a:lnTo>
                  <a:pt x="250254" y="152334"/>
                </a:lnTo>
                <a:lnTo>
                  <a:pt x="256371" y="154893"/>
                </a:lnTo>
                <a:lnTo>
                  <a:pt x="262354" y="157551"/>
                </a:lnTo>
                <a:lnTo>
                  <a:pt x="267295" y="160276"/>
                </a:lnTo>
                <a:lnTo>
                  <a:pt x="275325" y="165844"/>
                </a:lnTo>
                <a:lnTo>
                  <a:pt x="282069" y="171494"/>
                </a:lnTo>
                <a:lnTo>
                  <a:pt x="285201" y="174334"/>
                </a:lnTo>
                <a:lnTo>
                  <a:pt x="287289" y="178132"/>
                </a:lnTo>
                <a:lnTo>
                  <a:pt x="288681" y="182569"/>
                </a:lnTo>
                <a:lnTo>
                  <a:pt x="289609" y="187432"/>
                </a:lnTo>
                <a:lnTo>
                  <a:pt x="290228" y="191627"/>
                </a:lnTo>
                <a:lnTo>
                  <a:pt x="290915" y="198828"/>
                </a:lnTo>
                <a:lnTo>
                  <a:pt x="290146" y="202081"/>
                </a:lnTo>
                <a:lnTo>
                  <a:pt x="286751" y="208237"/>
                </a:lnTo>
                <a:lnTo>
                  <a:pt x="283560" y="210259"/>
                </a:lnTo>
                <a:lnTo>
                  <a:pt x="274934" y="212506"/>
                </a:lnTo>
                <a:lnTo>
                  <a:pt x="269967" y="214058"/>
                </a:lnTo>
                <a:lnTo>
                  <a:pt x="264750" y="216045"/>
                </a:lnTo>
                <a:lnTo>
                  <a:pt x="259368" y="218322"/>
                </a:lnTo>
                <a:lnTo>
                  <a:pt x="252922" y="220792"/>
                </a:lnTo>
                <a:lnTo>
                  <a:pt x="238140" y="226077"/>
                </a:lnTo>
                <a:lnTo>
                  <a:pt x="230197" y="227868"/>
                </a:lnTo>
                <a:lnTo>
                  <a:pt x="222045" y="229061"/>
                </a:lnTo>
                <a:lnTo>
                  <a:pt x="213752" y="229857"/>
                </a:lnTo>
                <a:lnTo>
                  <a:pt x="205367" y="230388"/>
                </a:lnTo>
                <a:lnTo>
                  <a:pt x="188429" y="230977"/>
                </a:lnTo>
                <a:lnTo>
                  <a:pt x="178959" y="232087"/>
                </a:lnTo>
                <a:lnTo>
                  <a:pt x="168836" y="233779"/>
                </a:lnTo>
                <a:lnTo>
                  <a:pt x="158277" y="235860"/>
                </a:lnTo>
                <a:lnTo>
                  <a:pt x="148381" y="237247"/>
                </a:lnTo>
                <a:lnTo>
                  <a:pt x="138926" y="238172"/>
                </a:lnTo>
                <a:lnTo>
                  <a:pt x="129764" y="238788"/>
                </a:lnTo>
                <a:lnTo>
                  <a:pt x="120800" y="239199"/>
                </a:lnTo>
                <a:lnTo>
                  <a:pt x="96435" y="239777"/>
                </a:lnTo>
                <a:lnTo>
                  <a:pt x="68580" y="2400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9" name="SMARTPenAnnotation77"/>
          <p:cNvSpPr/>
          <p:nvPr/>
        </p:nvSpPr>
        <p:spPr>
          <a:xfrm>
            <a:off x="1940242" y="3043237"/>
            <a:ext cx="162878" cy="1"/>
          </a:xfrm>
          <a:custGeom>
            <a:avLst/>
            <a:gdLst/>
            <a:ahLst/>
            <a:cxnLst/>
            <a:rect l="0" t="0" r="0" b="0"/>
            <a:pathLst>
              <a:path w="162878" h="1">
                <a:moveTo>
                  <a:pt x="0" y="0"/>
                </a:move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0" name="SMARTPenAnnotation78"/>
          <p:cNvSpPr/>
          <p:nvPr/>
        </p:nvSpPr>
        <p:spPr>
          <a:xfrm>
            <a:off x="2197417" y="2923327"/>
            <a:ext cx="243740" cy="282788"/>
          </a:xfrm>
          <a:custGeom>
            <a:avLst/>
            <a:gdLst/>
            <a:ahLst/>
            <a:cxnLst/>
            <a:rect l="0" t="0" r="0" b="0"/>
            <a:pathLst>
              <a:path w="243740" h="282788">
                <a:moveTo>
                  <a:pt x="0" y="8468"/>
                </a:moveTo>
                <a:lnTo>
                  <a:pt x="11932" y="8468"/>
                </a:lnTo>
                <a:lnTo>
                  <a:pt x="13669" y="7515"/>
                </a:lnTo>
                <a:lnTo>
                  <a:pt x="14828" y="5928"/>
                </a:lnTo>
                <a:lnTo>
                  <a:pt x="15600" y="3917"/>
                </a:lnTo>
                <a:lnTo>
                  <a:pt x="18020" y="2576"/>
                </a:lnTo>
                <a:lnTo>
                  <a:pt x="21539" y="1682"/>
                </a:lnTo>
                <a:lnTo>
                  <a:pt x="25789" y="1087"/>
                </a:lnTo>
                <a:lnTo>
                  <a:pt x="31480" y="690"/>
                </a:lnTo>
                <a:lnTo>
                  <a:pt x="38132" y="424"/>
                </a:lnTo>
                <a:lnTo>
                  <a:pt x="58606" y="52"/>
                </a:lnTo>
                <a:lnTo>
                  <a:pt x="64788" y="0"/>
                </a:lnTo>
                <a:lnTo>
                  <a:pt x="71767" y="917"/>
                </a:lnTo>
                <a:lnTo>
                  <a:pt x="79277" y="2482"/>
                </a:lnTo>
                <a:lnTo>
                  <a:pt x="87142" y="4477"/>
                </a:lnTo>
                <a:lnTo>
                  <a:pt x="94289" y="5807"/>
                </a:lnTo>
                <a:lnTo>
                  <a:pt x="100960" y="6694"/>
                </a:lnTo>
                <a:lnTo>
                  <a:pt x="107311" y="7285"/>
                </a:lnTo>
                <a:lnTo>
                  <a:pt x="114403" y="8632"/>
                </a:lnTo>
                <a:lnTo>
                  <a:pt x="121989" y="10482"/>
                </a:lnTo>
                <a:lnTo>
                  <a:pt x="129904" y="12668"/>
                </a:lnTo>
                <a:lnTo>
                  <a:pt x="146317" y="17637"/>
                </a:lnTo>
                <a:lnTo>
                  <a:pt x="154695" y="20296"/>
                </a:lnTo>
                <a:lnTo>
                  <a:pt x="162185" y="23021"/>
                </a:lnTo>
                <a:lnTo>
                  <a:pt x="169083" y="25789"/>
                </a:lnTo>
                <a:lnTo>
                  <a:pt x="175587" y="28588"/>
                </a:lnTo>
                <a:lnTo>
                  <a:pt x="187894" y="34238"/>
                </a:lnTo>
                <a:lnTo>
                  <a:pt x="193843" y="37078"/>
                </a:lnTo>
                <a:lnTo>
                  <a:pt x="199714" y="40876"/>
                </a:lnTo>
                <a:lnTo>
                  <a:pt x="205532" y="45313"/>
                </a:lnTo>
                <a:lnTo>
                  <a:pt x="211316" y="50176"/>
                </a:lnTo>
                <a:lnTo>
                  <a:pt x="216125" y="54371"/>
                </a:lnTo>
                <a:lnTo>
                  <a:pt x="224008" y="61572"/>
                </a:lnTo>
                <a:lnTo>
                  <a:pt x="227444" y="65778"/>
                </a:lnTo>
                <a:lnTo>
                  <a:pt x="230687" y="70487"/>
                </a:lnTo>
                <a:lnTo>
                  <a:pt x="233801" y="75531"/>
                </a:lnTo>
                <a:lnTo>
                  <a:pt x="236830" y="80799"/>
                </a:lnTo>
                <a:lnTo>
                  <a:pt x="242735" y="91732"/>
                </a:lnTo>
                <a:lnTo>
                  <a:pt x="243739" y="96362"/>
                </a:lnTo>
                <a:lnTo>
                  <a:pt x="243455" y="100402"/>
                </a:lnTo>
                <a:lnTo>
                  <a:pt x="241552" y="108382"/>
                </a:lnTo>
                <a:lnTo>
                  <a:pt x="241045" y="113177"/>
                </a:lnTo>
                <a:lnTo>
                  <a:pt x="240707" y="118279"/>
                </a:lnTo>
                <a:lnTo>
                  <a:pt x="238576" y="123585"/>
                </a:lnTo>
                <a:lnTo>
                  <a:pt x="235250" y="129028"/>
                </a:lnTo>
                <a:lnTo>
                  <a:pt x="231129" y="134561"/>
                </a:lnTo>
                <a:lnTo>
                  <a:pt x="226476" y="139202"/>
                </a:lnTo>
                <a:lnTo>
                  <a:pt x="221469" y="143249"/>
                </a:lnTo>
                <a:lnTo>
                  <a:pt x="216226" y="146899"/>
                </a:lnTo>
                <a:lnTo>
                  <a:pt x="210826" y="151238"/>
                </a:lnTo>
                <a:lnTo>
                  <a:pt x="205321" y="156035"/>
                </a:lnTo>
                <a:lnTo>
                  <a:pt x="199745" y="161138"/>
                </a:lnTo>
                <a:lnTo>
                  <a:pt x="192219" y="165493"/>
                </a:lnTo>
                <a:lnTo>
                  <a:pt x="183391" y="169349"/>
                </a:lnTo>
                <a:lnTo>
                  <a:pt x="173695" y="172872"/>
                </a:lnTo>
                <a:lnTo>
                  <a:pt x="165327" y="176173"/>
                </a:lnTo>
                <a:lnTo>
                  <a:pt x="157843" y="179326"/>
                </a:lnTo>
                <a:lnTo>
                  <a:pt x="150948" y="182381"/>
                </a:lnTo>
                <a:lnTo>
                  <a:pt x="143495" y="185370"/>
                </a:lnTo>
                <a:lnTo>
                  <a:pt x="127593" y="191231"/>
                </a:lnTo>
                <a:lnTo>
                  <a:pt x="120305" y="194127"/>
                </a:lnTo>
                <a:lnTo>
                  <a:pt x="113540" y="197011"/>
                </a:lnTo>
                <a:lnTo>
                  <a:pt x="100945" y="202754"/>
                </a:lnTo>
                <a:lnTo>
                  <a:pt x="88997" y="208483"/>
                </a:lnTo>
                <a:lnTo>
                  <a:pt x="84096" y="210391"/>
                </a:lnTo>
                <a:lnTo>
                  <a:pt x="79877" y="211663"/>
                </a:lnTo>
                <a:lnTo>
                  <a:pt x="76111" y="212511"/>
                </a:lnTo>
                <a:lnTo>
                  <a:pt x="73601" y="214029"/>
                </a:lnTo>
                <a:lnTo>
                  <a:pt x="71927" y="215994"/>
                </a:lnTo>
                <a:lnTo>
                  <a:pt x="70811" y="218256"/>
                </a:lnTo>
                <a:lnTo>
                  <a:pt x="69572" y="223309"/>
                </a:lnTo>
                <a:lnTo>
                  <a:pt x="68874" y="231510"/>
                </a:lnTo>
                <a:lnTo>
                  <a:pt x="68776" y="234314"/>
                </a:lnTo>
                <a:lnTo>
                  <a:pt x="70616" y="238090"/>
                </a:lnTo>
                <a:lnTo>
                  <a:pt x="73747" y="242512"/>
                </a:lnTo>
                <a:lnTo>
                  <a:pt x="77740" y="247364"/>
                </a:lnTo>
                <a:lnTo>
                  <a:pt x="82307" y="251552"/>
                </a:lnTo>
                <a:lnTo>
                  <a:pt x="87256" y="255296"/>
                </a:lnTo>
                <a:lnTo>
                  <a:pt x="92461" y="258745"/>
                </a:lnTo>
                <a:lnTo>
                  <a:pt x="98788" y="261997"/>
                </a:lnTo>
                <a:lnTo>
                  <a:pt x="105864" y="265117"/>
                </a:lnTo>
                <a:lnTo>
                  <a:pt x="113438" y="268150"/>
                </a:lnTo>
                <a:lnTo>
                  <a:pt x="120393" y="271124"/>
                </a:lnTo>
                <a:lnTo>
                  <a:pt x="145733" y="2827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1" name="SMARTPenAnnotation79"/>
          <p:cNvSpPr/>
          <p:nvPr/>
        </p:nvSpPr>
        <p:spPr>
          <a:xfrm>
            <a:off x="474344" y="2538682"/>
            <a:ext cx="111444" cy="92958"/>
          </a:xfrm>
          <a:custGeom>
            <a:avLst/>
            <a:gdLst/>
            <a:ahLst/>
            <a:cxnLst/>
            <a:rect l="0" t="0" r="0" b="0"/>
            <a:pathLst>
              <a:path w="111444" h="92958">
                <a:moveTo>
                  <a:pt x="0" y="15923"/>
                </a:moveTo>
                <a:lnTo>
                  <a:pt x="0" y="11372"/>
                </a:lnTo>
                <a:lnTo>
                  <a:pt x="953" y="10031"/>
                </a:lnTo>
                <a:lnTo>
                  <a:pt x="2540" y="9137"/>
                </a:lnTo>
                <a:lnTo>
                  <a:pt x="4551" y="8542"/>
                </a:lnTo>
                <a:lnTo>
                  <a:pt x="6844" y="8145"/>
                </a:lnTo>
                <a:lnTo>
                  <a:pt x="9326" y="7880"/>
                </a:lnTo>
                <a:lnTo>
                  <a:pt x="11932" y="7703"/>
                </a:lnTo>
                <a:lnTo>
                  <a:pt x="14622" y="6633"/>
                </a:lnTo>
                <a:lnTo>
                  <a:pt x="17368" y="4967"/>
                </a:lnTo>
                <a:lnTo>
                  <a:pt x="20152" y="2904"/>
                </a:lnTo>
                <a:lnTo>
                  <a:pt x="23912" y="1528"/>
                </a:lnTo>
                <a:lnTo>
                  <a:pt x="28324" y="612"/>
                </a:lnTo>
                <a:lnTo>
                  <a:pt x="33170" y="0"/>
                </a:lnTo>
                <a:lnTo>
                  <a:pt x="37354" y="545"/>
                </a:lnTo>
                <a:lnTo>
                  <a:pt x="41095" y="1861"/>
                </a:lnTo>
                <a:lnTo>
                  <a:pt x="44542" y="3691"/>
                </a:lnTo>
                <a:lnTo>
                  <a:pt x="47792" y="4910"/>
                </a:lnTo>
                <a:lnTo>
                  <a:pt x="50912" y="5724"/>
                </a:lnTo>
                <a:lnTo>
                  <a:pt x="53944" y="6266"/>
                </a:lnTo>
                <a:lnTo>
                  <a:pt x="56918" y="7580"/>
                </a:lnTo>
                <a:lnTo>
                  <a:pt x="59853" y="9408"/>
                </a:lnTo>
                <a:lnTo>
                  <a:pt x="62762" y="11579"/>
                </a:lnTo>
                <a:lnTo>
                  <a:pt x="65654" y="13027"/>
                </a:lnTo>
                <a:lnTo>
                  <a:pt x="68534" y="13992"/>
                </a:lnTo>
                <a:lnTo>
                  <a:pt x="71407" y="14636"/>
                </a:lnTo>
                <a:lnTo>
                  <a:pt x="73323" y="16970"/>
                </a:lnTo>
                <a:lnTo>
                  <a:pt x="74599" y="20431"/>
                </a:lnTo>
                <a:lnTo>
                  <a:pt x="75451" y="24643"/>
                </a:lnTo>
                <a:lnTo>
                  <a:pt x="75066" y="27451"/>
                </a:lnTo>
                <a:lnTo>
                  <a:pt x="73856" y="29323"/>
                </a:lnTo>
                <a:lnTo>
                  <a:pt x="72098" y="30572"/>
                </a:lnTo>
                <a:lnTo>
                  <a:pt x="69973" y="33309"/>
                </a:lnTo>
                <a:lnTo>
                  <a:pt x="67604" y="37038"/>
                </a:lnTo>
                <a:lnTo>
                  <a:pt x="65072" y="41430"/>
                </a:lnTo>
                <a:lnTo>
                  <a:pt x="62431" y="45310"/>
                </a:lnTo>
                <a:lnTo>
                  <a:pt x="59719" y="48849"/>
                </a:lnTo>
                <a:lnTo>
                  <a:pt x="56958" y="52161"/>
                </a:lnTo>
                <a:lnTo>
                  <a:pt x="53212" y="55322"/>
                </a:lnTo>
                <a:lnTo>
                  <a:pt x="48810" y="58381"/>
                </a:lnTo>
                <a:lnTo>
                  <a:pt x="43970" y="61373"/>
                </a:lnTo>
                <a:lnTo>
                  <a:pt x="39791" y="64320"/>
                </a:lnTo>
                <a:lnTo>
                  <a:pt x="36052" y="67238"/>
                </a:lnTo>
                <a:lnTo>
                  <a:pt x="32608" y="70135"/>
                </a:lnTo>
                <a:lnTo>
                  <a:pt x="30311" y="73019"/>
                </a:lnTo>
                <a:lnTo>
                  <a:pt x="28780" y="75895"/>
                </a:lnTo>
                <a:lnTo>
                  <a:pt x="26323" y="82802"/>
                </a:lnTo>
                <a:lnTo>
                  <a:pt x="25169" y="84322"/>
                </a:lnTo>
                <a:lnTo>
                  <a:pt x="23447" y="86287"/>
                </a:lnTo>
                <a:lnTo>
                  <a:pt x="21346" y="88550"/>
                </a:lnTo>
                <a:lnTo>
                  <a:pt x="20898" y="90058"/>
                </a:lnTo>
                <a:lnTo>
                  <a:pt x="21553" y="91064"/>
                </a:lnTo>
                <a:lnTo>
                  <a:pt x="24895" y="92678"/>
                </a:lnTo>
                <a:lnTo>
                  <a:pt x="27074" y="92810"/>
                </a:lnTo>
                <a:lnTo>
                  <a:pt x="34576" y="92957"/>
                </a:lnTo>
                <a:lnTo>
                  <a:pt x="39243" y="92044"/>
                </a:lnTo>
                <a:lnTo>
                  <a:pt x="44260" y="90483"/>
                </a:lnTo>
                <a:lnTo>
                  <a:pt x="49509" y="88490"/>
                </a:lnTo>
                <a:lnTo>
                  <a:pt x="55866" y="87161"/>
                </a:lnTo>
                <a:lnTo>
                  <a:pt x="62962" y="86275"/>
                </a:lnTo>
                <a:lnTo>
                  <a:pt x="70550" y="85684"/>
                </a:lnTo>
                <a:lnTo>
                  <a:pt x="77513" y="85290"/>
                </a:lnTo>
                <a:lnTo>
                  <a:pt x="90331" y="84853"/>
                </a:lnTo>
                <a:lnTo>
                  <a:pt x="111443" y="845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2" name="SMARTPenAnnotation80"/>
          <p:cNvSpPr/>
          <p:nvPr/>
        </p:nvSpPr>
        <p:spPr>
          <a:xfrm>
            <a:off x="2523289" y="2888932"/>
            <a:ext cx="239365" cy="248604"/>
          </a:xfrm>
          <a:custGeom>
            <a:avLst/>
            <a:gdLst/>
            <a:ahLst/>
            <a:cxnLst/>
            <a:rect l="0" t="0" r="0" b="0"/>
            <a:pathLst>
              <a:path w="239365" h="248604">
                <a:moveTo>
                  <a:pt x="137043" y="0"/>
                </a:moveTo>
                <a:lnTo>
                  <a:pt x="152965" y="0"/>
                </a:lnTo>
                <a:lnTo>
                  <a:pt x="104254" y="0"/>
                </a:lnTo>
                <a:lnTo>
                  <a:pt x="98992" y="953"/>
                </a:lnTo>
                <a:lnTo>
                  <a:pt x="93578" y="2540"/>
                </a:lnTo>
                <a:lnTo>
                  <a:pt x="88064" y="4551"/>
                </a:lnTo>
                <a:lnTo>
                  <a:pt x="83435" y="6844"/>
                </a:lnTo>
                <a:lnTo>
                  <a:pt x="79397" y="9325"/>
                </a:lnTo>
                <a:lnTo>
                  <a:pt x="75752" y="11932"/>
                </a:lnTo>
                <a:lnTo>
                  <a:pt x="71418" y="13670"/>
                </a:lnTo>
                <a:lnTo>
                  <a:pt x="66623" y="14828"/>
                </a:lnTo>
                <a:lnTo>
                  <a:pt x="61521" y="15600"/>
                </a:lnTo>
                <a:lnTo>
                  <a:pt x="57168" y="17068"/>
                </a:lnTo>
                <a:lnTo>
                  <a:pt x="49790" y="21238"/>
                </a:lnTo>
                <a:lnTo>
                  <a:pt x="43336" y="26267"/>
                </a:lnTo>
                <a:lnTo>
                  <a:pt x="40282" y="28941"/>
                </a:lnTo>
                <a:lnTo>
                  <a:pt x="38246" y="31677"/>
                </a:lnTo>
                <a:lnTo>
                  <a:pt x="35983" y="37256"/>
                </a:lnTo>
                <a:lnTo>
                  <a:pt x="32437" y="42911"/>
                </a:lnTo>
                <a:lnTo>
                  <a:pt x="27687" y="48599"/>
                </a:lnTo>
                <a:lnTo>
                  <a:pt x="22400" y="54302"/>
                </a:lnTo>
                <a:lnTo>
                  <a:pt x="14069" y="62868"/>
                </a:lnTo>
                <a:lnTo>
                  <a:pt x="12198" y="65725"/>
                </a:lnTo>
                <a:lnTo>
                  <a:pt x="10119" y="71438"/>
                </a:lnTo>
                <a:lnTo>
                  <a:pt x="6655" y="77153"/>
                </a:lnTo>
                <a:lnTo>
                  <a:pt x="4397" y="80010"/>
                </a:lnTo>
                <a:lnTo>
                  <a:pt x="1890" y="85725"/>
                </a:lnTo>
                <a:lnTo>
                  <a:pt x="279" y="92604"/>
                </a:lnTo>
                <a:lnTo>
                  <a:pt x="0" y="98347"/>
                </a:lnTo>
                <a:lnTo>
                  <a:pt x="914" y="99854"/>
                </a:lnTo>
                <a:lnTo>
                  <a:pt x="2475" y="100860"/>
                </a:lnTo>
                <a:lnTo>
                  <a:pt x="4468" y="101530"/>
                </a:lnTo>
                <a:lnTo>
                  <a:pt x="5797" y="102929"/>
                </a:lnTo>
                <a:lnTo>
                  <a:pt x="6684" y="104814"/>
                </a:lnTo>
                <a:lnTo>
                  <a:pt x="7274" y="107024"/>
                </a:lnTo>
                <a:lnTo>
                  <a:pt x="8620" y="108497"/>
                </a:lnTo>
                <a:lnTo>
                  <a:pt x="10470" y="109479"/>
                </a:lnTo>
                <a:lnTo>
                  <a:pt x="15066" y="110570"/>
                </a:lnTo>
                <a:lnTo>
                  <a:pt x="20284" y="111055"/>
                </a:lnTo>
                <a:lnTo>
                  <a:pt x="23008" y="112137"/>
                </a:lnTo>
                <a:lnTo>
                  <a:pt x="28576" y="115878"/>
                </a:lnTo>
                <a:lnTo>
                  <a:pt x="32347" y="117257"/>
                </a:lnTo>
                <a:lnTo>
                  <a:pt x="36765" y="118177"/>
                </a:lnTo>
                <a:lnTo>
                  <a:pt x="41616" y="118789"/>
                </a:lnTo>
                <a:lnTo>
                  <a:pt x="46755" y="120150"/>
                </a:lnTo>
                <a:lnTo>
                  <a:pt x="52086" y="122010"/>
                </a:lnTo>
                <a:lnTo>
                  <a:pt x="57545" y="124203"/>
                </a:lnTo>
                <a:lnTo>
                  <a:pt x="63089" y="125664"/>
                </a:lnTo>
                <a:lnTo>
                  <a:pt x="68690" y="126639"/>
                </a:lnTo>
                <a:lnTo>
                  <a:pt x="74330" y="127288"/>
                </a:lnTo>
                <a:lnTo>
                  <a:pt x="81899" y="127721"/>
                </a:lnTo>
                <a:lnTo>
                  <a:pt x="100470" y="128203"/>
                </a:lnTo>
                <a:lnTo>
                  <a:pt x="108851" y="129283"/>
                </a:lnTo>
                <a:lnTo>
                  <a:pt x="116343" y="130956"/>
                </a:lnTo>
                <a:lnTo>
                  <a:pt x="130701" y="135355"/>
                </a:lnTo>
                <a:lnTo>
                  <a:pt x="171627" y="148729"/>
                </a:lnTo>
                <a:lnTo>
                  <a:pt x="179149" y="151540"/>
                </a:lnTo>
                <a:lnTo>
                  <a:pt x="186069" y="154367"/>
                </a:lnTo>
                <a:lnTo>
                  <a:pt x="192587" y="157204"/>
                </a:lnTo>
                <a:lnTo>
                  <a:pt x="198837" y="161000"/>
                </a:lnTo>
                <a:lnTo>
                  <a:pt x="204909" y="165436"/>
                </a:lnTo>
                <a:lnTo>
                  <a:pt x="210862" y="170298"/>
                </a:lnTo>
                <a:lnTo>
                  <a:pt x="215783" y="173539"/>
                </a:lnTo>
                <a:lnTo>
                  <a:pt x="220017" y="175700"/>
                </a:lnTo>
                <a:lnTo>
                  <a:pt x="227260" y="179054"/>
                </a:lnTo>
                <a:lnTo>
                  <a:pt x="233654" y="183720"/>
                </a:lnTo>
                <a:lnTo>
                  <a:pt x="235741" y="187250"/>
                </a:lnTo>
                <a:lnTo>
                  <a:pt x="237132" y="191508"/>
                </a:lnTo>
                <a:lnTo>
                  <a:pt x="238059" y="196252"/>
                </a:lnTo>
                <a:lnTo>
                  <a:pt x="238677" y="200367"/>
                </a:lnTo>
                <a:lnTo>
                  <a:pt x="239364" y="207480"/>
                </a:lnTo>
                <a:lnTo>
                  <a:pt x="238594" y="210710"/>
                </a:lnTo>
                <a:lnTo>
                  <a:pt x="235199" y="216839"/>
                </a:lnTo>
                <a:lnTo>
                  <a:pt x="227976" y="222738"/>
                </a:lnTo>
                <a:lnTo>
                  <a:pt x="223382" y="225644"/>
                </a:lnTo>
                <a:lnTo>
                  <a:pt x="218415" y="227582"/>
                </a:lnTo>
                <a:lnTo>
                  <a:pt x="213199" y="228874"/>
                </a:lnTo>
                <a:lnTo>
                  <a:pt x="207816" y="229735"/>
                </a:lnTo>
                <a:lnTo>
                  <a:pt x="202322" y="231262"/>
                </a:lnTo>
                <a:lnTo>
                  <a:pt x="196755" y="233232"/>
                </a:lnTo>
                <a:lnTo>
                  <a:pt x="191139" y="235498"/>
                </a:lnTo>
                <a:lnTo>
                  <a:pt x="185489" y="237009"/>
                </a:lnTo>
                <a:lnTo>
                  <a:pt x="179818" y="238016"/>
                </a:lnTo>
                <a:lnTo>
                  <a:pt x="174132" y="238687"/>
                </a:lnTo>
                <a:lnTo>
                  <a:pt x="167484" y="239135"/>
                </a:lnTo>
                <a:lnTo>
                  <a:pt x="160195" y="239433"/>
                </a:lnTo>
                <a:lnTo>
                  <a:pt x="138823" y="239853"/>
                </a:lnTo>
                <a:lnTo>
                  <a:pt x="132514" y="239912"/>
                </a:lnTo>
                <a:lnTo>
                  <a:pt x="126404" y="240904"/>
                </a:lnTo>
                <a:lnTo>
                  <a:pt x="120425" y="242518"/>
                </a:lnTo>
                <a:lnTo>
                  <a:pt x="114535" y="244546"/>
                </a:lnTo>
                <a:lnTo>
                  <a:pt x="107750" y="245898"/>
                </a:lnTo>
                <a:lnTo>
                  <a:pt x="100369" y="246800"/>
                </a:lnTo>
                <a:lnTo>
                  <a:pt x="92591" y="247401"/>
                </a:lnTo>
                <a:lnTo>
                  <a:pt x="84548" y="247801"/>
                </a:lnTo>
                <a:lnTo>
                  <a:pt x="51318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3" name="SMARTPenAnnotation81"/>
          <p:cNvSpPr/>
          <p:nvPr/>
        </p:nvSpPr>
        <p:spPr>
          <a:xfrm>
            <a:off x="431634" y="3506270"/>
            <a:ext cx="342749" cy="179906"/>
          </a:xfrm>
          <a:custGeom>
            <a:avLst/>
            <a:gdLst/>
            <a:ahLst/>
            <a:cxnLst/>
            <a:rect l="0" t="0" r="0" b="0"/>
            <a:pathLst>
              <a:path w="342749" h="179906">
                <a:moveTo>
                  <a:pt x="137008" y="42745"/>
                </a:moveTo>
                <a:lnTo>
                  <a:pt x="137008" y="35364"/>
                </a:lnTo>
                <a:lnTo>
                  <a:pt x="141559" y="29974"/>
                </a:lnTo>
                <a:lnTo>
                  <a:pt x="142899" y="27563"/>
                </a:lnTo>
                <a:lnTo>
                  <a:pt x="144389" y="22345"/>
                </a:lnTo>
                <a:lnTo>
                  <a:pt x="145051" y="16851"/>
                </a:lnTo>
                <a:lnTo>
                  <a:pt x="145227" y="14052"/>
                </a:lnTo>
                <a:lnTo>
                  <a:pt x="144393" y="12186"/>
                </a:lnTo>
                <a:lnTo>
                  <a:pt x="142883" y="10942"/>
                </a:lnTo>
                <a:lnTo>
                  <a:pt x="140925" y="10113"/>
                </a:lnTo>
                <a:lnTo>
                  <a:pt x="139619" y="8608"/>
                </a:lnTo>
                <a:lnTo>
                  <a:pt x="138749" y="6652"/>
                </a:lnTo>
                <a:lnTo>
                  <a:pt x="138169" y="4395"/>
                </a:lnTo>
                <a:lnTo>
                  <a:pt x="136829" y="2891"/>
                </a:lnTo>
                <a:lnTo>
                  <a:pt x="134984" y="1888"/>
                </a:lnTo>
                <a:lnTo>
                  <a:pt x="130393" y="774"/>
                </a:lnTo>
                <a:lnTo>
                  <a:pt x="119685" y="58"/>
                </a:lnTo>
                <a:lnTo>
                  <a:pt x="116887" y="0"/>
                </a:lnTo>
                <a:lnTo>
                  <a:pt x="114069" y="913"/>
                </a:lnTo>
                <a:lnTo>
                  <a:pt x="108398" y="4468"/>
                </a:lnTo>
                <a:lnTo>
                  <a:pt x="100162" y="6683"/>
                </a:lnTo>
                <a:lnTo>
                  <a:pt x="90152" y="8620"/>
                </a:lnTo>
                <a:lnTo>
                  <a:pt x="84816" y="10469"/>
                </a:lnTo>
                <a:lnTo>
                  <a:pt x="79353" y="12655"/>
                </a:lnTo>
                <a:lnTo>
                  <a:pt x="74759" y="16018"/>
                </a:lnTo>
                <a:lnTo>
                  <a:pt x="70744" y="20164"/>
                </a:lnTo>
                <a:lnTo>
                  <a:pt x="67114" y="24834"/>
                </a:lnTo>
                <a:lnTo>
                  <a:pt x="62790" y="28899"/>
                </a:lnTo>
                <a:lnTo>
                  <a:pt x="58002" y="32562"/>
                </a:lnTo>
                <a:lnTo>
                  <a:pt x="52904" y="35956"/>
                </a:lnTo>
                <a:lnTo>
                  <a:pt x="47602" y="40124"/>
                </a:lnTo>
                <a:lnTo>
                  <a:pt x="42161" y="44807"/>
                </a:lnTo>
                <a:lnTo>
                  <a:pt x="36629" y="49835"/>
                </a:lnTo>
                <a:lnTo>
                  <a:pt x="31989" y="55091"/>
                </a:lnTo>
                <a:lnTo>
                  <a:pt x="27943" y="60501"/>
                </a:lnTo>
                <a:lnTo>
                  <a:pt x="24293" y="66012"/>
                </a:lnTo>
                <a:lnTo>
                  <a:pt x="20907" y="71591"/>
                </a:lnTo>
                <a:lnTo>
                  <a:pt x="17697" y="77216"/>
                </a:lnTo>
                <a:lnTo>
                  <a:pt x="11591" y="88545"/>
                </a:lnTo>
                <a:lnTo>
                  <a:pt x="5702" y="99930"/>
                </a:lnTo>
                <a:lnTo>
                  <a:pt x="3751" y="105633"/>
                </a:lnTo>
                <a:lnTo>
                  <a:pt x="2450" y="111340"/>
                </a:lnTo>
                <a:lnTo>
                  <a:pt x="1583" y="117050"/>
                </a:lnTo>
                <a:lnTo>
                  <a:pt x="1004" y="121809"/>
                </a:lnTo>
                <a:lnTo>
                  <a:pt x="619" y="125934"/>
                </a:lnTo>
                <a:lnTo>
                  <a:pt x="362" y="129637"/>
                </a:lnTo>
                <a:lnTo>
                  <a:pt x="190" y="134010"/>
                </a:lnTo>
                <a:lnTo>
                  <a:pt x="0" y="143950"/>
                </a:lnTo>
                <a:lnTo>
                  <a:pt x="902" y="148315"/>
                </a:lnTo>
                <a:lnTo>
                  <a:pt x="2456" y="152177"/>
                </a:lnTo>
                <a:lnTo>
                  <a:pt x="4444" y="155705"/>
                </a:lnTo>
                <a:lnTo>
                  <a:pt x="7674" y="159009"/>
                </a:lnTo>
                <a:lnTo>
                  <a:pt x="11733" y="162164"/>
                </a:lnTo>
                <a:lnTo>
                  <a:pt x="16344" y="165220"/>
                </a:lnTo>
                <a:lnTo>
                  <a:pt x="20370" y="168210"/>
                </a:lnTo>
                <a:lnTo>
                  <a:pt x="24007" y="171156"/>
                </a:lnTo>
                <a:lnTo>
                  <a:pt x="27384" y="174072"/>
                </a:lnTo>
                <a:lnTo>
                  <a:pt x="31540" y="176016"/>
                </a:lnTo>
                <a:lnTo>
                  <a:pt x="41238" y="178176"/>
                </a:lnTo>
                <a:lnTo>
                  <a:pt x="49359" y="179136"/>
                </a:lnTo>
                <a:lnTo>
                  <a:pt x="58048" y="179563"/>
                </a:lnTo>
                <a:lnTo>
                  <a:pt x="71434" y="179753"/>
                </a:lnTo>
                <a:lnTo>
                  <a:pt x="78052" y="178851"/>
                </a:lnTo>
                <a:lnTo>
                  <a:pt x="84369" y="177297"/>
                </a:lnTo>
                <a:lnTo>
                  <a:pt x="90485" y="175309"/>
                </a:lnTo>
                <a:lnTo>
                  <a:pt x="96468" y="173031"/>
                </a:lnTo>
                <a:lnTo>
                  <a:pt x="102361" y="170559"/>
                </a:lnTo>
                <a:lnTo>
                  <a:pt x="108195" y="167959"/>
                </a:lnTo>
                <a:lnTo>
                  <a:pt x="119757" y="162531"/>
                </a:lnTo>
                <a:lnTo>
                  <a:pt x="159862" y="142744"/>
                </a:lnTo>
                <a:lnTo>
                  <a:pt x="164626" y="138938"/>
                </a:lnTo>
                <a:lnTo>
                  <a:pt x="168755" y="134496"/>
                </a:lnTo>
                <a:lnTo>
                  <a:pt x="172460" y="129630"/>
                </a:lnTo>
                <a:lnTo>
                  <a:pt x="176835" y="124480"/>
                </a:lnTo>
                <a:lnTo>
                  <a:pt x="181657" y="119143"/>
                </a:lnTo>
                <a:lnTo>
                  <a:pt x="195005" y="105069"/>
                </a:lnTo>
                <a:lnTo>
                  <a:pt x="198533" y="101439"/>
                </a:lnTo>
                <a:lnTo>
                  <a:pt x="201837" y="97114"/>
                </a:lnTo>
                <a:lnTo>
                  <a:pt x="204992" y="92326"/>
                </a:lnTo>
                <a:lnTo>
                  <a:pt x="208048" y="87229"/>
                </a:lnTo>
                <a:lnTo>
                  <a:pt x="210086" y="81926"/>
                </a:lnTo>
                <a:lnTo>
                  <a:pt x="211444" y="76486"/>
                </a:lnTo>
                <a:lnTo>
                  <a:pt x="212349" y="70953"/>
                </a:lnTo>
                <a:lnTo>
                  <a:pt x="212953" y="65360"/>
                </a:lnTo>
                <a:lnTo>
                  <a:pt x="213356" y="59727"/>
                </a:lnTo>
                <a:lnTo>
                  <a:pt x="213803" y="49340"/>
                </a:lnTo>
                <a:lnTo>
                  <a:pt x="214001" y="41548"/>
                </a:lnTo>
                <a:lnTo>
                  <a:pt x="214113" y="27256"/>
                </a:lnTo>
                <a:lnTo>
                  <a:pt x="213176" y="22894"/>
                </a:lnTo>
                <a:lnTo>
                  <a:pt x="211599" y="19033"/>
                </a:lnTo>
                <a:lnTo>
                  <a:pt x="206775" y="10544"/>
                </a:lnTo>
                <a:lnTo>
                  <a:pt x="206116" y="6843"/>
                </a:lnTo>
                <a:lnTo>
                  <a:pt x="205940" y="4523"/>
                </a:lnTo>
                <a:lnTo>
                  <a:pt x="204870" y="2976"/>
                </a:lnTo>
                <a:lnTo>
                  <a:pt x="203204" y="1944"/>
                </a:lnTo>
                <a:lnTo>
                  <a:pt x="198238" y="289"/>
                </a:lnTo>
                <a:lnTo>
                  <a:pt x="197830" y="1106"/>
                </a:lnTo>
                <a:lnTo>
                  <a:pt x="197176" y="6721"/>
                </a:lnTo>
                <a:lnTo>
                  <a:pt x="197063" y="10481"/>
                </a:lnTo>
                <a:lnTo>
                  <a:pt x="197047" y="12663"/>
                </a:lnTo>
                <a:lnTo>
                  <a:pt x="196084" y="16023"/>
                </a:lnTo>
                <a:lnTo>
                  <a:pt x="194490" y="20167"/>
                </a:lnTo>
                <a:lnTo>
                  <a:pt x="192474" y="24836"/>
                </a:lnTo>
                <a:lnTo>
                  <a:pt x="191130" y="28900"/>
                </a:lnTo>
                <a:lnTo>
                  <a:pt x="190235" y="32563"/>
                </a:lnTo>
                <a:lnTo>
                  <a:pt x="189637" y="35957"/>
                </a:lnTo>
                <a:lnTo>
                  <a:pt x="189239" y="40124"/>
                </a:lnTo>
                <a:lnTo>
                  <a:pt x="188974" y="44808"/>
                </a:lnTo>
                <a:lnTo>
                  <a:pt x="188797" y="49835"/>
                </a:lnTo>
                <a:lnTo>
                  <a:pt x="189631" y="55092"/>
                </a:lnTo>
                <a:lnTo>
                  <a:pt x="191140" y="60501"/>
                </a:lnTo>
                <a:lnTo>
                  <a:pt x="193099" y="66012"/>
                </a:lnTo>
                <a:lnTo>
                  <a:pt x="195357" y="71591"/>
                </a:lnTo>
                <a:lnTo>
                  <a:pt x="197815" y="77216"/>
                </a:lnTo>
                <a:lnTo>
                  <a:pt x="200406" y="82871"/>
                </a:lnTo>
                <a:lnTo>
                  <a:pt x="203086" y="87593"/>
                </a:lnTo>
                <a:lnTo>
                  <a:pt x="205825" y="91693"/>
                </a:lnTo>
                <a:lnTo>
                  <a:pt x="208603" y="95379"/>
                </a:lnTo>
                <a:lnTo>
                  <a:pt x="211408" y="99742"/>
                </a:lnTo>
                <a:lnTo>
                  <a:pt x="214231" y="104555"/>
                </a:lnTo>
                <a:lnTo>
                  <a:pt x="217065" y="109669"/>
                </a:lnTo>
                <a:lnTo>
                  <a:pt x="222754" y="120431"/>
                </a:lnTo>
                <a:lnTo>
                  <a:pt x="225604" y="125968"/>
                </a:lnTo>
                <a:lnTo>
                  <a:pt x="229410" y="130612"/>
                </a:lnTo>
                <a:lnTo>
                  <a:pt x="233852" y="134660"/>
                </a:lnTo>
                <a:lnTo>
                  <a:pt x="238718" y="138312"/>
                </a:lnTo>
                <a:lnTo>
                  <a:pt x="242915" y="141698"/>
                </a:lnTo>
                <a:lnTo>
                  <a:pt x="246665" y="144909"/>
                </a:lnTo>
                <a:lnTo>
                  <a:pt x="250118" y="148001"/>
                </a:lnTo>
                <a:lnTo>
                  <a:pt x="256494" y="153978"/>
                </a:lnTo>
                <a:lnTo>
                  <a:pt x="259528" y="156905"/>
                </a:lnTo>
                <a:lnTo>
                  <a:pt x="263455" y="159809"/>
                </a:lnTo>
                <a:lnTo>
                  <a:pt x="267979" y="162697"/>
                </a:lnTo>
                <a:lnTo>
                  <a:pt x="272899" y="165576"/>
                </a:lnTo>
                <a:lnTo>
                  <a:pt x="277132" y="168447"/>
                </a:lnTo>
                <a:lnTo>
                  <a:pt x="280907" y="171314"/>
                </a:lnTo>
                <a:lnTo>
                  <a:pt x="284375" y="174177"/>
                </a:lnTo>
                <a:lnTo>
                  <a:pt x="288593" y="176087"/>
                </a:lnTo>
                <a:lnTo>
                  <a:pt x="298359" y="178208"/>
                </a:lnTo>
                <a:lnTo>
                  <a:pt x="309050" y="179150"/>
                </a:lnTo>
                <a:lnTo>
                  <a:pt x="319198" y="179569"/>
                </a:lnTo>
                <a:lnTo>
                  <a:pt x="330267" y="179805"/>
                </a:lnTo>
                <a:lnTo>
                  <a:pt x="342748" y="1799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4" name="SMARTPenAnnotation82"/>
          <p:cNvSpPr/>
          <p:nvPr/>
        </p:nvSpPr>
        <p:spPr>
          <a:xfrm>
            <a:off x="743726" y="3386172"/>
            <a:ext cx="347839" cy="94264"/>
          </a:xfrm>
          <a:custGeom>
            <a:avLst/>
            <a:gdLst/>
            <a:ahLst/>
            <a:cxnLst/>
            <a:rect l="0" t="0" r="0" b="0"/>
            <a:pathLst>
              <a:path w="347839" h="94264">
                <a:moveTo>
                  <a:pt x="4938" y="51400"/>
                </a:moveTo>
                <a:lnTo>
                  <a:pt x="4938" y="46849"/>
                </a:lnTo>
                <a:lnTo>
                  <a:pt x="3986" y="44556"/>
                </a:lnTo>
                <a:lnTo>
                  <a:pt x="2398" y="42075"/>
                </a:lnTo>
                <a:lnTo>
                  <a:pt x="388" y="39468"/>
                </a:lnTo>
                <a:lnTo>
                  <a:pt x="0" y="36778"/>
                </a:lnTo>
                <a:lnTo>
                  <a:pt x="693" y="34032"/>
                </a:lnTo>
                <a:lnTo>
                  <a:pt x="2108" y="31249"/>
                </a:lnTo>
                <a:lnTo>
                  <a:pt x="4004" y="28441"/>
                </a:lnTo>
                <a:lnTo>
                  <a:pt x="6221" y="25617"/>
                </a:lnTo>
                <a:lnTo>
                  <a:pt x="8651" y="22781"/>
                </a:lnTo>
                <a:lnTo>
                  <a:pt x="12176" y="19938"/>
                </a:lnTo>
                <a:lnTo>
                  <a:pt x="16431" y="17090"/>
                </a:lnTo>
                <a:lnTo>
                  <a:pt x="21173" y="14240"/>
                </a:lnTo>
                <a:lnTo>
                  <a:pt x="25286" y="12339"/>
                </a:lnTo>
                <a:lnTo>
                  <a:pt x="32397" y="10227"/>
                </a:lnTo>
                <a:lnTo>
                  <a:pt x="37532" y="8711"/>
                </a:lnTo>
                <a:lnTo>
                  <a:pt x="50857" y="4487"/>
                </a:lnTo>
                <a:lnTo>
                  <a:pt x="57458" y="2980"/>
                </a:lnTo>
                <a:lnTo>
                  <a:pt x="63764" y="1975"/>
                </a:lnTo>
                <a:lnTo>
                  <a:pt x="69873" y="1305"/>
                </a:lnTo>
                <a:lnTo>
                  <a:pt x="79201" y="561"/>
                </a:lnTo>
                <a:lnTo>
                  <a:pt x="87474" y="230"/>
                </a:lnTo>
                <a:lnTo>
                  <a:pt x="109305" y="0"/>
                </a:lnTo>
                <a:lnTo>
                  <a:pt x="112616" y="941"/>
                </a:lnTo>
                <a:lnTo>
                  <a:pt x="115776" y="2521"/>
                </a:lnTo>
                <a:lnTo>
                  <a:pt x="118835" y="4526"/>
                </a:lnTo>
                <a:lnTo>
                  <a:pt x="124774" y="6755"/>
                </a:lnTo>
                <a:lnTo>
                  <a:pt x="127691" y="7349"/>
                </a:lnTo>
                <a:lnTo>
                  <a:pt x="129636" y="8698"/>
                </a:lnTo>
                <a:lnTo>
                  <a:pt x="130933" y="10549"/>
                </a:lnTo>
                <a:lnTo>
                  <a:pt x="131797" y="12736"/>
                </a:lnTo>
                <a:lnTo>
                  <a:pt x="132373" y="15147"/>
                </a:lnTo>
                <a:lnTo>
                  <a:pt x="132758" y="17706"/>
                </a:lnTo>
                <a:lnTo>
                  <a:pt x="133014" y="20365"/>
                </a:lnTo>
                <a:lnTo>
                  <a:pt x="133185" y="23090"/>
                </a:lnTo>
                <a:lnTo>
                  <a:pt x="133374" y="28658"/>
                </a:lnTo>
                <a:lnTo>
                  <a:pt x="133481" y="37148"/>
                </a:lnTo>
                <a:lnTo>
                  <a:pt x="132543" y="39993"/>
                </a:lnTo>
                <a:lnTo>
                  <a:pt x="130966" y="42843"/>
                </a:lnTo>
                <a:lnTo>
                  <a:pt x="128962" y="45696"/>
                </a:lnTo>
                <a:lnTo>
                  <a:pt x="126673" y="48550"/>
                </a:lnTo>
                <a:lnTo>
                  <a:pt x="124195" y="51405"/>
                </a:lnTo>
                <a:lnTo>
                  <a:pt x="121590" y="54261"/>
                </a:lnTo>
                <a:lnTo>
                  <a:pt x="117949" y="57117"/>
                </a:lnTo>
                <a:lnTo>
                  <a:pt x="113616" y="59974"/>
                </a:lnTo>
                <a:lnTo>
                  <a:pt x="108823" y="62831"/>
                </a:lnTo>
                <a:lnTo>
                  <a:pt x="105627" y="65688"/>
                </a:lnTo>
                <a:lnTo>
                  <a:pt x="103497" y="68546"/>
                </a:lnTo>
                <a:lnTo>
                  <a:pt x="102077" y="71403"/>
                </a:lnTo>
                <a:lnTo>
                  <a:pt x="101130" y="74260"/>
                </a:lnTo>
                <a:lnTo>
                  <a:pt x="100498" y="77118"/>
                </a:lnTo>
                <a:lnTo>
                  <a:pt x="99485" y="83997"/>
                </a:lnTo>
                <a:lnTo>
                  <a:pt x="101307" y="85514"/>
                </a:lnTo>
                <a:lnTo>
                  <a:pt x="104427" y="87477"/>
                </a:lnTo>
                <a:lnTo>
                  <a:pt x="114020" y="92923"/>
                </a:lnTo>
                <a:lnTo>
                  <a:pt x="124783" y="93865"/>
                </a:lnTo>
                <a:lnTo>
                  <a:pt x="135486" y="94145"/>
                </a:lnTo>
                <a:lnTo>
                  <a:pt x="347838" y="942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5" name="SMARTPenAnnotation83"/>
          <p:cNvSpPr/>
          <p:nvPr/>
        </p:nvSpPr>
        <p:spPr>
          <a:xfrm>
            <a:off x="1065847" y="3549015"/>
            <a:ext cx="154306" cy="17146"/>
          </a:xfrm>
          <a:custGeom>
            <a:avLst/>
            <a:gdLst/>
            <a:ahLst/>
            <a:cxnLst/>
            <a:rect l="0" t="0" r="0" b="0"/>
            <a:pathLst>
              <a:path w="154306" h="17146">
                <a:moveTo>
                  <a:pt x="0" y="17145"/>
                </a:moveTo>
                <a:lnTo>
                  <a:pt x="20400" y="17145"/>
                </a:lnTo>
                <a:lnTo>
                  <a:pt x="24077" y="16192"/>
                </a:lnTo>
                <a:lnTo>
                  <a:pt x="28434" y="14605"/>
                </a:lnTo>
                <a:lnTo>
                  <a:pt x="33243" y="12594"/>
                </a:lnTo>
                <a:lnTo>
                  <a:pt x="38355" y="11253"/>
                </a:lnTo>
                <a:lnTo>
                  <a:pt x="43667" y="10359"/>
                </a:lnTo>
                <a:lnTo>
                  <a:pt x="49114" y="9764"/>
                </a:lnTo>
                <a:lnTo>
                  <a:pt x="54650" y="9367"/>
                </a:lnTo>
                <a:lnTo>
                  <a:pt x="60246" y="9101"/>
                </a:lnTo>
                <a:lnTo>
                  <a:pt x="71543" y="8808"/>
                </a:lnTo>
                <a:lnTo>
                  <a:pt x="82915" y="8677"/>
                </a:lnTo>
                <a:lnTo>
                  <a:pt x="89566" y="7689"/>
                </a:lnTo>
                <a:lnTo>
                  <a:pt x="96858" y="6079"/>
                </a:lnTo>
                <a:lnTo>
                  <a:pt x="104577" y="4052"/>
                </a:lnTo>
                <a:lnTo>
                  <a:pt x="110676" y="2701"/>
                </a:lnTo>
                <a:lnTo>
                  <a:pt x="115694" y="1801"/>
                </a:lnTo>
                <a:lnTo>
                  <a:pt x="119992" y="1200"/>
                </a:lnTo>
                <a:lnTo>
                  <a:pt x="124762" y="800"/>
                </a:lnTo>
                <a:lnTo>
                  <a:pt x="129847" y="533"/>
                </a:lnTo>
                <a:lnTo>
                  <a:pt x="143566" y="158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6" name="SMARTPenAnnotation84"/>
          <p:cNvSpPr/>
          <p:nvPr/>
        </p:nvSpPr>
        <p:spPr>
          <a:xfrm>
            <a:off x="1057274" y="3600450"/>
            <a:ext cx="197169" cy="17146"/>
          </a:xfrm>
          <a:custGeom>
            <a:avLst/>
            <a:gdLst/>
            <a:ahLst/>
            <a:cxnLst/>
            <a:rect l="0" t="0" r="0" b="0"/>
            <a:pathLst>
              <a:path w="197169" h="17146">
                <a:moveTo>
                  <a:pt x="0" y="0"/>
                </a:moveTo>
                <a:lnTo>
                  <a:pt x="0" y="7380"/>
                </a:lnTo>
                <a:lnTo>
                  <a:pt x="1905" y="7778"/>
                </a:lnTo>
                <a:lnTo>
                  <a:pt x="5080" y="8042"/>
                </a:lnTo>
                <a:lnTo>
                  <a:pt x="9102" y="8219"/>
                </a:lnTo>
                <a:lnTo>
                  <a:pt x="18651" y="8415"/>
                </a:lnTo>
                <a:lnTo>
                  <a:pt x="44854" y="8541"/>
                </a:lnTo>
                <a:lnTo>
                  <a:pt x="52763" y="9504"/>
                </a:lnTo>
                <a:lnTo>
                  <a:pt x="60893" y="11098"/>
                </a:lnTo>
                <a:lnTo>
                  <a:pt x="69170" y="13114"/>
                </a:lnTo>
                <a:lnTo>
                  <a:pt x="77546" y="14457"/>
                </a:lnTo>
                <a:lnTo>
                  <a:pt x="85988" y="15353"/>
                </a:lnTo>
                <a:lnTo>
                  <a:pt x="94473" y="15950"/>
                </a:lnTo>
                <a:lnTo>
                  <a:pt x="104892" y="16349"/>
                </a:lnTo>
                <a:lnTo>
                  <a:pt x="148214" y="16987"/>
                </a:lnTo>
                <a:lnTo>
                  <a:pt x="197168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7" name="SMARTPenAnnotation85"/>
          <p:cNvSpPr/>
          <p:nvPr/>
        </p:nvSpPr>
        <p:spPr>
          <a:xfrm>
            <a:off x="1363427" y="3308985"/>
            <a:ext cx="971151" cy="385643"/>
          </a:xfrm>
          <a:custGeom>
            <a:avLst/>
            <a:gdLst/>
            <a:ahLst/>
            <a:cxnLst/>
            <a:rect l="0" t="0" r="0" b="0"/>
            <a:pathLst>
              <a:path w="971151" h="385643">
                <a:moveTo>
                  <a:pt x="11030" y="248602"/>
                </a:moveTo>
                <a:lnTo>
                  <a:pt x="1928" y="248602"/>
                </a:lnTo>
                <a:lnTo>
                  <a:pt x="200" y="249555"/>
                </a:lnTo>
                <a:lnTo>
                  <a:pt x="0" y="251142"/>
                </a:lnTo>
                <a:lnTo>
                  <a:pt x="819" y="253153"/>
                </a:lnTo>
                <a:lnTo>
                  <a:pt x="2318" y="254494"/>
                </a:lnTo>
                <a:lnTo>
                  <a:pt x="4269" y="255387"/>
                </a:lnTo>
                <a:lnTo>
                  <a:pt x="9694" y="256822"/>
                </a:lnTo>
                <a:lnTo>
                  <a:pt x="23502" y="263949"/>
                </a:lnTo>
                <a:lnTo>
                  <a:pt x="38929" y="274529"/>
                </a:lnTo>
                <a:lnTo>
                  <a:pt x="51999" y="282954"/>
                </a:lnTo>
                <a:lnTo>
                  <a:pt x="64444" y="294023"/>
                </a:lnTo>
                <a:lnTo>
                  <a:pt x="81165" y="310279"/>
                </a:lnTo>
                <a:lnTo>
                  <a:pt x="129766" y="358767"/>
                </a:lnTo>
                <a:lnTo>
                  <a:pt x="145800" y="370249"/>
                </a:lnTo>
                <a:lnTo>
                  <a:pt x="154430" y="374105"/>
                </a:lnTo>
                <a:lnTo>
                  <a:pt x="158065" y="375133"/>
                </a:lnTo>
                <a:lnTo>
                  <a:pt x="164644" y="378816"/>
                </a:lnTo>
                <a:lnTo>
                  <a:pt x="167732" y="381131"/>
                </a:lnTo>
                <a:lnTo>
                  <a:pt x="173703" y="383704"/>
                </a:lnTo>
                <a:lnTo>
                  <a:pt x="182419" y="385152"/>
                </a:lnTo>
                <a:lnTo>
                  <a:pt x="193898" y="385642"/>
                </a:lnTo>
                <a:lnTo>
                  <a:pt x="196759" y="384729"/>
                </a:lnTo>
                <a:lnTo>
                  <a:pt x="206503" y="378370"/>
                </a:lnTo>
                <a:lnTo>
                  <a:pt x="212246" y="372989"/>
                </a:lnTo>
                <a:lnTo>
                  <a:pt x="213754" y="369627"/>
                </a:lnTo>
                <a:lnTo>
                  <a:pt x="215430" y="360811"/>
                </a:lnTo>
                <a:lnTo>
                  <a:pt x="218714" y="353082"/>
                </a:lnTo>
                <a:lnTo>
                  <a:pt x="220924" y="349688"/>
                </a:lnTo>
                <a:lnTo>
                  <a:pt x="223378" y="340837"/>
                </a:lnTo>
                <a:lnTo>
                  <a:pt x="224470" y="330553"/>
                </a:lnTo>
                <a:lnTo>
                  <a:pt x="224954" y="319632"/>
                </a:lnTo>
                <a:lnTo>
                  <a:pt x="225228" y="298223"/>
                </a:lnTo>
                <a:lnTo>
                  <a:pt x="225308" y="273782"/>
                </a:lnTo>
                <a:lnTo>
                  <a:pt x="224367" y="266341"/>
                </a:lnTo>
                <a:lnTo>
                  <a:pt x="222787" y="259476"/>
                </a:lnTo>
                <a:lnTo>
                  <a:pt x="220782" y="252994"/>
                </a:lnTo>
                <a:lnTo>
                  <a:pt x="219444" y="245815"/>
                </a:lnTo>
                <a:lnTo>
                  <a:pt x="218553" y="238172"/>
                </a:lnTo>
                <a:lnTo>
                  <a:pt x="217958" y="230218"/>
                </a:lnTo>
                <a:lnTo>
                  <a:pt x="216610" y="222059"/>
                </a:lnTo>
                <a:lnTo>
                  <a:pt x="214758" y="213761"/>
                </a:lnTo>
                <a:lnTo>
                  <a:pt x="212571" y="205372"/>
                </a:lnTo>
                <a:lnTo>
                  <a:pt x="211113" y="196923"/>
                </a:lnTo>
                <a:lnTo>
                  <a:pt x="210141" y="188432"/>
                </a:lnTo>
                <a:lnTo>
                  <a:pt x="209493" y="179914"/>
                </a:lnTo>
                <a:lnTo>
                  <a:pt x="208109" y="172330"/>
                </a:lnTo>
                <a:lnTo>
                  <a:pt x="206233" y="165369"/>
                </a:lnTo>
                <a:lnTo>
                  <a:pt x="204031" y="158823"/>
                </a:lnTo>
                <a:lnTo>
                  <a:pt x="202562" y="152555"/>
                </a:lnTo>
                <a:lnTo>
                  <a:pt x="200930" y="140509"/>
                </a:lnTo>
                <a:lnTo>
                  <a:pt x="197638" y="134630"/>
                </a:lnTo>
                <a:lnTo>
                  <a:pt x="186359" y="123018"/>
                </a:lnTo>
                <a:lnTo>
                  <a:pt x="182209" y="117254"/>
                </a:lnTo>
                <a:lnTo>
                  <a:pt x="177597" y="105770"/>
                </a:lnTo>
                <a:lnTo>
                  <a:pt x="175547" y="94316"/>
                </a:lnTo>
                <a:lnTo>
                  <a:pt x="175000" y="88595"/>
                </a:lnTo>
                <a:lnTo>
                  <a:pt x="173684" y="83828"/>
                </a:lnTo>
                <a:lnTo>
                  <a:pt x="168232" y="72569"/>
                </a:lnTo>
                <a:lnTo>
                  <a:pt x="166623" y="66225"/>
                </a:lnTo>
                <a:lnTo>
                  <a:pt x="167146" y="63200"/>
                </a:lnTo>
                <a:lnTo>
                  <a:pt x="170267" y="57299"/>
                </a:lnTo>
                <a:lnTo>
                  <a:pt x="170528" y="54391"/>
                </a:lnTo>
                <a:lnTo>
                  <a:pt x="169750" y="51501"/>
                </a:lnTo>
                <a:lnTo>
                  <a:pt x="168278" y="48621"/>
                </a:lnTo>
                <a:lnTo>
                  <a:pt x="168250" y="46702"/>
                </a:lnTo>
                <a:lnTo>
                  <a:pt x="169183" y="45422"/>
                </a:lnTo>
                <a:lnTo>
                  <a:pt x="170758" y="44569"/>
                </a:lnTo>
                <a:lnTo>
                  <a:pt x="171808" y="43047"/>
                </a:lnTo>
                <a:lnTo>
                  <a:pt x="172974" y="38817"/>
                </a:lnTo>
                <a:lnTo>
                  <a:pt x="174238" y="37308"/>
                </a:lnTo>
                <a:lnTo>
                  <a:pt x="176033" y="36302"/>
                </a:lnTo>
                <a:lnTo>
                  <a:pt x="178182" y="35631"/>
                </a:lnTo>
                <a:lnTo>
                  <a:pt x="183110" y="32346"/>
                </a:lnTo>
                <a:lnTo>
                  <a:pt x="185757" y="30136"/>
                </a:lnTo>
                <a:lnTo>
                  <a:pt x="189427" y="28663"/>
                </a:lnTo>
                <a:lnTo>
                  <a:pt x="202742" y="25638"/>
                </a:lnTo>
                <a:lnTo>
                  <a:pt x="214095" y="20084"/>
                </a:lnTo>
                <a:lnTo>
                  <a:pt x="230053" y="18016"/>
                </a:lnTo>
                <a:lnTo>
                  <a:pt x="252456" y="17403"/>
                </a:lnTo>
                <a:lnTo>
                  <a:pt x="278144" y="16269"/>
                </a:lnTo>
                <a:lnTo>
                  <a:pt x="298657" y="12628"/>
                </a:lnTo>
                <a:lnTo>
                  <a:pt x="327075" y="9774"/>
                </a:lnTo>
                <a:lnTo>
                  <a:pt x="349932" y="9106"/>
                </a:lnTo>
                <a:lnTo>
                  <a:pt x="438257" y="8603"/>
                </a:lnTo>
                <a:lnTo>
                  <a:pt x="468561" y="6046"/>
                </a:lnTo>
                <a:lnTo>
                  <a:pt x="484643" y="4030"/>
                </a:lnTo>
                <a:lnTo>
                  <a:pt x="500127" y="2687"/>
                </a:lnTo>
                <a:lnTo>
                  <a:pt x="530031" y="1194"/>
                </a:lnTo>
                <a:lnTo>
                  <a:pt x="561737" y="530"/>
                </a:lnTo>
                <a:lnTo>
                  <a:pt x="9711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8" name="SMARTPenAnnotation86"/>
          <p:cNvSpPr/>
          <p:nvPr/>
        </p:nvSpPr>
        <p:spPr>
          <a:xfrm>
            <a:off x="1708784" y="3386137"/>
            <a:ext cx="227431" cy="248204"/>
          </a:xfrm>
          <a:custGeom>
            <a:avLst/>
            <a:gdLst/>
            <a:ahLst/>
            <a:cxnLst/>
            <a:rect l="0" t="0" r="0" b="0"/>
            <a:pathLst>
              <a:path w="227431" h="248204">
                <a:moveTo>
                  <a:pt x="0" y="8573"/>
                </a:moveTo>
                <a:lnTo>
                  <a:pt x="66132" y="8573"/>
                </a:lnTo>
                <a:lnTo>
                  <a:pt x="71711" y="7620"/>
                </a:lnTo>
                <a:lnTo>
                  <a:pt x="77335" y="6033"/>
                </a:lnTo>
                <a:lnTo>
                  <a:pt x="82989" y="4022"/>
                </a:lnTo>
                <a:lnTo>
                  <a:pt x="88664" y="2681"/>
                </a:lnTo>
                <a:lnTo>
                  <a:pt x="94352" y="1787"/>
                </a:lnTo>
                <a:lnTo>
                  <a:pt x="100049" y="1192"/>
                </a:lnTo>
                <a:lnTo>
                  <a:pt x="105752" y="795"/>
                </a:lnTo>
                <a:lnTo>
                  <a:pt x="111459" y="529"/>
                </a:lnTo>
                <a:lnTo>
                  <a:pt x="123833" y="236"/>
                </a:lnTo>
                <a:lnTo>
                  <a:pt x="203567" y="0"/>
                </a:lnTo>
                <a:lnTo>
                  <a:pt x="209855" y="2540"/>
                </a:lnTo>
                <a:lnTo>
                  <a:pt x="222123" y="8220"/>
                </a:lnTo>
                <a:lnTo>
                  <a:pt x="222547" y="10956"/>
                </a:lnTo>
                <a:lnTo>
                  <a:pt x="222785" y="17851"/>
                </a:lnTo>
                <a:lnTo>
                  <a:pt x="222866" y="28715"/>
                </a:lnTo>
                <a:lnTo>
                  <a:pt x="223825" y="31526"/>
                </a:lnTo>
                <a:lnTo>
                  <a:pt x="227430" y="37189"/>
                </a:lnTo>
                <a:lnTo>
                  <a:pt x="226868" y="40985"/>
                </a:lnTo>
                <a:lnTo>
                  <a:pt x="224588" y="45421"/>
                </a:lnTo>
                <a:lnTo>
                  <a:pt x="221163" y="50283"/>
                </a:lnTo>
                <a:lnTo>
                  <a:pt x="217927" y="55430"/>
                </a:lnTo>
                <a:lnTo>
                  <a:pt x="214817" y="60766"/>
                </a:lnTo>
                <a:lnTo>
                  <a:pt x="211792" y="66228"/>
                </a:lnTo>
                <a:lnTo>
                  <a:pt x="205890" y="77377"/>
                </a:lnTo>
                <a:lnTo>
                  <a:pt x="185747" y="117171"/>
                </a:lnTo>
                <a:lnTo>
                  <a:pt x="181934" y="122881"/>
                </a:lnTo>
                <a:lnTo>
                  <a:pt x="177487" y="128594"/>
                </a:lnTo>
                <a:lnTo>
                  <a:pt x="172617" y="134307"/>
                </a:lnTo>
                <a:lnTo>
                  <a:pt x="169371" y="140020"/>
                </a:lnTo>
                <a:lnTo>
                  <a:pt x="167207" y="145735"/>
                </a:lnTo>
                <a:lnTo>
                  <a:pt x="165764" y="151449"/>
                </a:lnTo>
                <a:lnTo>
                  <a:pt x="163849" y="157163"/>
                </a:lnTo>
                <a:lnTo>
                  <a:pt x="161621" y="162878"/>
                </a:lnTo>
                <a:lnTo>
                  <a:pt x="159182" y="168593"/>
                </a:lnTo>
                <a:lnTo>
                  <a:pt x="153933" y="180023"/>
                </a:lnTo>
                <a:lnTo>
                  <a:pt x="151200" y="185738"/>
                </a:lnTo>
                <a:lnTo>
                  <a:pt x="148425" y="190500"/>
                </a:lnTo>
                <a:lnTo>
                  <a:pt x="145622" y="194628"/>
                </a:lnTo>
                <a:lnTo>
                  <a:pt x="142802" y="198332"/>
                </a:lnTo>
                <a:lnTo>
                  <a:pt x="139969" y="202706"/>
                </a:lnTo>
                <a:lnTo>
                  <a:pt x="137128" y="207528"/>
                </a:lnTo>
                <a:lnTo>
                  <a:pt x="134281" y="212647"/>
                </a:lnTo>
                <a:lnTo>
                  <a:pt x="132383" y="217012"/>
                </a:lnTo>
                <a:lnTo>
                  <a:pt x="130275" y="224403"/>
                </a:lnTo>
                <a:lnTo>
                  <a:pt x="129338" y="230862"/>
                </a:lnTo>
                <a:lnTo>
                  <a:pt x="129088" y="233918"/>
                </a:lnTo>
                <a:lnTo>
                  <a:pt x="127969" y="235955"/>
                </a:lnTo>
                <a:lnTo>
                  <a:pt x="126270" y="237314"/>
                </a:lnTo>
                <a:lnTo>
                  <a:pt x="124185" y="238219"/>
                </a:lnTo>
                <a:lnTo>
                  <a:pt x="123748" y="239775"/>
                </a:lnTo>
                <a:lnTo>
                  <a:pt x="124409" y="241765"/>
                </a:lnTo>
                <a:lnTo>
                  <a:pt x="128343" y="248203"/>
                </a:lnTo>
                <a:lnTo>
                  <a:pt x="128567" y="241187"/>
                </a:lnTo>
                <a:lnTo>
                  <a:pt x="128588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9" name="SMARTPenAnnotation87"/>
          <p:cNvSpPr/>
          <p:nvPr/>
        </p:nvSpPr>
        <p:spPr>
          <a:xfrm>
            <a:off x="2025968" y="3386137"/>
            <a:ext cx="231193" cy="248561"/>
          </a:xfrm>
          <a:custGeom>
            <a:avLst/>
            <a:gdLst/>
            <a:ahLst/>
            <a:cxnLst/>
            <a:rect l="0" t="0" r="0" b="0"/>
            <a:pathLst>
              <a:path w="231193" h="248561">
                <a:moveTo>
                  <a:pt x="205739" y="8573"/>
                </a:moveTo>
                <a:lnTo>
                  <a:pt x="210678" y="8573"/>
                </a:lnTo>
                <a:lnTo>
                  <a:pt x="206577" y="8573"/>
                </a:lnTo>
                <a:lnTo>
                  <a:pt x="210538" y="8573"/>
                </a:lnTo>
                <a:lnTo>
                  <a:pt x="211796" y="7620"/>
                </a:lnTo>
                <a:lnTo>
                  <a:pt x="212635" y="6033"/>
                </a:lnTo>
                <a:lnTo>
                  <a:pt x="213980" y="1192"/>
                </a:lnTo>
                <a:lnTo>
                  <a:pt x="209084" y="529"/>
                </a:lnTo>
                <a:lnTo>
                  <a:pt x="201511" y="236"/>
                </a:lnTo>
                <a:lnTo>
                  <a:pt x="194970" y="105"/>
                </a:lnTo>
                <a:lnTo>
                  <a:pt x="71540" y="0"/>
                </a:lnTo>
                <a:lnTo>
                  <a:pt x="66743" y="953"/>
                </a:lnTo>
                <a:lnTo>
                  <a:pt x="62592" y="2540"/>
                </a:lnTo>
                <a:lnTo>
                  <a:pt x="58873" y="4551"/>
                </a:lnTo>
                <a:lnTo>
                  <a:pt x="54488" y="5892"/>
                </a:lnTo>
                <a:lnTo>
                  <a:pt x="49660" y="6785"/>
                </a:lnTo>
                <a:lnTo>
                  <a:pt x="44537" y="7381"/>
                </a:lnTo>
                <a:lnTo>
                  <a:pt x="40168" y="8731"/>
                </a:lnTo>
                <a:lnTo>
                  <a:pt x="36303" y="10583"/>
                </a:lnTo>
                <a:lnTo>
                  <a:pt x="27808" y="15849"/>
                </a:lnTo>
                <a:lnTo>
                  <a:pt x="21785" y="21312"/>
                </a:lnTo>
                <a:lnTo>
                  <a:pt x="19286" y="22780"/>
                </a:lnTo>
                <a:lnTo>
                  <a:pt x="13968" y="24412"/>
                </a:lnTo>
                <a:lnTo>
                  <a:pt x="12169" y="25800"/>
                </a:lnTo>
                <a:lnTo>
                  <a:pt x="10970" y="27677"/>
                </a:lnTo>
                <a:lnTo>
                  <a:pt x="10171" y="29882"/>
                </a:lnTo>
                <a:lnTo>
                  <a:pt x="10590" y="32303"/>
                </a:lnTo>
                <a:lnTo>
                  <a:pt x="14779" y="39311"/>
                </a:lnTo>
                <a:lnTo>
                  <a:pt x="16093" y="41284"/>
                </a:lnTo>
                <a:lnTo>
                  <a:pt x="15491" y="42763"/>
                </a:lnTo>
                <a:lnTo>
                  <a:pt x="11045" y="49395"/>
                </a:lnTo>
                <a:lnTo>
                  <a:pt x="9671" y="54656"/>
                </a:lnTo>
                <a:lnTo>
                  <a:pt x="9060" y="60169"/>
                </a:lnTo>
                <a:lnTo>
                  <a:pt x="8789" y="65794"/>
                </a:lnTo>
                <a:lnTo>
                  <a:pt x="8600" y="75469"/>
                </a:lnTo>
                <a:lnTo>
                  <a:pt x="6044" y="78944"/>
                </a:lnTo>
                <a:lnTo>
                  <a:pt x="4029" y="81204"/>
                </a:lnTo>
                <a:lnTo>
                  <a:pt x="2686" y="83664"/>
                </a:lnTo>
                <a:lnTo>
                  <a:pt x="1193" y="88936"/>
                </a:lnTo>
                <a:lnTo>
                  <a:pt x="530" y="94455"/>
                </a:lnTo>
                <a:lnTo>
                  <a:pt x="104" y="101208"/>
                </a:lnTo>
                <a:lnTo>
                  <a:pt x="20" y="108433"/>
                </a:lnTo>
                <a:lnTo>
                  <a:pt x="0" y="115876"/>
                </a:lnTo>
                <a:lnTo>
                  <a:pt x="952" y="117256"/>
                </a:lnTo>
                <a:lnTo>
                  <a:pt x="2539" y="118175"/>
                </a:lnTo>
                <a:lnTo>
                  <a:pt x="7380" y="119652"/>
                </a:lnTo>
                <a:lnTo>
                  <a:pt x="12769" y="119907"/>
                </a:lnTo>
                <a:lnTo>
                  <a:pt x="32462" y="120009"/>
                </a:lnTo>
                <a:lnTo>
                  <a:pt x="91484" y="120015"/>
                </a:lnTo>
                <a:lnTo>
                  <a:pt x="97184" y="120967"/>
                </a:lnTo>
                <a:lnTo>
                  <a:pt x="102889" y="122555"/>
                </a:lnTo>
                <a:lnTo>
                  <a:pt x="108597" y="124566"/>
                </a:lnTo>
                <a:lnTo>
                  <a:pt x="114308" y="125907"/>
                </a:lnTo>
                <a:lnTo>
                  <a:pt x="120020" y="126800"/>
                </a:lnTo>
                <a:lnTo>
                  <a:pt x="125733" y="127396"/>
                </a:lnTo>
                <a:lnTo>
                  <a:pt x="131447" y="128746"/>
                </a:lnTo>
                <a:lnTo>
                  <a:pt x="137161" y="130598"/>
                </a:lnTo>
                <a:lnTo>
                  <a:pt x="142875" y="132785"/>
                </a:lnTo>
                <a:lnTo>
                  <a:pt x="156844" y="137756"/>
                </a:lnTo>
                <a:lnTo>
                  <a:pt x="164570" y="140415"/>
                </a:lnTo>
                <a:lnTo>
                  <a:pt x="170673" y="143140"/>
                </a:lnTo>
                <a:lnTo>
                  <a:pt x="175694" y="145909"/>
                </a:lnTo>
                <a:lnTo>
                  <a:pt x="179994" y="148708"/>
                </a:lnTo>
                <a:lnTo>
                  <a:pt x="184766" y="151526"/>
                </a:lnTo>
                <a:lnTo>
                  <a:pt x="189852" y="154357"/>
                </a:lnTo>
                <a:lnTo>
                  <a:pt x="195147" y="157197"/>
                </a:lnTo>
                <a:lnTo>
                  <a:pt x="199631" y="160043"/>
                </a:lnTo>
                <a:lnTo>
                  <a:pt x="203572" y="162893"/>
                </a:lnTo>
                <a:lnTo>
                  <a:pt x="207152" y="165745"/>
                </a:lnTo>
                <a:lnTo>
                  <a:pt x="211443" y="168599"/>
                </a:lnTo>
                <a:lnTo>
                  <a:pt x="216209" y="171455"/>
                </a:lnTo>
                <a:lnTo>
                  <a:pt x="221292" y="174311"/>
                </a:lnTo>
                <a:lnTo>
                  <a:pt x="224680" y="178120"/>
                </a:lnTo>
                <a:lnTo>
                  <a:pt x="226939" y="182564"/>
                </a:lnTo>
                <a:lnTo>
                  <a:pt x="228445" y="187432"/>
                </a:lnTo>
                <a:lnTo>
                  <a:pt x="229448" y="191630"/>
                </a:lnTo>
                <a:lnTo>
                  <a:pt x="230564" y="198834"/>
                </a:lnTo>
                <a:lnTo>
                  <a:pt x="231060" y="205211"/>
                </a:lnTo>
                <a:lnTo>
                  <a:pt x="231192" y="208245"/>
                </a:lnTo>
                <a:lnTo>
                  <a:pt x="229375" y="212172"/>
                </a:lnTo>
                <a:lnTo>
                  <a:pt x="226259" y="216696"/>
                </a:lnTo>
                <a:lnTo>
                  <a:pt x="222276" y="221616"/>
                </a:lnTo>
                <a:lnTo>
                  <a:pt x="218669" y="224897"/>
                </a:lnTo>
                <a:lnTo>
                  <a:pt x="215312" y="227084"/>
                </a:lnTo>
                <a:lnTo>
                  <a:pt x="208089" y="230466"/>
                </a:lnTo>
                <a:lnTo>
                  <a:pt x="198528" y="235145"/>
                </a:lnTo>
                <a:lnTo>
                  <a:pt x="194264" y="237725"/>
                </a:lnTo>
                <a:lnTo>
                  <a:pt x="190469" y="240399"/>
                </a:lnTo>
                <a:lnTo>
                  <a:pt x="186987" y="243133"/>
                </a:lnTo>
                <a:lnTo>
                  <a:pt x="182760" y="244956"/>
                </a:lnTo>
                <a:lnTo>
                  <a:pt x="178037" y="246172"/>
                </a:lnTo>
                <a:lnTo>
                  <a:pt x="172984" y="246982"/>
                </a:lnTo>
                <a:lnTo>
                  <a:pt x="167709" y="247522"/>
                </a:lnTo>
                <a:lnTo>
                  <a:pt x="162289" y="247882"/>
                </a:lnTo>
                <a:lnTo>
                  <a:pt x="156770" y="248122"/>
                </a:lnTo>
                <a:lnTo>
                  <a:pt x="145557" y="248389"/>
                </a:lnTo>
                <a:lnTo>
                  <a:pt x="122837" y="248560"/>
                </a:lnTo>
                <a:lnTo>
                  <a:pt x="118086" y="247622"/>
                </a:lnTo>
                <a:lnTo>
                  <a:pt x="113966" y="246044"/>
                </a:lnTo>
                <a:lnTo>
                  <a:pt x="110267" y="244039"/>
                </a:lnTo>
                <a:lnTo>
                  <a:pt x="105896" y="242703"/>
                </a:lnTo>
                <a:lnTo>
                  <a:pt x="101077" y="241812"/>
                </a:lnTo>
                <a:lnTo>
                  <a:pt x="95959" y="241218"/>
                </a:lnTo>
                <a:lnTo>
                  <a:pt x="91595" y="239870"/>
                </a:lnTo>
                <a:lnTo>
                  <a:pt x="87733" y="238018"/>
                </a:lnTo>
                <a:lnTo>
                  <a:pt x="80902" y="234374"/>
                </a:lnTo>
                <a:lnTo>
                  <a:pt x="74691" y="232754"/>
                </a:lnTo>
                <a:lnTo>
                  <a:pt x="68755" y="229494"/>
                </a:lnTo>
                <a:lnTo>
                  <a:pt x="65839" y="227291"/>
                </a:lnTo>
                <a:lnTo>
                  <a:pt x="64847" y="225822"/>
                </a:lnTo>
                <a:lnTo>
                  <a:pt x="65139" y="224843"/>
                </a:lnTo>
                <a:lnTo>
                  <a:pt x="66285" y="224191"/>
                </a:lnTo>
                <a:lnTo>
                  <a:pt x="66098" y="223755"/>
                </a:lnTo>
                <a:lnTo>
                  <a:pt x="65020" y="223465"/>
                </a:lnTo>
                <a:lnTo>
                  <a:pt x="60997" y="223000"/>
                </a:lnTo>
                <a:lnTo>
                  <a:pt x="60667" y="222009"/>
                </a:lnTo>
                <a:lnTo>
                  <a:pt x="60007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0" name="SMARTPenAnnotation88"/>
          <p:cNvSpPr/>
          <p:nvPr/>
        </p:nvSpPr>
        <p:spPr>
          <a:xfrm>
            <a:off x="732462" y="3291842"/>
            <a:ext cx="259517" cy="188594"/>
          </a:xfrm>
          <a:custGeom>
            <a:avLst/>
            <a:gdLst/>
            <a:ahLst/>
            <a:cxnLst/>
            <a:rect l="0" t="0" r="0" b="0"/>
            <a:pathLst>
              <a:path w="259517" h="188594">
                <a:moveTo>
                  <a:pt x="67637" y="8570"/>
                </a:moveTo>
                <a:lnTo>
                  <a:pt x="67637" y="1189"/>
                </a:lnTo>
                <a:lnTo>
                  <a:pt x="68590" y="792"/>
                </a:lnTo>
                <a:lnTo>
                  <a:pt x="72576" y="233"/>
                </a:lnTo>
                <a:lnTo>
                  <a:pt x="70468" y="102"/>
                </a:lnTo>
                <a:lnTo>
                  <a:pt x="70477" y="67"/>
                </a:lnTo>
                <a:lnTo>
                  <a:pt x="77486" y="3"/>
                </a:lnTo>
                <a:lnTo>
                  <a:pt x="85032" y="0"/>
                </a:lnTo>
                <a:lnTo>
                  <a:pt x="88759" y="952"/>
                </a:lnTo>
                <a:lnTo>
                  <a:pt x="95440" y="4549"/>
                </a:lnTo>
                <a:lnTo>
                  <a:pt x="101584" y="6783"/>
                </a:lnTo>
                <a:lnTo>
                  <a:pt x="104556" y="7379"/>
                </a:lnTo>
                <a:lnTo>
                  <a:pt x="110398" y="10581"/>
                </a:lnTo>
                <a:lnTo>
                  <a:pt x="113290" y="12768"/>
                </a:lnTo>
                <a:lnTo>
                  <a:pt x="119042" y="15198"/>
                </a:lnTo>
                <a:lnTo>
                  <a:pt x="121910" y="15846"/>
                </a:lnTo>
                <a:lnTo>
                  <a:pt x="123822" y="17231"/>
                </a:lnTo>
                <a:lnTo>
                  <a:pt x="125096" y="19107"/>
                </a:lnTo>
                <a:lnTo>
                  <a:pt x="126512" y="23730"/>
                </a:lnTo>
                <a:lnTo>
                  <a:pt x="127141" y="28960"/>
                </a:lnTo>
                <a:lnTo>
                  <a:pt x="126357" y="30736"/>
                </a:lnTo>
                <a:lnTo>
                  <a:pt x="124881" y="31920"/>
                </a:lnTo>
                <a:lnTo>
                  <a:pt x="122945" y="32709"/>
                </a:lnTo>
                <a:lnTo>
                  <a:pt x="112041" y="40820"/>
                </a:lnTo>
                <a:lnTo>
                  <a:pt x="107717" y="43405"/>
                </a:lnTo>
                <a:lnTo>
                  <a:pt x="102930" y="46081"/>
                </a:lnTo>
                <a:lnTo>
                  <a:pt x="97833" y="47865"/>
                </a:lnTo>
                <a:lnTo>
                  <a:pt x="92530" y="49054"/>
                </a:lnTo>
                <a:lnTo>
                  <a:pt x="87090" y="49847"/>
                </a:lnTo>
                <a:lnTo>
                  <a:pt x="81558" y="51328"/>
                </a:lnTo>
                <a:lnTo>
                  <a:pt x="75966" y="53268"/>
                </a:lnTo>
                <a:lnTo>
                  <a:pt x="70332" y="55514"/>
                </a:lnTo>
                <a:lnTo>
                  <a:pt x="64671" y="57011"/>
                </a:lnTo>
                <a:lnTo>
                  <a:pt x="58993" y="58009"/>
                </a:lnTo>
                <a:lnTo>
                  <a:pt x="53302" y="58674"/>
                </a:lnTo>
                <a:lnTo>
                  <a:pt x="47603" y="59118"/>
                </a:lnTo>
                <a:lnTo>
                  <a:pt x="41898" y="59413"/>
                </a:lnTo>
                <a:lnTo>
                  <a:pt x="36191" y="59611"/>
                </a:lnTo>
                <a:lnTo>
                  <a:pt x="32385" y="60695"/>
                </a:lnTo>
                <a:lnTo>
                  <a:pt x="29849" y="62370"/>
                </a:lnTo>
                <a:lnTo>
                  <a:pt x="28157" y="64439"/>
                </a:lnTo>
                <a:lnTo>
                  <a:pt x="26077" y="65818"/>
                </a:lnTo>
                <a:lnTo>
                  <a:pt x="21226" y="67351"/>
                </a:lnTo>
                <a:lnTo>
                  <a:pt x="19552" y="68712"/>
                </a:lnTo>
                <a:lnTo>
                  <a:pt x="18435" y="70573"/>
                </a:lnTo>
                <a:lnTo>
                  <a:pt x="16333" y="76765"/>
                </a:lnTo>
                <a:lnTo>
                  <a:pt x="20792" y="77036"/>
                </a:lnTo>
                <a:lnTo>
                  <a:pt x="37247" y="77116"/>
                </a:lnTo>
                <a:lnTo>
                  <a:pt x="43567" y="78080"/>
                </a:lnTo>
                <a:lnTo>
                  <a:pt x="49686" y="79675"/>
                </a:lnTo>
                <a:lnTo>
                  <a:pt x="55670" y="81691"/>
                </a:lnTo>
                <a:lnTo>
                  <a:pt x="63469" y="83035"/>
                </a:lnTo>
                <a:lnTo>
                  <a:pt x="72478" y="83931"/>
                </a:lnTo>
                <a:lnTo>
                  <a:pt x="82295" y="84528"/>
                </a:lnTo>
                <a:lnTo>
                  <a:pt x="100822" y="85192"/>
                </a:lnTo>
                <a:lnTo>
                  <a:pt x="135999" y="85618"/>
                </a:lnTo>
                <a:lnTo>
                  <a:pt x="143692" y="86605"/>
                </a:lnTo>
                <a:lnTo>
                  <a:pt x="150725" y="88216"/>
                </a:lnTo>
                <a:lnTo>
                  <a:pt x="157319" y="90243"/>
                </a:lnTo>
                <a:lnTo>
                  <a:pt x="162668" y="91593"/>
                </a:lnTo>
                <a:lnTo>
                  <a:pt x="167186" y="92494"/>
                </a:lnTo>
                <a:lnTo>
                  <a:pt x="178384" y="94190"/>
                </a:lnTo>
                <a:lnTo>
                  <a:pt x="174323" y="98814"/>
                </a:lnTo>
                <a:lnTo>
                  <a:pt x="171146" y="100166"/>
                </a:lnTo>
                <a:lnTo>
                  <a:pt x="167123" y="101066"/>
                </a:lnTo>
                <a:lnTo>
                  <a:pt x="162536" y="101667"/>
                </a:lnTo>
                <a:lnTo>
                  <a:pt x="156621" y="103020"/>
                </a:lnTo>
                <a:lnTo>
                  <a:pt x="149820" y="104874"/>
                </a:lnTo>
                <a:lnTo>
                  <a:pt x="142428" y="107063"/>
                </a:lnTo>
                <a:lnTo>
                  <a:pt x="134643" y="108522"/>
                </a:lnTo>
                <a:lnTo>
                  <a:pt x="126595" y="109495"/>
                </a:lnTo>
                <a:lnTo>
                  <a:pt x="118373" y="110143"/>
                </a:lnTo>
                <a:lnTo>
                  <a:pt x="110033" y="111528"/>
                </a:lnTo>
                <a:lnTo>
                  <a:pt x="101616" y="113404"/>
                </a:lnTo>
                <a:lnTo>
                  <a:pt x="93148" y="115607"/>
                </a:lnTo>
                <a:lnTo>
                  <a:pt x="84644" y="117075"/>
                </a:lnTo>
                <a:lnTo>
                  <a:pt x="76118" y="118054"/>
                </a:lnTo>
                <a:lnTo>
                  <a:pt x="67576" y="118707"/>
                </a:lnTo>
                <a:lnTo>
                  <a:pt x="59024" y="120095"/>
                </a:lnTo>
                <a:lnTo>
                  <a:pt x="50465" y="121972"/>
                </a:lnTo>
                <a:lnTo>
                  <a:pt x="41902" y="124177"/>
                </a:lnTo>
                <a:lnTo>
                  <a:pt x="35240" y="125646"/>
                </a:lnTo>
                <a:lnTo>
                  <a:pt x="29847" y="126626"/>
                </a:lnTo>
                <a:lnTo>
                  <a:pt x="25299" y="127279"/>
                </a:lnTo>
                <a:lnTo>
                  <a:pt x="20362" y="127714"/>
                </a:lnTo>
                <a:lnTo>
                  <a:pt x="15165" y="128005"/>
                </a:lnTo>
                <a:lnTo>
                  <a:pt x="0" y="128551"/>
                </a:lnTo>
                <a:lnTo>
                  <a:pt x="7040" y="128578"/>
                </a:lnTo>
                <a:lnTo>
                  <a:pt x="15623" y="128582"/>
                </a:lnTo>
                <a:lnTo>
                  <a:pt x="23436" y="129535"/>
                </a:lnTo>
                <a:lnTo>
                  <a:pt x="33407" y="131124"/>
                </a:lnTo>
                <a:lnTo>
                  <a:pt x="44817" y="133135"/>
                </a:lnTo>
                <a:lnTo>
                  <a:pt x="56234" y="134476"/>
                </a:lnTo>
                <a:lnTo>
                  <a:pt x="67655" y="135370"/>
                </a:lnTo>
                <a:lnTo>
                  <a:pt x="79079" y="135966"/>
                </a:lnTo>
                <a:lnTo>
                  <a:pt x="107013" y="136628"/>
                </a:lnTo>
                <a:lnTo>
                  <a:pt x="122463" y="136804"/>
                </a:lnTo>
                <a:lnTo>
                  <a:pt x="136573" y="137875"/>
                </a:lnTo>
                <a:lnTo>
                  <a:pt x="149789" y="139541"/>
                </a:lnTo>
                <a:lnTo>
                  <a:pt x="162410" y="141604"/>
                </a:lnTo>
                <a:lnTo>
                  <a:pt x="174634" y="142979"/>
                </a:lnTo>
                <a:lnTo>
                  <a:pt x="186594" y="143896"/>
                </a:lnTo>
                <a:lnTo>
                  <a:pt x="198377" y="144507"/>
                </a:lnTo>
                <a:lnTo>
                  <a:pt x="208137" y="145868"/>
                </a:lnTo>
                <a:lnTo>
                  <a:pt x="216549" y="147727"/>
                </a:lnTo>
                <a:lnTo>
                  <a:pt x="224062" y="149919"/>
                </a:lnTo>
                <a:lnTo>
                  <a:pt x="230023" y="152333"/>
                </a:lnTo>
                <a:lnTo>
                  <a:pt x="234949" y="154894"/>
                </a:lnTo>
                <a:lnTo>
                  <a:pt x="242963" y="159328"/>
                </a:lnTo>
                <a:lnTo>
                  <a:pt x="249700" y="161299"/>
                </a:lnTo>
                <a:lnTo>
                  <a:pt x="250925" y="162777"/>
                </a:lnTo>
                <a:lnTo>
                  <a:pt x="250789" y="164714"/>
                </a:lnTo>
                <a:lnTo>
                  <a:pt x="249746" y="166959"/>
                </a:lnTo>
                <a:lnTo>
                  <a:pt x="243507" y="171993"/>
                </a:lnTo>
                <a:lnTo>
                  <a:pt x="239176" y="174668"/>
                </a:lnTo>
                <a:lnTo>
                  <a:pt x="234384" y="176452"/>
                </a:lnTo>
                <a:lnTo>
                  <a:pt x="229285" y="177642"/>
                </a:lnTo>
                <a:lnTo>
                  <a:pt x="223980" y="178434"/>
                </a:lnTo>
                <a:lnTo>
                  <a:pt x="218538" y="179915"/>
                </a:lnTo>
                <a:lnTo>
                  <a:pt x="213005" y="181855"/>
                </a:lnTo>
                <a:lnTo>
                  <a:pt x="207412" y="184101"/>
                </a:lnTo>
                <a:lnTo>
                  <a:pt x="199873" y="185598"/>
                </a:lnTo>
                <a:lnTo>
                  <a:pt x="191037" y="186596"/>
                </a:lnTo>
                <a:lnTo>
                  <a:pt x="181336" y="187262"/>
                </a:lnTo>
                <a:lnTo>
                  <a:pt x="165478" y="188001"/>
                </a:lnTo>
                <a:lnTo>
                  <a:pt x="151127" y="188330"/>
                </a:lnTo>
                <a:lnTo>
                  <a:pt x="86661" y="188592"/>
                </a:lnTo>
                <a:lnTo>
                  <a:pt x="247850" y="188593"/>
                </a:lnTo>
                <a:lnTo>
                  <a:pt x="251597" y="187640"/>
                </a:lnTo>
                <a:lnTo>
                  <a:pt x="258300" y="184042"/>
                </a:lnTo>
                <a:lnTo>
                  <a:pt x="259516" y="182701"/>
                </a:lnTo>
                <a:lnTo>
                  <a:pt x="259374" y="181807"/>
                </a:lnTo>
                <a:lnTo>
                  <a:pt x="252083" y="178010"/>
                </a:lnTo>
                <a:lnTo>
                  <a:pt x="232553" y="168193"/>
                </a:lnTo>
                <a:lnTo>
                  <a:pt x="224254" y="165468"/>
                </a:lnTo>
                <a:lnTo>
                  <a:pt x="213958" y="162699"/>
                </a:lnTo>
                <a:lnTo>
                  <a:pt x="202332" y="159900"/>
                </a:lnTo>
                <a:lnTo>
                  <a:pt x="190771" y="158034"/>
                </a:lnTo>
                <a:lnTo>
                  <a:pt x="179254" y="156790"/>
                </a:lnTo>
                <a:lnTo>
                  <a:pt x="167766" y="155961"/>
                </a:lnTo>
                <a:lnTo>
                  <a:pt x="156297" y="154456"/>
                </a:lnTo>
                <a:lnTo>
                  <a:pt x="144842" y="152500"/>
                </a:lnTo>
                <a:lnTo>
                  <a:pt x="133394" y="150243"/>
                </a:lnTo>
                <a:lnTo>
                  <a:pt x="110515" y="145196"/>
                </a:lnTo>
                <a:lnTo>
                  <a:pt x="99080" y="142516"/>
                </a:lnTo>
                <a:lnTo>
                  <a:pt x="89552" y="140730"/>
                </a:lnTo>
                <a:lnTo>
                  <a:pt x="81294" y="139539"/>
                </a:lnTo>
                <a:lnTo>
                  <a:pt x="73885" y="138745"/>
                </a:lnTo>
                <a:lnTo>
                  <a:pt x="66087" y="137264"/>
                </a:lnTo>
                <a:lnTo>
                  <a:pt x="58031" y="135324"/>
                </a:lnTo>
                <a:lnTo>
                  <a:pt x="49803" y="133077"/>
                </a:lnTo>
                <a:lnTo>
                  <a:pt x="43366" y="130627"/>
                </a:lnTo>
                <a:lnTo>
                  <a:pt x="38121" y="128042"/>
                </a:lnTo>
                <a:lnTo>
                  <a:pt x="33672" y="125366"/>
                </a:lnTo>
                <a:lnTo>
                  <a:pt x="31659" y="122629"/>
                </a:lnTo>
                <a:lnTo>
                  <a:pt x="31269" y="119852"/>
                </a:lnTo>
                <a:lnTo>
                  <a:pt x="31962" y="117048"/>
                </a:lnTo>
                <a:lnTo>
                  <a:pt x="35272" y="111392"/>
                </a:lnTo>
                <a:lnTo>
                  <a:pt x="37488" y="108551"/>
                </a:lnTo>
                <a:lnTo>
                  <a:pt x="41823" y="105704"/>
                </a:lnTo>
                <a:lnTo>
                  <a:pt x="47570" y="102853"/>
                </a:lnTo>
                <a:lnTo>
                  <a:pt x="54259" y="100000"/>
                </a:lnTo>
                <a:lnTo>
                  <a:pt x="61576" y="98099"/>
                </a:lnTo>
                <a:lnTo>
                  <a:pt x="69312" y="96831"/>
                </a:lnTo>
                <a:lnTo>
                  <a:pt x="77326" y="95986"/>
                </a:lnTo>
                <a:lnTo>
                  <a:pt x="86479" y="94469"/>
                </a:lnTo>
                <a:lnTo>
                  <a:pt x="96391" y="92506"/>
                </a:lnTo>
                <a:lnTo>
                  <a:pt x="117564" y="87785"/>
                </a:lnTo>
                <a:lnTo>
                  <a:pt x="139675" y="82512"/>
                </a:lnTo>
                <a:lnTo>
                  <a:pt x="150905" y="80725"/>
                </a:lnTo>
                <a:lnTo>
                  <a:pt x="162201" y="79533"/>
                </a:lnTo>
                <a:lnTo>
                  <a:pt x="173543" y="78739"/>
                </a:lnTo>
                <a:lnTo>
                  <a:pt x="182056" y="77257"/>
                </a:lnTo>
                <a:lnTo>
                  <a:pt x="188684" y="75316"/>
                </a:lnTo>
                <a:lnTo>
                  <a:pt x="194055" y="73070"/>
                </a:lnTo>
                <a:lnTo>
                  <a:pt x="199541" y="71572"/>
                </a:lnTo>
                <a:lnTo>
                  <a:pt x="205103" y="70574"/>
                </a:lnTo>
                <a:lnTo>
                  <a:pt x="210716" y="69909"/>
                </a:lnTo>
                <a:lnTo>
                  <a:pt x="214458" y="68512"/>
                </a:lnTo>
                <a:lnTo>
                  <a:pt x="216953" y="66629"/>
                </a:lnTo>
                <a:lnTo>
                  <a:pt x="218616" y="64421"/>
                </a:lnTo>
                <a:lnTo>
                  <a:pt x="218772" y="62949"/>
                </a:lnTo>
                <a:lnTo>
                  <a:pt x="217924" y="61968"/>
                </a:lnTo>
                <a:lnTo>
                  <a:pt x="212537" y="59925"/>
                </a:lnTo>
                <a:lnTo>
                  <a:pt x="200617" y="55842"/>
                </a:lnTo>
                <a:lnTo>
                  <a:pt x="192485" y="54372"/>
                </a:lnTo>
                <a:lnTo>
                  <a:pt x="183254" y="53392"/>
                </a:lnTo>
                <a:lnTo>
                  <a:pt x="173290" y="52739"/>
                </a:lnTo>
                <a:lnTo>
                  <a:pt x="161885" y="52303"/>
                </a:lnTo>
                <a:lnTo>
                  <a:pt x="123079" y="51691"/>
                </a:lnTo>
                <a:lnTo>
                  <a:pt x="7630" y="514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1" name="SMARTPenAnnotation89"/>
          <p:cNvSpPr/>
          <p:nvPr/>
        </p:nvSpPr>
        <p:spPr>
          <a:xfrm>
            <a:off x="560925" y="3283299"/>
            <a:ext cx="509289" cy="178768"/>
          </a:xfrm>
          <a:custGeom>
            <a:avLst/>
            <a:gdLst/>
            <a:ahLst/>
            <a:cxnLst/>
            <a:rect l="0" t="0" r="0" b="0"/>
            <a:pathLst>
              <a:path w="509289" h="178768">
                <a:moveTo>
                  <a:pt x="170594" y="8541"/>
                </a:moveTo>
                <a:lnTo>
                  <a:pt x="154112" y="8541"/>
                </a:lnTo>
                <a:lnTo>
                  <a:pt x="151034" y="9493"/>
                </a:lnTo>
                <a:lnTo>
                  <a:pt x="148981" y="11080"/>
                </a:lnTo>
                <a:lnTo>
                  <a:pt x="147613" y="13092"/>
                </a:lnTo>
                <a:lnTo>
                  <a:pt x="144796" y="14432"/>
                </a:lnTo>
                <a:lnTo>
                  <a:pt x="136586" y="15922"/>
                </a:lnTo>
                <a:lnTo>
                  <a:pt x="121254" y="16760"/>
                </a:lnTo>
                <a:lnTo>
                  <a:pt x="110864" y="17104"/>
                </a:lnTo>
                <a:lnTo>
                  <a:pt x="225459" y="17113"/>
                </a:lnTo>
                <a:lnTo>
                  <a:pt x="235746" y="16160"/>
                </a:lnTo>
                <a:lnTo>
                  <a:pt x="245461" y="14573"/>
                </a:lnTo>
                <a:lnTo>
                  <a:pt x="254796" y="12563"/>
                </a:lnTo>
                <a:lnTo>
                  <a:pt x="263876" y="11221"/>
                </a:lnTo>
                <a:lnTo>
                  <a:pt x="272787" y="10328"/>
                </a:lnTo>
                <a:lnTo>
                  <a:pt x="281585" y="9732"/>
                </a:lnTo>
                <a:lnTo>
                  <a:pt x="290308" y="9335"/>
                </a:lnTo>
                <a:lnTo>
                  <a:pt x="307621" y="8893"/>
                </a:lnTo>
                <a:lnTo>
                  <a:pt x="314333" y="9729"/>
                </a:lnTo>
                <a:lnTo>
                  <a:pt x="324331" y="13196"/>
                </a:lnTo>
                <a:lnTo>
                  <a:pt x="326425" y="14502"/>
                </a:lnTo>
                <a:lnTo>
                  <a:pt x="326869" y="15372"/>
                </a:lnTo>
                <a:lnTo>
                  <a:pt x="325289" y="16769"/>
                </a:lnTo>
                <a:lnTo>
                  <a:pt x="316227" y="17997"/>
                </a:lnTo>
                <a:lnTo>
                  <a:pt x="303900" y="21634"/>
                </a:lnTo>
                <a:lnTo>
                  <a:pt x="288896" y="23885"/>
                </a:lnTo>
                <a:lnTo>
                  <a:pt x="280895" y="24485"/>
                </a:lnTo>
                <a:lnTo>
                  <a:pt x="270798" y="24885"/>
                </a:lnTo>
                <a:lnTo>
                  <a:pt x="234786" y="25449"/>
                </a:lnTo>
                <a:lnTo>
                  <a:pt x="211189" y="25580"/>
                </a:lnTo>
                <a:lnTo>
                  <a:pt x="199563" y="26568"/>
                </a:lnTo>
                <a:lnTo>
                  <a:pt x="188002" y="28179"/>
                </a:lnTo>
                <a:lnTo>
                  <a:pt x="176484" y="30205"/>
                </a:lnTo>
                <a:lnTo>
                  <a:pt x="164996" y="31556"/>
                </a:lnTo>
                <a:lnTo>
                  <a:pt x="153527" y="32457"/>
                </a:lnTo>
                <a:lnTo>
                  <a:pt x="132529" y="33457"/>
                </a:lnTo>
                <a:lnTo>
                  <a:pt x="116847" y="33902"/>
                </a:lnTo>
                <a:lnTo>
                  <a:pt x="82387" y="34238"/>
                </a:lnTo>
                <a:lnTo>
                  <a:pt x="82262" y="34244"/>
                </a:lnTo>
                <a:lnTo>
                  <a:pt x="83131" y="34249"/>
                </a:lnTo>
                <a:lnTo>
                  <a:pt x="86637" y="31714"/>
                </a:lnTo>
                <a:lnTo>
                  <a:pt x="88905" y="29704"/>
                </a:lnTo>
                <a:lnTo>
                  <a:pt x="99046" y="24932"/>
                </a:lnTo>
                <a:lnTo>
                  <a:pt x="105750" y="22326"/>
                </a:lnTo>
                <a:lnTo>
                  <a:pt x="114983" y="20588"/>
                </a:lnTo>
                <a:lnTo>
                  <a:pt x="125900" y="19430"/>
                </a:lnTo>
                <a:lnTo>
                  <a:pt x="137941" y="18657"/>
                </a:lnTo>
                <a:lnTo>
                  <a:pt x="151683" y="18143"/>
                </a:lnTo>
                <a:lnTo>
                  <a:pt x="182192" y="17571"/>
                </a:lnTo>
                <a:lnTo>
                  <a:pt x="197376" y="16466"/>
                </a:lnTo>
                <a:lnTo>
                  <a:pt x="212261" y="14777"/>
                </a:lnTo>
                <a:lnTo>
                  <a:pt x="226947" y="12698"/>
                </a:lnTo>
                <a:lnTo>
                  <a:pt x="241501" y="11312"/>
                </a:lnTo>
                <a:lnTo>
                  <a:pt x="255965" y="10388"/>
                </a:lnTo>
                <a:lnTo>
                  <a:pt x="284737" y="9362"/>
                </a:lnTo>
                <a:lnTo>
                  <a:pt x="347210" y="8649"/>
                </a:lnTo>
                <a:lnTo>
                  <a:pt x="380719" y="8550"/>
                </a:lnTo>
                <a:lnTo>
                  <a:pt x="381163" y="9500"/>
                </a:lnTo>
                <a:lnTo>
                  <a:pt x="380506" y="11085"/>
                </a:lnTo>
                <a:lnTo>
                  <a:pt x="379115" y="13094"/>
                </a:lnTo>
                <a:lnTo>
                  <a:pt x="377236" y="14434"/>
                </a:lnTo>
                <a:lnTo>
                  <a:pt x="372608" y="15922"/>
                </a:lnTo>
                <a:lnTo>
                  <a:pt x="357216" y="16584"/>
                </a:lnTo>
                <a:lnTo>
                  <a:pt x="346444" y="16760"/>
                </a:lnTo>
                <a:lnTo>
                  <a:pt x="335452" y="17830"/>
                </a:lnTo>
                <a:lnTo>
                  <a:pt x="324315" y="19496"/>
                </a:lnTo>
                <a:lnTo>
                  <a:pt x="313079" y="21559"/>
                </a:lnTo>
                <a:lnTo>
                  <a:pt x="299874" y="22935"/>
                </a:lnTo>
                <a:lnTo>
                  <a:pt x="285356" y="23852"/>
                </a:lnTo>
                <a:lnTo>
                  <a:pt x="269962" y="24463"/>
                </a:lnTo>
                <a:lnTo>
                  <a:pt x="253985" y="25823"/>
                </a:lnTo>
                <a:lnTo>
                  <a:pt x="237618" y="27682"/>
                </a:lnTo>
                <a:lnTo>
                  <a:pt x="220992" y="29874"/>
                </a:lnTo>
                <a:lnTo>
                  <a:pt x="204193" y="31336"/>
                </a:lnTo>
                <a:lnTo>
                  <a:pt x="187278" y="32310"/>
                </a:lnTo>
                <a:lnTo>
                  <a:pt x="170287" y="32959"/>
                </a:lnTo>
                <a:lnTo>
                  <a:pt x="153244" y="34345"/>
                </a:lnTo>
                <a:lnTo>
                  <a:pt x="136168" y="36221"/>
                </a:lnTo>
                <a:lnTo>
                  <a:pt x="119068" y="38424"/>
                </a:lnTo>
                <a:lnTo>
                  <a:pt x="103859" y="39893"/>
                </a:lnTo>
                <a:lnTo>
                  <a:pt x="89909" y="40872"/>
                </a:lnTo>
                <a:lnTo>
                  <a:pt x="76799" y="41525"/>
                </a:lnTo>
                <a:lnTo>
                  <a:pt x="65202" y="42913"/>
                </a:lnTo>
                <a:lnTo>
                  <a:pt x="54613" y="44790"/>
                </a:lnTo>
                <a:lnTo>
                  <a:pt x="44696" y="46995"/>
                </a:lnTo>
                <a:lnTo>
                  <a:pt x="36179" y="48464"/>
                </a:lnTo>
                <a:lnTo>
                  <a:pt x="21637" y="50097"/>
                </a:lnTo>
                <a:lnTo>
                  <a:pt x="5528" y="51145"/>
                </a:lnTo>
                <a:lnTo>
                  <a:pt x="5305" y="51231"/>
                </a:lnTo>
                <a:lnTo>
                  <a:pt x="17101" y="51381"/>
                </a:lnTo>
                <a:lnTo>
                  <a:pt x="33160" y="51393"/>
                </a:lnTo>
                <a:lnTo>
                  <a:pt x="42776" y="50444"/>
                </a:lnTo>
                <a:lnTo>
                  <a:pt x="52997" y="48859"/>
                </a:lnTo>
                <a:lnTo>
                  <a:pt x="63622" y="46849"/>
                </a:lnTo>
                <a:lnTo>
                  <a:pt x="77372" y="45510"/>
                </a:lnTo>
                <a:lnTo>
                  <a:pt x="93206" y="44617"/>
                </a:lnTo>
                <a:lnTo>
                  <a:pt x="127627" y="43625"/>
                </a:lnTo>
                <a:lnTo>
                  <a:pt x="231545" y="42900"/>
                </a:lnTo>
                <a:lnTo>
                  <a:pt x="323707" y="42840"/>
                </a:lnTo>
                <a:lnTo>
                  <a:pt x="339344" y="43789"/>
                </a:lnTo>
                <a:lnTo>
                  <a:pt x="353579" y="45375"/>
                </a:lnTo>
                <a:lnTo>
                  <a:pt x="366879" y="47384"/>
                </a:lnTo>
                <a:lnTo>
                  <a:pt x="377651" y="48724"/>
                </a:lnTo>
                <a:lnTo>
                  <a:pt x="386737" y="49617"/>
                </a:lnTo>
                <a:lnTo>
                  <a:pt x="401913" y="51562"/>
                </a:lnTo>
                <a:lnTo>
                  <a:pt x="415008" y="55601"/>
                </a:lnTo>
                <a:lnTo>
                  <a:pt x="423988" y="58679"/>
                </a:lnTo>
                <a:lnTo>
                  <a:pt x="424296" y="60064"/>
                </a:lnTo>
                <a:lnTo>
                  <a:pt x="423549" y="61939"/>
                </a:lnTo>
                <a:lnTo>
                  <a:pt x="422098" y="64143"/>
                </a:lnTo>
                <a:lnTo>
                  <a:pt x="418274" y="65611"/>
                </a:lnTo>
                <a:lnTo>
                  <a:pt x="406404" y="67242"/>
                </a:lnTo>
                <a:lnTo>
                  <a:pt x="397333" y="67678"/>
                </a:lnTo>
                <a:lnTo>
                  <a:pt x="374555" y="68161"/>
                </a:lnTo>
                <a:lnTo>
                  <a:pt x="360860" y="69243"/>
                </a:lnTo>
                <a:lnTo>
                  <a:pt x="346016" y="70916"/>
                </a:lnTo>
                <a:lnTo>
                  <a:pt x="330405" y="72984"/>
                </a:lnTo>
                <a:lnTo>
                  <a:pt x="314282" y="74363"/>
                </a:lnTo>
                <a:lnTo>
                  <a:pt x="297819" y="75282"/>
                </a:lnTo>
                <a:lnTo>
                  <a:pt x="281128" y="75895"/>
                </a:lnTo>
                <a:lnTo>
                  <a:pt x="264286" y="77256"/>
                </a:lnTo>
                <a:lnTo>
                  <a:pt x="247343" y="79116"/>
                </a:lnTo>
                <a:lnTo>
                  <a:pt x="230333" y="81308"/>
                </a:lnTo>
                <a:lnTo>
                  <a:pt x="214230" y="82770"/>
                </a:lnTo>
                <a:lnTo>
                  <a:pt x="198732" y="83744"/>
                </a:lnTo>
                <a:lnTo>
                  <a:pt x="183638" y="84394"/>
                </a:lnTo>
                <a:lnTo>
                  <a:pt x="168813" y="85779"/>
                </a:lnTo>
                <a:lnTo>
                  <a:pt x="154167" y="87656"/>
                </a:lnTo>
                <a:lnTo>
                  <a:pt x="139640" y="89859"/>
                </a:lnTo>
                <a:lnTo>
                  <a:pt x="128051" y="91328"/>
                </a:lnTo>
                <a:lnTo>
                  <a:pt x="118419" y="92307"/>
                </a:lnTo>
                <a:lnTo>
                  <a:pt x="102638" y="93395"/>
                </a:lnTo>
                <a:lnTo>
                  <a:pt x="80142" y="94151"/>
                </a:lnTo>
                <a:lnTo>
                  <a:pt x="79813" y="94189"/>
                </a:lnTo>
                <a:lnTo>
                  <a:pt x="93117" y="94256"/>
                </a:lnTo>
                <a:lnTo>
                  <a:pt x="113031" y="94263"/>
                </a:lnTo>
                <a:lnTo>
                  <a:pt x="122694" y="93311"/>
                </a:lnTo>
                <a:lnTo>
                  <a:pt x="133898" y="91724"/>
                </a:lnTo>
                <a:lnTo>
                  <a:pt x="146130" y="89714"/>
                </a:lnTo>
                <a:lnTo>
                  <a:pt x="159047" y="88373"/>
                </a:lnTo>
                <a:lnTo>
                  <a:pt x="172421" y="87480"/>
                </a:lnTo>
                <a:lnTo>
                  <a:pt x="186100" y="86884"/>
                </a:lnTo>
                <a:lnTo>
                  <a:pt x="216538" y="86223"/>
                </a:lnTo>
                <a:lnTo>
                  <a:pt x="408192" y="85696"/>
                </a:lnTo>
                <a:lnTo>
                  <a:pt x="416623" y="86648"/>
                </a:lnTo>
                <a:lnTo>
                  <a:pt x="431070" y="90245"/>
                </a:lnTo>
                <a:lnTo>
                  <a:pt x="445363" y="93074"/>
                </a:lnTo>
                <a:lnTo>
                  <a:pt x="447119" y="94424"/>
                </a:lnTo>
                <a:lnTo>
                  <a:pt x="447336" y="96276"/>
                </a:lnTo>
                <a:lnTo>
                  <a:pt x="446529" y="98463"/>
                </a:lnTo>
                <a:lnTo>
                  <a:pt x="443133" y="99922"/>
                </a:lnTo>
                <a:lnTo>
                  <a:pt x="431740" y="101542"/>
                </a:lnTo>
                <a:lnTo>
                  <a:pt x="423749" y="101974"/>
                </a:lnTo>
                <a:lnTo>
                  <a:pt x="404710" y="102454"/>
                </a:lnTo>
                <a:lnTo>
                  <a:pt x="368020" y="102724"/>
                </a:lnTo>
                <a:lnTo>
                  <a:pt x="353647" y="103715"/>
                </a:lnTo>
                <a:lnTo>
                  <a:pt x="338349" y="105327"/>
                </a:lnTo>
                <a:lnTo>
                  <a:pt x="322436" y="107355"/>
                </a:lnTo>
                <a:lnTo>
                  <a:pt x="306112" y="108707"/>
                </a:lnTo>
                <a:lnTo>
                  <a:pt x="289515" y="109608"/>
                </a:lnTo>
                <a:lnTo>
                  <a:pt x="272734" y="110209"/>
                </a:lnTo>
                <a:lnTo>
                  <a:pt x="255833" y="111562"/>
                </a:lnTo>
                <a:lnTo>
                  <a:pt x="238850" y="113416"/>
                </a:lnTo>
                <a:lnTo>
                  <a:pt x="221813" y="115605"/>
                </a:lnTo>
                <a:lnTo>
                  <a:pt x="205693" y="117065"/>
                </a:lnTo>
                <a:lnTo>
                  <a:pt x="190183" y="118037"/>
                </a:lnTo>
                <a:lnTo>
                  <a:pt x="161203" y="119118"/>
                </a:lnTo>
                <a:lnTo>
                  <a:pt x="135623" y="119599"/>
                </a:lnTo>
                <a:lnTo>
                  <a:pt x="125373" y="120680"/>
                </a:lnTo>
                <a:lnTo>
                  <a:pt x="116634" y="122352"/>
                </a:lnTo>
                <a:lnTo>
                  <a:pt x="94799" y="128192"/>
                </a:lnTo>
                <a:lnTo>
                  <a:pt x="102946" y="123897"/>
                </a:lnTo>
                <a:lnTo>
                  <a:pt x="114811" y="121723"/>
                </a:lnTo>
                <a:lnTo>
                  <a:pt x="130562" y="120756"/>
                </a:lnTo>
                <a:lnTo>
                  <a:pt x="150262" y="120327"/>
                </a:lnTo>
                <a:lnTo>
                  <a:pt x="459718" y="119983"/>
                </a:lnTo>
                <a:lnTo>
                  <a:pt x="466214" y="120936"/>
                </a:lnTo>
                <a:lnTo>
                  <a:pt x="470544" y="122523"/>
                </a:lnTo>
                <a:lnTo>
                  <a:pt x="473431" y="124534"/>
                </a:lnTo>
                <a:lnTo>
                  <a:pt x="474403" y="125875"/>
                </a:lnTo>
                <a:lnTo>
                  <a:pt x="474098" y="126768"/>
                </a:lnTo>
                <a:lnTo>
                  <a:pt x="472943" y="127364"/>
                </a:lnTo>
                <a:lnTo>
                  <a:pt x="462215" y="128203"/>
                </a:lnTo>
                <a:lnTo>
                  <a:pt x="437870" y="128451"/>
                </a:lnTo>
                <a:lnTo>
                  <a:pt x="401975" y="128525"/>
                </a:lnTo>
                <a:lnTo>
                  <a:pt x="388666" y="129488"/>
                </a:lnTo>
                <a:lnTo>
                  <a:pt x="375030" y="131082"/>
                </a:lnTo>
                <a:lnTo>
                  <a:pt x="361178" y="133097"/>
                </a:lnTo>
                <a:lnTo>
                  <a:pt x="346227" y="134441"/>
                </a:lnTo>
                <a:lnTo>
                  <a:pt x="330545" y="135336"/>
                </a:lnTo>
                <a:lnTo>
                  <a:pt x="298834" y="136332"/>
                </a:lnTo>
                <a:lnTo>
                  <a:pt x="268865" y="136774"/>
                </a:lnTo>
                <a:lnTo>
                  <a:pt x="255158" y="137845"/>
                </a:lnTo>
                <a:lnTo>
                  <a:pt x="242210" y="139511"/>
                </a:lnTo>
                <a:lnTo>
                  <a:pt x="229768" y="141574"/>
                </a:lnTo>
                <a:lnTo>
                  <a:pt x="218616" y="142950"/>
                </a:lnTo>
                <a:lnTo>
                  <a:pt x="208324" y="143867"/>
                </a:lnTo>
                <a:lnTo>
                  <a:pt x="198605" y="144478"/>
                </a:lnTo>
                <a:lnTo>
                  <a:pt x="182726" y="145157"/>
                </a:lnTo>
                <a:lnTo>
                  <a:pt x="163234" y="145669"/>
                </a:lnTo>
                <a:lnTo>
                  <a:pt x="185992" y="145698"/>
                </a:lnTo>
                <a:lnTo>
                  <a:pt x="201885" y="143159"/>
                </a:lnTo>
                <a:lnTo>
                  <a:pt x="211457" y="141149"/>
                </a:lnTo>
                <a:lnTo>
                  <a:pt x="222601" y="139809"/>
                </a:lnTo>
                <a:lnTo>
                  <a:pt x="234793" y="138915"/>
                </a:lnTo>
                <a:lnTo>
                  <a:pt x="247684" y="138320"/>
                </a:lnTo>
                <a:lnTo>
                  <a:pt x="277246" y="137658"/>
                </a:lnTo>
                <a:lnTo>
                  <a:pt x="293131" y="137481"/>
                </a:lnTo>
                <a:lnTo>
                  <a:pt x="310388" y="138316"/>
                </a:lnTo>
                <a:lnTo>
                  <a:pt x="328560" y="139825"/>
                </a:lnTo>
                <a:lnTo>
                  <a:pt x="347342" y="141783"/>
                </a:lnTo>
                <a:lnTo>
                  <a:pt x="364626" y="143089"/>
                </a:lnTo>
                <a:lnTo>
                  <a:pt x="380912" y="143960"/>
                </a:lnTo>
                <a:lnTo>
                  <a:pt x="411706" y="144927"/>
                </a:lnTo>
                <a:lnTo>
                  <a:pt x="475584" y="145599"/>
                </a:lnTo>
                <a:lnTo>
                  <a:pt x="484411" y="146585"/>
                </a:lnTo>
                <a:lnTo>
                  <a:pt x="499298" y="150221"/>
                </a:lnTo>
                <a:lnTo>
                  <a:pt x="509288" y="153073"/>
                </a:lnTo>
                <a:lnTo>
                  <a:pt x="508785" y="153473"/>
                </a:lnTo>
                <a:lnTo>
                  <a:pt x="503146" y="153917"/>
                </a:lnTo>
                <a:lnTo>
                  <a:pt x="491750" y="151575"/>
                </a:lnTo>
                <a:lnTo>
                  <a:pt x="476208" y="148312"/>
                </a:lnTo>
                <a:lnTo>
                  <a:pt x="466729" y="147441"/>
                </a:lnTo>
                <a:lnTo>
                  <a:pt x="456600" y="146861"/>
                </a:lnTo>
                <a:lnTo>
                  <a:pt x="432646" y="146216"/>
                </a:lnTo>
                <a:lnTo>
                  <a:pt x="274134" y="145709"/>
                </a:lnTo>
                <a:lnTo>
                  <a:pt x="260576" y="146659"/>
                </a:lnTo>
                <a:lnTo>
                  <a:pt x="246774" y="148245"/>
                </a:lnTo>
                <a:lnTo>
                  <a:pt x="232811" y="150254"/>
                </a:lnTo>
                <a:lnTo>
                  <a:pt x="221597" y="151594"/>
                </a:lnTo>
                <a:lnTo>
                  <a:pt x="212216" y="152487"/>
                </a:lnTo>
                <a:lnTo>
                  <a:pt x="197666" y="153479"/>
                </a:lnTo>
                <a:lnTo>
                  <a:pt x="183166" y="154038"/>
                </a:lnTo>
                <a:lnTo>
                  <a:pt x="169303" y="154227"/>
                </a:lnTo>
                <a:lnTo>
                  <a:pt x="184886" y="154269"/>
                </a:lnTo>
                <a:lnTo>
                  <a:pt x="199806" y="155224"/>
                </a:lnTo>
                <a:lnTo>
                  <a:pt x="209119" y="156812"/>
                </a:lnTo>
                <a:lnTo>
                  <a:pt x="219138" y="158823"/>
                </a:lnTo>
                <a:lnTo>
                  <a:pt x="229626" y="160164"/>
                </a:lnTo>
                <a:lnTo>
                  <a:pt x="240429" y="161058"/>
                </a:lnTo>
                <a:lnTo>
                  <a:pt x="251441" y="161654"/>
                </a:lnTo>
                <a:lnTo>
                  <a:pt x="278916" y="162316"/>
                </a:lnTo>
                <a:lnTo>
                  <a:pt x="294244" y="162492"/>
                </a:lnTo>
                <a:lnTo>
                  <a:pt x="309225" y="163563"/>
                </a:lnTo>
                <a:lnTo>
                  <a:pt x="323975" y="165229"/>
                </a:lnTo>
                <a:lnTo>
                  <a:pt x="338570" y="167292"/>
                </a:lnTo>
                <a:lnTo>
                  <a:pt x="352111" y="168667"/>
                </a:lnTo>
                <a:lnTo>
                  <a:pt x="364948" y="169584"/>
                </a:lnTo>
                <a:lnTo>
                  <a:pt x="377316" y="170196"/>
                </a:lnTo>
                <a:lnTo>
                  <a:pt x="401218" y="170875"/>
                </a:lnTo>
                <a:lnTo>
                  <a:pt x="412926" y="171056"/>
                </a:lnTo>
                <a:lnTo>
                  <a:pt x="422636" y="172129"/>
                </a:lnTo>
                <a:lnTo>
                  <a:pt x="438506" y="175862"/>
                </a:lnTo>
                <a:lnTo>
                  <a:pt x="453599" y="178767"/>
                </a:lnTo>
                <a:lnTo>
                  <a:pt x="456419" y="178223"/>
                </a:lnTo>
                <a:lnTo>
                  <a:pt x="458299" y="176907"/>
                </a:lnTo>
                <a:lnTo>
                  <a:pt x="459553" y="175077"/>
                </a:lnTo>
                <a:lnTo>
                  <a:pt x="459436" y="173858"/>
                </a:lnTo>
                <a:lnTo>
                  <a:pt x="458405" y="173045"/>
                </a:lnTo>
                <a:lnTo>
                  <a:pt x="456766" y="172502"/>
                </a:lnTo>
                <a:lnTo>
                  <a:pt x="444784" y="171900"/>
                </a:lnTo>
                <a:lnTo>
                  <a:pt x="436255" y="171739"/>
                </a:lnTo>
                <a:lnTo>
                  <a:pt x="426759" y="170680"/>
                </a:lnTo>
                <a:lnTo>
                  <a:pt x="416618" y="169021"/>
                </a:lnTo>
                <a:lnTo>
                  <a:pt x="406048" y="166962"/>
                </a:lnTo>
                <a:lnTo>
                  <a:pt x="393286" y="165590"/>
                </a:lnTo>
                <a:lnTo>
                  <a:pt x="379063" y="164675"/>
                </a:lnTo>
                <a:lnTo>
                  <a:pt x="363866" y="164065"/>
                </a:lnTo>
                <a:lnTo>
                  <a:pt x="348020" y="162706"/>
                </a:lnTo>
                <a:lnTo>
                  <a:pt x="331740" y="160848"/>
                </a:lnTo>
                <a:lnTo>
                  <a:pt x="315173" y="158656"/>
                </a:lnTo>
                <a:lnTo>
                  <a:pt x="299365" y="156243"/>
                </a:lnTo>
                <a:lnTo>
                  <a:pt x="269101" y="151021"/>
                </a:lnTo>
                <a:lnTo>
                  <a:pt x="254363" y="149248"/>
                </a:lnTo>
                <a:lnTo>
                  <a:pt x="239775" y="148065"/>
                </a:lnTo>
                <a:lnTo>
                  <a:pt x="225287" y="147277"/>
                </a:lnTo>
                <a:lnTo>
                  <a:pt x="211819" y="145799"/>
                </a:lnTo>
                <a:lnTo>
                  <a:pt x="199030" y="143861"/>
                </a:lnTo>
                <a:lnTo>
                  <a:pt x="186694" y="141617"/>
                </a:lnTo>
                <a:lnTo>
                  <a:pt x="176565" y="140121"/>
                </a:lnTo>
                <a:lnTo>
                  <a:pt x="167907" y="139123"/>
                </a:lnTo>
                <a:lnTo>
                  <a:pt x="154160" y="137062"/>
                </a:lnTo>
                <a:lnTo>
                  <a:pt x="141066" y="131499"/>
                </a:lnTo>
                <a:lnTo>
                  <a:pt x="134293" y="129864"/>
                </a:lnTo>
                <a:lnTo>
                  <a:pt x="133059" y="128476"/>
                </a:lnTo>
                <a:lnTo>
                  <a:pt x="133188" y="126597"/>
                </a:lnTo>
                <a:lnTo>
                  <a:pt x="134227" y="124392"/>
                </a:lnTo>
                <a:lnTo>
                  <a:pt x="140461" y="119403"/>
                </a:lnTo>
                <a:lnTo>
                  <a:pt x="150534" y="114010"/>
                </a:lnTo>
                <a:lnTo>
                  <a:pt x="164536" y="108439"/>
                </a:lnTo>
                <a:lnTo>
                  <a:pt x="180284" y="102787"/>
                </a:lnTo>
                <a:lnTo>
                  <a:pt x="188484" y="99947"/>
                </a:lnTo>
                <a:lnTo>
                  <a:pt x="197761" y="98053"/>
                </a:lnTo>
                <a:lnTo>
                  <a:pt x="207756" y="96791"/>
                </a:lnTo>
                <a:lnTo>
                  <a:pt x="218228" y="95949"/>
                </a:lnTo>
                <a:lnTo>
                  <a:pt x="229020" y="94435"/>
                </a:lnTo>
                <a:lnTo>
                  <a:pt x="240025" y="92474"/>
                </a:lnTo>
                <a:lnTo>
                  <a:pt x="251172" y="90214"/>
                </a:lnTo>
                <a:lnTo>
                  <a:pt x="261460" y="87754"/>
                </a:lnTo>
                <a:lnTo>
                  <a:pt x="271177" y="85162"/>
                </a:lnTo>
                <a:lnTo>
                  <a:pt x="280512" y="82482"/>
                </a:lnTo>
                <a:lnTo>
                  <a:pt x="295964" y="76963"/>
                </a:lnTo>
                <a:lnTo>
                  <a:pt x="302752" y="74158"/>
                </a:lnTo>
                <a:lnTo>
                  <a:pt x="308229" y="71336"/>
                </a:lnTo>
                <a:lnTo>
                  <a:pt x="312833" y="68501"/>
                </a:lnTo>
                <a:lnTo>
                  <a:pt x="316856" y="65660"/>
                </a:lnTo>
                <a:lnTo>
                  <a:pt x="318584" y="63765"/>
                </a:lnTo>
                <a:lnTo>
                  <a:pt x="318784" y="62502"/>
                </a:lnTo>
                <a:lnTo>
                  <a:pt x="317965" y="61660"/>
                </a:lnTo>
                <a:lnTo>
                  <a:pt x="309435" y="58184"/>
                </a:lnTo>
                <a:lnTo>
                  <a:pt x="296119" y="53464"/>
                </a:lnTo>
                <a:lnTo>
                  <a:pt x="280675" y="48192"/>
                </a:lnTo>
                <a:lnTo>
                  <a:pt x="270652" y="45452"/>
                </a:lnTo>
                <a:lnTo>
                  <a:pt x="259207" y="42673"/>
                </a:lnTo>
                <a:lnTo>
                  <a:pt x="246814" y="39868"/>
                </a:lnTo>
                <a:lnTo>
                  <a:pt x="217805" y="34212"/>
                </a:lnTo>
                <a:lnTo>
                  <a:pt x="202068" y="31369"/>
                </a:lnTo>
                <a:lnTo>
                  <a:pt x="184909" y="29475"/>
                </a:lnTo>
                <a:lnTo>
                  <a:pt x="166803" y="28212"/>
                </a:lnTo>
                <a:lnTo>
                  <a:pt x="148064" y="27370"/>
                </a:lnTo>
                <a:lnTo>
                  <a:pt x="130809" y="25856"/>
                </a:lnTo>
                <a:lnTo>
                  <a:pt x="114544" y="23894"/>
                </a:lnTo>
                <a:lnTo>
                  <a:pt x="98937" y="21634"/>
                </a:lnTo>
                <a:lnTo>
                  <a:pt x="84723" y="20127"/>
                </a:lnTo>
                <a:lnTo>
                  <a:pt x="71437" y="19122"/>
                </a:lnTo>
                <a:lnTo>
                  <a:pt x="47467" y="18006"/>
                </a:lnTo>
                <a:lnTo>
                  <a:pt x="27289" y="17510"/>
                </a:lnTo>
                <a:lnTo>
                  <a:pt x="20765" y="16425"/>
                </a:lnTo>
                <a:lnTo>
                  <a:pt x="16416" y="14750"/>
                </a:lnTo>
                <a:lnTo>
                  <a:pt x="13516" y="12680"/>
                </a:lnTo>
                <a:lnTo>
                  <a:pt x="7754" y="10380"/>
                </a:lnTo>
                <a:lnTo>
                  <a:pt x="4884" y="9767"/>
                </a:lnTo>
                <a:lnTo>
                  <a:pt x="3924" y="9358"/>
                </a:lnTo>
                <a:lnTo>
                  <a:pt x="4235" y="9086"/>
                </a:lnTo>
                <a:lnTo>
                  <a:pt x="5396" y="8904"/>
                </a:lnTo>
                <a:lnTo>
                  <a:pt x="16131" y="4098"/>
                </a:lnTo>
                <a:lnTo>
                  <a:pt x="31142" y="1803"/>
                </a:lnTo>
                <a:lnTo>
                  <a:pt x="40478" y="1191"/>
                </a:lnTo>
                <a:lnTo>
                  <a:pt x="51465" y="784"/>
                </a:lnTo>
                <a:lnTo>
                  <a:pt x="88730" y="210"/>
                </a:lnTo>
                <a:lnTo>
                  <a:pt x="152041" y="0"/>
                </a:lnTo>
                <a:lnTo>
                  <a:pt x="164893" y="942"/>
                </a:lnTo>
                <a:lnTo>
                  <a:pt x="177271" y="2522"/>
                </a:lnTo>
                <a:lnTo>
                  <a:pt x="189333" y="4528"/>
                </a:lnTo>
                <a:lnTo>
                  <a:pt x="201184" y="5866"/>
                </a:lnTo>
                <a:lnTo>
                  <a:pt x="212895" y="6757"/>
                </a:lnTo>
                <a:lnTo>
                  <a:pt x="224513" y="7352"/>
                </a:lnTo>
                <a:lnTo>
                  <a:pt x="234162" y="8701"/>
                </a:lnTo>
                <a:lnTo>
                  <a:pt x="256845" y="14197"/>
                </a:lnTo>
                <a:lnTo>
                  <a:pt x="269571" y="15817"/>
                </a:lnTo>
                <a:lnTo>
                  <a:pt x="273726" y="17202"/>
                </a:lnTo>
                <a:lnTo>
                  <a:pt x="276496" y="19077"/>
                </a:lnTo>
                <a:lnTo>
                  <a:pt x="278343" y="21280"/>
                </a:lnTo>
                <a:lnTo>
                  <a:pt x="277669" y="22748"/>
                </a:lnTo>
                <a:lnTo>
                  <a:pt x="275315" y="23728"/>
                </a:lnTo>
                <a:lnTo>
                  <a:pt x="260360" y="27646"/>
                </a:lnTo>
                <a:lnTo>
                  <a:pt x="253298" y="29850"/>
                </a:lnTo>
                <a:lnTo>
                  <a:pt x="243828" y="31319"/>
                </a:lnTo>
                <a:lnTo>
                  <a:pt x="232752" y="32299"/>
                </a:lnTo>
                <a:lnTo>
                  <a:pt x="220605" y="32952"/>
                </a:lnTo>
                <a:lnTo>
                  <a:pt x="207745" y="34340"/>
                </a:lnTo>
                <a:lnTo>
                  <a:pt x="194409" y="36218"/>
                </a:lnTo>
                <a:lnTo>
                  <a:pt x="166891" y="40844"/>
                </a:lnTo>
                <a:lnTo>
                  <a:pt x="138786" y="46075"/>
                </a:lnTo>
                <a:lnTo>
                  <a:pt x="124624" y="47851"/>
                </a:lnTo>
                <a:lnTo>
                  <a:pt x="110420" y="49035"/>
                </a:lnTo>
                <a:lnTo>
                  <a:pt x="96188" y="49825"/>
                </a:lnTo>
                <a:lnTo>
                  <a:pt x="82890" y="51303"/>
                </a:lnTo>
                <a:lnTo>
                  <a:pt x="70215" y="53241"/>
                </a:lnTo>
                <a:lnTo>
                  <a:pt x="57955" y="55486"/>
                </a:lnTo>
                <a:lnTo>
                  <a:pt x="46924" y="57935"/>
                </a:lnTo>
                <a:lnTo>
                  <a:pt x="36712" y="60520"/>
                </a:lnTo>
                <a:lnTo>
                  <a:pt x="27047" y="63196"/>
                </a:lnTo>
                <a:lnTo>
                  <a:pt x="13768" y="66169"/>
                </a:lnTo>
                <a:lnTo>
                  <a:pt x="0" y="68409"/>
                </a:lnTo>
                <a:lnTo>
                  <a:pt x="13954" y="68521"/>
                </a:lnTo>
                <a:lnTo>
                  <a:pt x="27634" y="68536"/>
                </a:lnTo>
                <a:lnTo>
                  <a:pt x="36235" y="69492"/>
                </a:lnTo>
                <a:lnTo>
                  <a:pt x="45779" y="71083"/>
                </a:lnTo>
                <a:lnTo>
                  <a:pt x="55952" y="73095"/>
                </a:lnTo>
                <a:lnTo>
                  <a:pt x="67496" y="74437"/>
                </a:lnTo>
                <a:lnTo>
                  <a:pt x="79955" y="75332"/>
                </a:lnTo>
                <a:lnTo>
                  <a:pt x="93023" y="75928"/>
                </a:lnTo>
                <a:lnTo>
                  <a:pt x="120243" y="76590"/>
                </a:lnTo>
                <a:lnTo>
                  <a:pt x="171973" y="77016"/>
                </a:lnTo>
                <a:lnTo>
                  <a:pt x="183896" y="78003"/>
                </a:lnTo>
                <a:lnTo>
                  <a:pt x="195654" y="79614"/>
                </a:lnTo>
                <a:lnTo>
                  <a:pt x="207304" y="81640"/>
                </a:lnTo>
                <a:lnTo>
                  <a:pt x="216975" y="82992"/>
                </a:lnTo>
                <a:lnTo>
                  <a:pt x="232800" y="84492"/>
                </a:lnTo>
                <a:lnTo>
                  <a:pt x="247869" y="85337"/>
                </a:lnTo>
                <a:lnTo>
                  <a:pt x="253816" y="85588"/>
                </a:lnTo>
                <a:lnTo>
                  <a:pt x="241185" y="85672"/>
                </a:lnTo>
                <a:lnTo>
                  <a:pt x="194919" y="85691"/>
                </a:lnTo>
                <a:lnTo>
                  <a:pt x="183001" y="86644"/>
                </a:lnTo>
                <a:lnTo>
                  <a:pt x="171245" y="88232"/>
                </a:lnTo>
                <a:lnTo>
                  <a:pt x="159598" y="90243"/>
                </a:lnTo>
                <a:lnTo>
                  <a:pt x="147071" y="91584"/>
                </a:lnTo>
                <a:lnTo>
                  <a:pt x="133957" y="92478"/>
                </a:lnTo>
                <a:lnTo>
                  <a:pt x="107639" y="93471"/>
                </a:lnTo>
                <a:lnTo>
                  <a:pt x="62238" y="94109"/>
                </a:lnTo>
                <a:lnTo>
                  <a:pt x="31718" y="94252"/>
                </a:lnTo>
                <a:lnTo>
                  <a:pt x="70850" y="94265"/>
                </a:lnTo>
                <a:lnTo>
                  <a:pt x="84096" y="95218"/>
                </a:lnTo>
                <a:lnTo>
                  <a:pt x="98641" y="96805"/>
                </a:lnTo>
                <a:lnTo>
                  <a:pt x="114053" y="98816"/>
                </a:lnTo>
                <a:lnTo>
                  <a:pt x="130043" y="100157"/>
                </a:lnTo>
                <a:lnTo>
                  <a:pt x="146417" y="101051"/>
                </a:lnTo>
                <a:lnTo>
                  <a:pt x="163049" y="101647"/>
                </a:lnTo>
                <a:lnTo>
                  <a:pt x="179852" y="102996"/>
                </a:lnTo>
                <a:lnTo>
                  <a:pt x="196768" y="104849"/>
                </a:lnTo>
                <a:lnTo>
                  <a:pt x="213761" y="107036"/>
                </a:lnTo>
                <a:lnTo>
                  <a:pt x="230805" y="108494"/>
                </a:lnTo>
                <a:lnTo>
                  <a:pt x="247882" y="109466"/>
                </a:lnTo>
                <a:lnTo>
                  <a:pt x="264982" y="110114"/>
                </a:lnTo>
                <a:lnTo>
                  <a:pt x="281145" y="111499"/>
                </a:lnTo>
                <a:lnTo>
                  <a:pt x="296682" y="113375"/>
                </a:lnTo>
                <a:lnTo>
                  <a:pt x="311803" y="115577"/>
                </a:lnTo>
                <a:lnTo>
                  <a:pt x="324741" y="117998"/>
                </a:lnTo>
                <a:lnTo>
                  <a:pt x="336224" y="120565"/>
                </a:lnTo>
                <a:lnTo>
                  <a:pt x="346736" y="123228"/>
                </a:lnTo>
                <a:lnTo>
                  <a:pt x="360957" y="126188"/>
                </a:lnTo>
                <a:lnTo>
                  <a:pt x="376334" y="1285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2" name="SMARTPenAnnotation90"/>
          <p:cNvSpPr/>
          <p:nvPr/>
        </p:nvSpPr>
        <p:spPr>
          <a:xfrm>
            <a:off x="5973223" y="1851701"/>
            <a:ext cx="347568" cy="272936"/>
          </a:xfrm>
          <a:custGeom>
            <a:avLst/>
            <a:gdLst/>
            <a:ahLst/>
            <a:cxnLst/>
            <a:rect l="0" t="0" r="0" b="0"/>
            <a:pathLst>
              <a:path w="347568" h="272936">
                <a:moveTo>
                  <a:pt x="193261" y="59966"/>
                </a:moveTo>
                <a:lnTo>
                  <a:pt x="193261" y="52585"/>
                </a:lnTo>
                <a:lnTo>
                  <a:pt x="185880" y="44117"/>
                </a:lnTo>
                <a:lnTo>
                  <a:pt x="185218" y="40857"/>
                </a:lnTo>
                <a:lnTo>
                  <a:pt x="185042" y="38654"/>
                </a:lnTo>
                <a:lnTo>
                  <a:pt x="183972" y="37186"/>
                </a:lnTo>
                <a:lnTo>
                  <a:pt x="182306" y="36207"/>
                </a:lnTo>
                <a:lnTo>
                  <a:pt x="180243" y="35554"/>
                </a:lnTo>
                <a:lnTo>
                  <a:pt x="178868" y="34166"/>
                </a:lnTo>
                <a:lnTo>
                  <a:pt x="177950" y="32289"/>
                </a:lnTo>
                <a:lnTo>
                  <a:pt x="176479" y="26982"/>
                </a:lnTo>
                <a:lnTo>
                  <a:pt x="171673" y="21512"/>
                </a:lnTo>
                <a:lnTo>
                  <a:pt x="169345" y="20043"/>
                </a:lnTo>
                <a:lnTo>
                  <a:pt x="161516" y="17022"/>
                </a:lnTo>
                <a:lnTo>
                  <a:pt x="153164" y="10518"/>
                </a:lnTo>
                <a:lnTo>
                  <a:pt x="147500" y="5287"/>
                </a:lnTo>
                <a:lnTo>
                  <a:pt x="144657" y="3511"/>
                </a:lnTo>
                <a:lnTo>
                  <a:pt x="138957" y="1537"/>
                </a:lnTo>
                <a:lnTo>
                  <a:pt x="130709" y="660"/>
                </a:lnTo>
                <a:lnTo>
                  <a:pt x="121645" y="270"/>
                </a:lnTo>
                <a:lnTo>
                  <a:pt x="111188" y="51"/>
                </a:lnTo>
                <a:lnTo>
                  <a:pt x="105032" y="0"/>
                </a:lnTo>
                <a:lnTo>
                  <a:pt x="96581" y="2517"/>
                </a:lnTo>
                <a:lnTo>
                  <a:pt x="86474" y="6810"/>
                </a:lnTo>
                <a:lnTo>
                  <a:pt x="75633" y="11894"/>
                </a:lnTo>
                <a:lnTo>
                  <a:pt x="67005" y="17328"/>
                </a:lnTo>
                <a:lnTo>
                  <a:pt x="59042" y="23871"/>
                </a:lnTo>
                <a:lnTo>
                  <a:pt x="54252" y="28283"/>
                </a:lnTo>
                <a:lnTo>
                  <a:pt x="43850" y="38265"/>
                </a:lnTo>
                <a:lnTo>
                  <a:pt x="32876" y="49051"/>
                </a:lnTo>
                <a:lnTo>
                  <a:pt x="28236" y="54594"/>
                </a:lnTo>
                <a:lnTo>
                  <a:pt x="24189" y="60195"/>
                </a:lnTo>
                <a:lnTo>
                  <a:pt x="20539" y="65834"/>
                </a:lnTo>
                <a:lnTo>
                  <a:pt x="18105" y="71498"/>
                </a:lnTo>
                <a:lnTo>
                  <a:pt x="16483" y="77179"/>
                </a:lnTo>
                <a:lnTo>
                  <a:pt x="15402" y="82871"/>
                </a:lnTo>
                <a:lnTo>
                  <a:pt x="13729" y="88571"/>
                </a:lnTo>
                <a:lnTo>
                  <a:pt x="11660" y="94276"/>
                </a:lnTo>
                <a:lnTo>
                  <a:pt x="9330" y="99984"/>
                </a:lnTo>
                <a:lnTo>
                  <a:pt x="7775" y="106648"/>
                </a:lnTo>
                <a:lnTo>
                  <a:pt x="6739" y="113947"/>
                </a:lnTo>
                <a:lnTo>
                  <a:pt x="6048" y="121671"/>
                </a:lnTo>
                <a:lnTo>
                  <a:pt x="4635" y="128725"/>
                </a:lnTo>
                <a:lnTo>
                  <a:pt x="2740" y="135333"/>
                </a:lnTo>
                <a:lnTo>
                  <a:pt x="525" y="141643"/>
                </a:lnTo>
                <a:lnTo>
                  <a:pt x="0" y="148707"/>
                </a:lnTo>
                <a:lnTo>
                  <a:pt x="604" y="156274"/>
                </a:lnTo>
                <a:lnTo>
                  <a:pt x="1958" y="164177"/>
                </a:lnTo>
                <a:lnTo>
                  <a:pt x="2861" y="171350"/>
                </a:lnTo>
                <a:lnTo>
                  <a:pt x="3462" y="178037"/>
                </a:lnTo>
                <a:lnTo>
                  <a:pt x="3864" y="184400"/>
                </a:lnTo>
                <a:lnTo>
                  <a:pt x="5084" y="190547"/>
                </a:lnTo>
                <a:lnTo>
                  <a:pt x="6850" y="196550"/>
                </a:lnTo>
                <a:lnTo>
                  <a:pt x="8980" y="202457"/>
                </a:lnTo>
                <a:lnTo>
                  <a:pt x="11352" y="208300"/>
                </a:lnTo>
                <a:lnTo>
                  <a:pt x="13886" y="214100"/>
                </a:lnTo>
                <a:lnTo>
                  <a:pt x="16528" y="219872"/>
                </a:lnTo>
                <a:lnTo>
                  <a:pt x="19241" y="224673"/>
                </a:lnTo>
                <a:lnTo>
                  <a:pt x="24797" y="232546"/>
                </a:lnTo>
                <a:lnTo>
                  <a:pt x="32981" y="239221"/>
                </a:lnTo>
                <a:lnTo>
                  <a:pt x="42016" y="245362"/>
                </a:lnTo>
                <a:lnTo>
                  <a:pt x="49206" y="251267"/>
                </a:lnTo>
                <a:lnTo>
                  <a:pt x="53409" y="253222"/>
                </a:lnTo>
                <a:lnTo>
                  <a:pt x="63160" y="255395"/>
                </a:lnTo>
                <a:lnTo>
                  <a:pt x="73843" y="256361"/>
                </a:lnTo>
                <a:lnTo>
                  <a:pt x="79360" y="256619"/>
                </a:lnTo>
                <a:lnTo>
                  <a:pt x="84942" y="255838"/>
                </a:lnTo>
                <a:lnTo>
                  <a:pt x="90568" y="254365"/>
                </a:lnTo>
                <a:lnTo>
                  <a:pt x="96225" y="252430"/>
                </a:lnTo>
                <a:lnTo>
                  <a:pt x="101900" y="250188"/>
                </a:lnTo>
                <a:lnTo>
                  <a:pt x="107589" y="247741"/>
                </a:lnTo>
                <a:lnTo>
                  <a:pt x="113287" y="245157"/>
                </a:lnTo>
                <a:lnTo>
                  <a:pt x="118990" y="241529"/>
                </a:lnTo>
                <a:lnTo>
                  <a:pt x="124697" y="237205"/>
                </a:lnTo>
                <a:lnTo>
                  <a:pt x="130407" y="232418"/>
                </a:lnTo>
                <a:lnTo>
                  <a:pt x="139291" y="224559"/>
                </a:lnTo>
                <a:lnTo>
                  <a:pt x="142994" y="221130"/>
                </a:lnTo>
                <a:lnTo>
                  <a:pt x="147367" y="215986"/>
                </a:lnTo>
                <a:lnTo>
                  <a:pt x="152188" y="209699"/>
                </a:lnTo>
                <a:lnTo>
                  <a:pt x="157307" y="202651"/>
                </a:lnTo>
                <a:lnTo>
                  <a:pt x="161671" y="196047"/>
                </a:lnTo>
                <a:lnTo>
                  <a:pt x="165534" y="189739"/>
                </a:lnTo>
                <a:lnTo>
                  <a:pt x="169061" y="183629"/>
                </a:lnTo>
                <a:lnTo>
                  <a:pt x="175521" y="171760"/>
                </a:lnTo>
                <a:lnTo>
                  <a:pt x="187429" y="148618"/>
                </a:lnTo>
                <a:lnTo>
                  <a:pt x="204682" y="114265"/>
                </a:lnTo>
                <a:lnTo>
                  <a:pt x="206590" y="108548"/>
                </a:lnTo>
                <a:lnTo>
                  <a:pt x="207862" y="102831"/>
                </a:lnTo>
                <a:lnTo>
                  <a:pt x="208710" y="97115"/>
                </a:lnTo>
                <a:lnTo>
                  <a:pt x="210228" y="91400"/>
                </a:lnTo>
                <a:lnTo>
                  <a:pt x="212193" y="85685"/>
                </a:lnTo>
                <a:lnTo>
                  <a:pt x="214455" y="79969"/>
                </a:lnTo>
                <a:lnTo>
                  <a:pt x="215963" y="75206"/>
                </a:lnTo>
                <a:lnTo>
                  <a:pt x="217639" y="67375"/>
                </a:lnTo>
                <a:lnTo>
                  <a:pt x="218383" y="60719"/>
                </a:lnTo>
                <a:lnTo>
                  <a:pt x="218714" y="54586"/>
                </a:lnTo>
                <a:lnTo>
                  <a:pt x="218862" y="48685"/>
                </a:lnTo>
                <a:lnTo>
                  <a:pt x="218976" y="34754"/>
                </a:lnTo>
                <a:lnTo>
                  <a:pt x="214427" y="38949"/>
                </a:lnTo>
                <a:lnTo>
                  <a:pt x="213087" y="41192"/>
                </a:lnTo>
                <a:lnTo>
                  <a:pt x="211598" y="46225"/>
                </a:lnTo>
                <a:lnTo>
                  <a:pt x="210759" y="54413"/>
                </a:lnTo>
                <a:lnTo>
                  <a:pt x="210563" y="62578"/>
                </a:lnTo>
                <a:lnTo>
                  <a:pt x="210511" y="67422"/>
                </a:lnTo>
                <a:lnTo>
                  <a:pt x="209524" y="71604"/>
                </a:lnTo>
                <a:lnTo>
                  <a:pt x="205887" y="78791"/>
                </a:lnTo>
                <a:lnTo>
                  <a:pt x="204536" y="83946"/>
                </a:lnTo>
                <a:lnTo>
                  <a:pt x="203636" y="90240"/>
                </a:lnTo>
                <a:lnTo>
                  <a:pt x="203035" y="97294"/>
                </a:lnTo>
                <a:lnTo>
                  <a:pt x="202634" y="103901"/>
                </a:lnTo>
                <a:lnTo>
                  <a:pt x="202190" y="116323"/>
                </a:lnTo>
                <a:lnTo>
                  <a:pt x="203024" y="122302"/>
                </a:lnTo>
                <a:lnTo>
                  <a:pt x="204532" y="128194"/>
                </a:lnTo>
                <a:lnTo>
                  <a:pt x="206491" y="134026"/>
                </a:lnTo>
                <a:lnTo>
                  <a:pt x="207796" y="140772"/>
                </a:lnTo>
                <a:lnTo>
                  <a:pt x="208666" y="148127"/>
                </a:lnTo>
                <a:lnTo>
                  <a:pt x="209246" y="155887"/>
                </a:lnTo>
                <a:lnTo>
                  <a:pt x="209633" y="163918"/>
                </a:lnTo>
                <a:lnTo>
                  <a:pt x="210063" y="180462"/>
                </a:lnTo>
                <a:lnTo>
                  <a:pt x="210305" y="201290"/>
                </a:lnTo>
                <a:lnTo>
                  <a:pt x="211291" y="206570"/>
                </a:lnTo>
                <a:lnTo>
                  <a:pt x="214927" y="214976"/>
                </a:lnTo>
                <a:lnTo>
                  <a:pt x="222329" y="229614"/>
                </a:lnTo>
                <a:lnTo>
                  <a:pt x="227771" y="237918"/>
                </a:lnTo>
                <a:lnTo>
                  <a:pt x="233364" y="244783"/>
                </a:lnTo>
                <a:lnTo>
                  <a:pt x="239025" y="251010"/>
                </a:lnTo>
                <a:lnTo>
                  <a:pt x="244716" y="256952"/>
                </a:lnTo>
                <a:lnTo>
                  <a:pt x="247567" y="259870"/>
                </a:lnTo>
                <a:lnTo>
                  <a:pt x="250420" y="261815"/>
                </a:lnTo>
                <a:lnTo>
                  <a:pt x="269251" y="269745"/>
                </a:lnTo>
                <a:lnTo>
                  <a:pt x="277200" y="272263"/>
                </a:lnTo>
                <a:lnTo>
                  <a:pt x="280653" y="272935"/>
                </a:lnTo>
                <a:lnTo>
                  <a:pt x="284860" y="272430"/>
                </a:lnTo>
                <a:lnTo>
                  <a:pt x="294615" y="269330"/>
                </a:lnTo>
                <a:lnTo>
                  <a:pt x="305300" y="267316"/>
                </a:lnTo>
                <a:lnTo>
                  <a:pt x="310816" y="266780"/>
                </a:lnTo>
                <a:lnTo>
                  <a:pt x="317351" y="265469"/>
                </a:lnTo>
                <a:lnTo>
                  <a:pt x="324566" y="263643"/>
                </a:lnTo>
                <a:lnTo>
                  <a:pt x="347567" y="2571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3" name="SMARTPenAnnotation91"/>
          <p:cNvSpPr/>
          <p:nvPr/>
        </p:nvSpPr>
        <p:spPr>
          <a:xfrm>
            <a:off x="6397942" y="1928812"/>
            <a:ext cx="222886" cy="25719"/>
          </a:xfrm>
          <a:custGeom>
            <a:avLst/>
            <a:gdLst/>
            <a:ahLst/>
            <a:cxnLst/>
            <a:rect l="0" t="0" r="0" b="0"/>
            <a:pathLst>
              <a:path w="222886" h="25719">
                <a:moveTo>
                  <a:pt x="0" y="25718"/>
                </a:moveTo>
                <a:lnTo>
                  <a:pt x="0" y="21167"/>
                </a:lnTo>
                <a:lnTo>
                  <a:pt x="953" y="19826"/>
                </a:lnTo>
                <a:lnTo>
                  <a:pt x="2540" y="18933"/>
                </a:lnTo>
                <a:lnTo>
                  <a:pt x="4551" y="18337"/>
                </a:lnTo>
                <a:lnTo>
                  <a:pt x="9325" y="17675"/>
                </a:lnTo>
                <a:lnTo>
                  <a:pt x="11932" y="17498"/>
                </a:lnTo>
                <a:lnTo>
                  <a:pt x="14622" y="16428"/>
                </a:lnTo>
                <a:lnTo>
                  <a:pt x="17368" y="14762"/>
                </a:lnTo>
                <a:lnTo>
                  <a:pt x="20151" y="12699"/>
                </a:lnTo>
                <a:lnTo>
                  <a:pt x="23912" y="11323"/>
                </a:lnTo>
                <a:lnTo>
                  <a:pt x="28324" y="10406"/>
                </a:lnTo>
                <a:lnTo>
                  <a:pt x="33170" y="9795"/>
                </a:lnTo>
                <a:lnTo>
                  <a:pt x="38306" y="8435"/>
                </a:lnTo>
                <a:lnTo>
                  <a:pt x="43635" y="6576"/>
                </a:lnTo>
                <a:lnTo>
                  <a:pt x="49093" y="4384"/>
                </a:lnTo>
                <a:lnTo>
                  <a:pt x="55588" y="2923"/>
                </a:lnTo>
                <a:lnTo>
                  <a:pt x="62776" y="1949"/>
                </a:lnTo>
                <a:lnTo>
                  <a:pt x="70426" y="1299"/>
                </a:lnTo>
                <a:lnTo>
                  <a:pt x="77431" y="866"/>
                </a:lnTo>
                <a:lnTo>
                  <a:pt x="90294" y="385"/>
                </a:lnTo>
                <a:lnTo>
                  <a:pt x="119965" y="76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4" name="SMARTPenAnnotation92"/>
          <p:cNvSpPr/>
          <p:nvPr/>
        </p:nvSpPr>
        <p:spPr>
          <a:xfrm>
            <a:off x="6629400" y="193738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5" name="SMARTPenAnnotation93"/>
          <p:cNvSpPr/>
          <p:nvPr/>
        </p:nvSpPr>
        <p:spPr>
          <a:xfrm>
            <a:off x="6475095" y="2023110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17145"/>
                </a:moveTo>
                <a:lnTo>
                  <a:pt x="36633" y="17145"/>
                </a:lnTo>
                <a:lnTo>
                  <a:pt x="44424" y="16192"/>
                </a:lnTo>
                <a:lnTo>
                  <a:pt x="52477" y="14604"/>
                </a:lnTo>
                <a:lnTo>
                  <a:pt x="60702" y="12594"/>
                </a:lnTo>
                <a:lnTo>
                  <a:pt x="69042" y="11253"/>
                </a:lnTo>
                <a:lnTo>
                  <a:pt x="77460" y="10360"/>
                </a:lnTo>
                <a:lnTo>
                  <a:pt x="85930" y="9763"/>
                </a:lnTo>
                <a:lnTo>
                  <a:pt x="94434" y="8414"/>
                </a:lnTo>
                <a:lnTo>
                  <a:pt x="102961" y="6562"/>
                </a:lnTo>
                <a:lnTo>
                  <a:pt x="111503" y="4374"/>
                </a:lnTo>
                <a:lnTo>
                  <a:pt x="119103" y="2916"/>
                </a:lnTo>
                <a:lnTo>
                  <a:pt x="126074" y="1944"/>
                </a:lnTo>
                <a:lnTo>
                  <a:pt x="132627" y="1296"/>
                </a:lnTo>
                <a:lnTo>
                  <a:pt x="138900" y="864"/>
                </a:lnTo>
                <a:lnTo>
                  <a:pt x="144987" y="576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6" name="SMARTPenAnnotation94"/>
          <p:cNvSpPr/>
          <p:nvPr/>
        </p:nvSpPr>
        <p:spPr>
          <a:xfrm>
            <a:off x="6792277" y="1723072"/>
            <a:ext cx="994411" cy="385366"/>
          </a:xfrm>
          <a:custGeom>
            <a:avLst/>
            <a:gdLst/>
            <a:ahLst/>
            <a:cxnLst/>
            <a:rect l="0" t="0" r="0" b="0"/>
            <a:pathLst>
              <a:path w="994411" h="385366">
                <a:moveTo>
                  <a:pt x="0" y="248603"/>
                </a:moveTo>
                <a:lnTo>
                  <a:pt x="12771" y="261373"/>
                </a:lnTo>
                <a:lnTo>
                  <a:pt x="15181" y="262831"/>
                </a:lnTo>
                <a:lnTo>
                  <a:pt x="33244" y="269914"/>
                </a:lnTo>
                <a:lnTo>
                  <a:pt x="44563" y="277565"/>
                </a:lnTo>
                <a:lnTo>
                  <a:pt x="53461" y="285605"/>
                </a:lnTo>
                <a:lnTo>
                  <a:pt x="63765" y="294576"/>
                </a:lnTo>
                <a:lnTo>
                  <a:pt x="79325" y="305933"/>
                </a:lnTo>
                <a:lnTo>
                  <a:pt x="87008" y="315675"/>
                </a:lnTo>
                <a:lnTo>
                  <a:pt x="96138" y="326355"/>
                </a:lnTo>
                <a:lnTo>
                  <a:pt x="106546" y="336499"/>
                </a:lnTo>
                <a:lnTo>
                  <a:pt x="122162" y="347565"/>
                </a:lnTo>
                <a:lnTo>
                  <a:pt x="134198" y="356877"/>
                </a:lnTo>
                <a:lnTo>
                  <a:pt x="152309" y="368556"/>
                </a:lnTo>
                <a:lnTo>
                  <a:pt x="155832" y="371434"/>
                </a:lnTo>
                <a:lnTo>
                  <a:pt x="162286" y="374632"/>
                </a:lnTo>
                <a:lnTo>
                  <a:pt x="165341" y="375485"/>
                </a:lnTo>
                <a:lnTo>
                  <a:pt x="171275" y="378972"/>
                </a:lnTo>
                <a:lnTo>
                  <a:pt x="179511" y="385365"/>
                </a:lnTo>
                <a:lnTo>
                  <a:pt x="179795" y="383046"/>
                </a:lnTo>
                <a:lnTo>
                  <a:pt x="179978" y="373796"/>
                </a:lnTo>
                <a:lnTo>
                  <a:pt x="179040" y="371117"/>
                </a:lnTo>
                <a:lnTo>
                  <a:pt x="175458" y="365601"/>
                </a:lnTo>
                <a:lnTo>
                  <a:pt x="173231" y="357434"/>
                </a:lnTo>
                <a:lnTo>
                  <a:pt x="172242" y="348407"/>
                </a:lnTo>
                <a:lnTo>
                  <a:pt x="171684" y="337018"/>
                </a:lnTo>
                <a:lnTo>
                  <a:pt x="171497" y="314045"/>
                </a:lnTo>
                <a:lnTo>
                  <a:pt x="171481" y="306519"/>
                </a:lnTo>
                <a:lnTo>
                  <a:pt x="170518" y="299596"/>
                </a:lnTo>
                <a:lnTo>
                  <a:pt x="168924" y="293075"/>
                </a:lnTo>
                <a:lnTo>
                  <a:pt x="166909" y="286824"/>
                </a:lnTo>
                <a:lnTo>
                  <a:pt x="164669" y="274797"/>
                </a:lnTo>
                <a:lnTo>
                  <a:pt x="164072" y="268923"/>
                </a:lnTo>
                <a:lnTo>
                  <a:pt x="162721" y="262150"/>
                </a:lnTo>
                <a:lnTo>
                  <a:pt x="160869" y="254777"/>
                </a:lnTo>
                <a:lnTo>
                  <a:pt x="158680" y="247003"/>
                </a:lnTo>
                <a:lnTo>
                  <a:pt x="157222" y="239916"/>
                </a:lnTo>
                <a:lnTo>
                  <a:pt x="156250" y="233287"/>
                </a:lnTo>
                <a:lnTo>
                  <a:pt x="155602" y="226962"/>
                </a:lnTo>
                <a:lnTo>
                  <a:pt x="155170" y="219888"/>
                </a:lnTo>
                <a:lnTo>
                  <a:pt x="154690" y="204408"/>
                </a:lnTo>
                <a:lnTo>
                  <a:pt x="153609" y="197232"/>
                </a:lnTo>
                <a:lnTo>
                  <a:pt x="151936" y="190543"/>
                </a:lnTo>
                <a:lnTo>
                  <a:pt x="149868" y="184179"/>
                </a:lnTo>
                <a:lnTo>
                  <a:pt x="148490" y="177078"/>
                </a:lnTo>
                <a:lnTo>
                  <a:pt x="147570" y="169487"/>
                </a:lnTo>
                <a:lnTo>
                  <a:pt x="146958" y="161569"/>
                </a:lnTo>
                <a:lnTo>
                  <a:pt x="145597" y="154385"/>
                </a:lnTo>
                <a:lnTo>
                  <a:pt x="143737" y="147691"/>
                </a:lnTo>
                <a:lnTo>
                  <a:pt x="141545" y="141323"/>
                </a:lnTo>
                <a:lnTo>
                  <a:pt x="140083" y="135173"/>
                </a:lnTo>
                <a:lnTo>
                  <a:pt x="138459" y="123259"/>
                </a:lnTo>
                <a:lnTo>
                  <a:pt x="137737" y="111615"/>
                </a:lnTo>
                <a:lnTo>
                  <a:pt x="137417" y="100089"/>
                </a:lnTo>
                <a:lnTo>
                  <a:pt x="137274" y="88617"/>
                </a:lnTo>
                <a:lnTo>
                  <a:pt x="139751" y="77168"/>
                </a:lnTo>
                <a:lnTo>
                  <a:pt x="144026" y="66682"/>
                </a:lnTo>
                <a:lnTo>
                  <a:pt x="151789" y="55423"/>
                </a:lnTo>
                <a:lnTo>
                  <a:pt x="160121" y="46055"/>
                </a:lnTo>
                <a:lnTo>
                  <a:pt x="171470" y="34356"/>
                </a:lnTo>
                <a:lnTo>
                  <a:pt x="178126" y="28604"/>
                </a:lnTo>
                <a:lnTo>
                  <a:pt x="187435" y="22873"/>
                </a:lnTo>
                <a:lnTo>
                  <a:pt x="197922" y="19691"/>
                </a:lnTo>
                <a:lnTo>
                  <a:pt x="226795" y="17480"/>
                </a:lnTo>
                <a:lnTo>
                  <a:pt x="275616" y="17174"/>
                </a:lnTo>
                <a:lnTo>
                  <a:pt x="512834" y="17145"/>
                </a:lnTo>
                <a:lnTo>
                  <a:pt x="540664" y="14605"/>
                </a:lnTo>
                <a:lnTo>
                  <a:pt x="569860" y="11254"/>
                </a:lnTo>
                <a:lnTo>
                  <a:pt x="585647" y="10360"/>
                </a:lnTo>
                <a:lnTo>
                  <a:pt x="617476" y="9367"/>
                </a:lnTo>
                <a:lnTo>
                  <a:pt x="647496" y="8926"/>
                </a:lnTo>
                <a:lnTo>
                  <a:pt x="676714" y="6190"/>
                </a:lnTo>
                <a:lnTo>
                  <a:pt x="704621" y="2751"/>
                </a:lnTo>
                <a:lnTo>
                  <a:pt x="729725" y="1223"/>
                </a:lnTo>
                <a:lnTo>
                  <a:pt x="756122" y="543"/>
                </a:lnTo>
                <a:lnTo>
                  <a:pt x="974110" y="0"/>
                </a:lnTo>
                <a:lnTo>
                  <a:pt x="978971" y="953"/>
                </a:lnTo>
                <a:lnTo>
                  <a:pt x="992189" y="7381"/>
                </a:lnTo>
                <a:lnTo>
                  <a:pt x="992929" y="8731"/>
                </a:lnTo>
                <a:lnTo>
                  <a:pt x="994410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7" name="SMARTPenAnnotation95"/>
          <p:cNvSpPr/>
          <p:nvPr/>
        </p:nvSpPr>
        <p:spPr>
          <a:xfrm>
            <a:off x="7155956" y="1851660"/>
            <a:ext cx="210248" cy="240030"/>
          </a:xfrm>
          <a:custGeom>
            <a:avLst/>
            <a:gdLst/>
            <a:ahLst/>
            <a:cxnLst/>
            <a:rect l="0" t="0" r="0" b="0"/>
            <a:pathLst>
              <a:path w="210248" h="240030">
                <a:moveTo>
                  <a:pt x="4938" y="8572"/>
                </a:moveTo>
                <a:lnTo>
                  <a:pt x="0" y="8572"/>
                </a:lnTo>
                <a:lnTo>
                  <a:pt x="4690" y="8572"/>
                </a:lnTo>
                <a:lnTo>
                  <a:pt x="9415" y="4021"/>
                </a:lnTo>
                <a:lnTo>
                  <a:pt x="11734" y="2681"/>
                </a:lnTo>
                <a:lnTo>
                  <a:pt x="16848" y="1191"/>
                </a:lnTo>
                <a:lnTo>
                  <a:pt x="22297" y="529"/>
                </a:lnTo>
                <a:lnTo>
                  <a:pt x="28846" y="235"/>
                </a:lnTo>
                <a:lnTo>
                  <a:pt x="48573" y="46"/>
                </a:lnTo>
                <a:lnTo>
                  <a:pt x="130320" y="0"/>
                </a:lnTo>
                <a:lnTo>
                  <a:pt x="136151" y="952"/>
                </a:lnTo>
                <a:lnTo>
                  <a:pt x="141944" y="2540"/>
                </a:lnTo>
                <a:lnTo>
                  <a:pt x="147710" y="4550"/>
                </a:lnTo>
                <a:lnTo>
                  <a:pt x="153459" y="5891"/>
                </a:lnTo>
                <a:lnTo>
                  <a:pt x="159198" y="6785"/>
                </a:lnTo>
                <a:lnTo>
                  <a:pt x="164928" y="7380"/>
                </a:lnTo>
                <a:lnTo>
                  <a:pt x="169701" y="8730"/>
                </a:lnTo>
                <a:lnTo>
                  <a:pt x="173835" y="10583"/>
                </a:lnTo>
                <a:lnTo>
                  <a:pt x="177544" y="12770"/>
                </a:lnTo>
                <a:lnTo>
                  <a:pt x="181921" y="15181"/>
                </a:lnTo>
                <a:lnTo>
                  <a:pt x="191865" y="20399"/>
                </a:lnTo>
                <a:lnTo>
                  <a:pt x="195279" y="23124"/>
                </a:lnTo>
                <a:lnTo>
                  <a:pt x="197554" y="25894"/>
                </a:lnTo>
                <a:lnTo>
                  <a:pt x="201036" y="32463"/>
                </a:lnTo>
                <a:lnTo>
                  <a:pt x="205758" y="41733"/>
                </a:lnTo>
                <a:lnTo>
                  <a:pt x="207398" y="46872"/>
                </a:lnTo>
                <a:lnTo>
                  <a:pt x="208492" y="52203"/>
                </a:lnTo>
                <a:lnTo>
                  <a:pt x="209221" y="57662"/>
                </a:lnTo>
                <a:lnTo>
                  <a:pt x="209707" y="63206"/>
                </a:lnTo>
                <a:lnTo>
                  <a:pt x="210031" y="68807"/>
                </a:lnTo>
                <a:lnTo>
                  <a:pt x="210247" y="74446"/>
                </a:lnTo>
                <a:lnTo>
                  <a:pt x="209438" y="80111"/>
                </a:lnTo>
                <a:lnTo>
                  <a:pt x="207947" y="85792"/>
                </a:lnTo>
                <a:lnTo>
                  <a:pt x="206000" y="91484"/>
                </a:lnTo>
                <a:lnTo>
                  <a:pt x="204702" y="98137"/>
                </a:lnTo>
                <a:lnTo>
                  <a:pt x="203837" y="105430"/>
                </a:lnTo>
                <a:lnTo>
                  <a:pt x="203260" y="113149"/>
                </a:lnTo>
                <a:lnTo>
                  <a:pt x="201923" y="120200"/>
                </a:lnTo>
                <a:lnTo>
                  <a:pt x="200079" y="126806"/>
                </a:lnTo>
                <a:lnTo>
                  <a:pt x="197897" y="133114"/>
                </a:lnTo>
                <a:lnTo>
                  <a:pt x="195490" y="139225"/>
                </a:lnTo>
                <a:lnTo>
                  <a:pt x="192933" y="145204"/>
                </a:lnTo>
                <a:lnTo>
                  <a:pt x="187552" y="156927"/>
                </a:lnTo>
                <a:lnTo>
                  <a:pt x="176336" y="179976"/>
                </a:lnTo>
                <a:lnTo>
                  <a:pt x="173495" y="185706"/>
                </a:lnTo>
                <a:lnTo>
                  <a:pt x="171602" y="191431"/>
                </a:lnTo>
                <a:lnTo>
                  <a:pt x="170340" y="197153"/>
                </a:lnTo>
                <a:lnTo>
                  <a:pt x="169499" y="202873"/>
                </a:lnTo>
                <a:lnTo>
                  <a:pt x="168938" y="207638"/>
                </a:lnTo>
                <a:lnTo>
                  <a:pt x="168564" y="211768"/>
                </a:lnTo>
                <a:lnTo>
                  <a:pt x="168148" y="218896"/>
                </a:lnTo>
                <a:lnTo>
                  <a:pt x="167964" y="225239"/>
                </a:lnTo>
                <a:lnTo>
                  <a:pt x="168867" y="228265"/>
                </a:lnTo>
                <a:lnTo>
                  <a:pt x="172410" y="234166"/>
                </a:lnTo>
                <a:lnTo>
                  <a:pt x="175210" y="238292"/>
                </a:lnTo>
                <a:lnTo>
                  <a:pt x="176556" y="238871"/>
                </a:lnTo>
                <a:lnTo>
                  <a:pt x="183018" y="239801"/>
                </a:lnTo>
                <a:lnTo>
                  <a:pt x="186926" y="239962"/>
                </a:lnTo>
                <a:lnTo>
                  <a:pt x="193534" y="2400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8" name="SMARTPenAnnotation96"/>
          <p:cNvSpPr/>
          <p:nvPr/>
        </p:nvSpPr>
        <p:spPr>
          <a:xfrm>
            <a:off x="7503794" y="1843088"/>
            <a:ext cx="273773" cy="282877"/>
          </a:xfrm>
          <a:custGeom>
            <a:avLst/>
            <a:gdLst/>
            <a:ahLst/>
            <a:cxnLst/>
            <a:rect l="0" t="0" r="0" b="0"/>
            <a:pathLst>
              <a:path w="273773" h="282877">
                <a:moveTo>
                  <a:pt x="188596" y="17144"/>
                </a:moveTo>
                <a:lnTo>
                  <a:pt x="188596" y="9763"/>
                </a:lnTo>
                <a:lnTo>
                  <a:pt x="187643" y="9366"/>
                </a:lnTo>
                <a:lnTo>
                  <a:pt x="184045" y="8925"/>
                </a:lnTo>
                <a:lnTo>
                  <a:pt x="182704" y="7855"/>
                </a:lnTo>
                <a:lnTo>
                  <a:pt x="181810" y="6189"/>
                </a:lnTo>
                <a:lnTo>
                  <a:pt x="181215" y="4125"/>
                </a:lnTo>
                <a:lnTo>
                  <a:pt x="179865" y="2750"/>
                </a:lnTo>
                <a:lnTo>
                  <a:pt x="178013" y="1833"/>
                </a:lnTo>
                <a:lnTo>
                  <a:pt x="175826" y="1222"/>
                </a:lnTo>
                <a:lnTo>
                  <a:pt x="168315" y="542"/>
                </a:lnTo>
                <a:lnTo>
                  <a:pt x="163645" y="361"/>
                </a:lnTo>
                <a:lnTo>
                  <a:pt x="147971" y="106"/>
                </a:lnTo>
                <a:lnTo>
                  <a:pt x="126711" y="31"/>
                </a:lnTo>
                <a:lnTo>
                  <a:pt x="119717" y="973"/>
                </a:lnTo>
                <a:lnTo>
                  <a:pt x="113149" y="2553"/>
                </a:lnTo>
                <a:lnTo>
                  <a:pt x="106865" y="4559"/>
                </a:lnTo>
                <a:lnTo>
                  <a:pt x="99819" y="4944"/>
                </a:lnTo>
                <a:lnTo>
                  <a:pt x="92264" y="4248"/>
                </a:lnTo>
                <a:lnTo>
                  <a:pt x="84369" y="2832"/>
                </a:lnTo>
                <a:lnTo>
                  <a:pt x="78154" y="1888"/>
                </a:lnTo>
                <a:lnTo>
                  <a:pt x="73058" y="1258"/>
                </a:lnTo>
                <a:lnTo>
                  <a:pt x="64855" y="559"/>
                </a:lnTo>
                <a:lnTo>
                  <a:pt x="58035" y="248"/>
                </a:lnTo>
                <a:lnTo>
                  <a:pt x="43650" y="9"/>
                </a:lnTo>
                <a:lnTo>
                  <a:pt x="42909" y="0"/>
                </a:lnTo>
                <a:lnTo>
                  <a:pt x="42867" y="7380"/>
                </a:lnTo>
                <a:lnTo>
                  <a:pt x="42863" y="41462"/>
                </a:lnTo>
                <a:lnTo>
                  <a:pt x="41911" y="46691"/>
                </a:lnTo>
                <a:lnTo>
                  <a:pt x="40323" y="52082"/>
                </a:lnTo>
                <a:lnTo>
                  <a:pt x="38312" y="57581"/>
                </a:lnTo>
                <a:lnTo>
                  <a:pt x="36019" y="63152"/>
                </a:lnTo>
                <a:lnTo>
                  <a:pt x="33538" y="68771"/>
                </a:lnTo>
                <a:lnTo>
                  <a:pt x="30932" y="74422"/>
                </a:lnTo>
                <a:lnTo>
                  <a:pt x="28036" y="83241"/>
                </a:lnTo>
                <a:lnTo>
                  <a:pt x="25796" y="91288"/>
                </a:lnTo>
                <a:lnTo>
                  <a:pt x="23865" y="96101"/>
                </a:lnTo>
                <a:lnTo>
                  <a:pt x="21625" y="101215"/>
                </a:lnTo>
                <a:lnTo>
                  <a:pt x="19136" y="109436"/>
                </a:lnTo>
                <a:lnTo>
                  <a:pt x="18473" y="112962"/>
                </a:lnTo>
                <a:lnTo>
                  <a:pt x="15195" y="119420"/>
                </a:lnTo>
                <a:lnTo>
                  <a:pt x="12988" y="122475"/>
                </a:lnTo>
                <a:lnTo>
                  <a:pt x="10535" y="128411"/>
                </a:lnTo>
                <a:lnTo>
                  <a:pt x="9881" y="131327"/>
                </a:lnTo>
                <a:lnTo>
                  <a:pt x="10397" y="133271"/>
                </a:lnTo>
                <a:lnTo>
                  <a:pt x="11695" y="134567"/>
                </a:lnTo>
                <a:lnTo>
                  <a:pt x="13512" y="135431"/>
                </a:lnTo>
                <a:lnTo>
                  <a:pt x="14723" y="136959"/>
                </a:lnTo>
                <a:lnTo>
                  <a:pt x="15530" y="138931"/>
                </a:lnTo>
                <a:lnTo>
                  <a:pt x="16069" y="141198"/>
                </a:lnTo>
                <a:lnTo>
                  <a:pt x="17381" y="142709"/>
                </a:lnTo>
                <a:lnTo>
                  <a:pt x="19207" y="143717"/>
                </a:lnTo>
                <a:lnTo>
                  <a:pt x="21377" y="144388"/>
                </a:lnTo>
                <a:lnTo>
                  <a:pt x="24729" y="143883"/>
                </a:lnTo>
                <a:lnTo>
                  <a:pt x="28869" y="142595"/>
                </a:lnTo>
                <a:lnTo>
                  <a:pt x="33534" y="140783"/>
                </a:lnTo>
                <a:lnTo>
                  <a:pt x="41257" y="138770"/>
                </a:lnTo>
                <a:lnTo>
                  <a:pt x="49769" y="136922"/>
                </a:lnTo>
                <a:lnTo>
                  <a:pt x="56040" y="135096"/>
                </a:lnTo>
                <a:lnTo>
                  <a:pt x="63078" y="132926"/>
                </a:lnTo>
                <a:lnTo>
                  <a:pt x="69674" y="131480"/>
                </a:lnTo>
                <a:lnTo>
                  <a:pt x="75978" y="130515"/>
                </a:lnTo>
                <a:lnTo>
                  <a:pt x="82084" y="129872"/>
                </a:lnTo>
                <a:lnTo>
                  <a:pt x="89013" y="128491"/>
                </a:lnTo>
                <a:lnTo>
                  <a:pt x="96490" y="126618"/>
                </a:lnTo>
                <a:lnTo>
                  <a:pt x="104331" y="124417"/>
                </a:lnTo>
                <a:lnTo>
                  <a:pt x="113369" y="122949"/>
                </a:lnTo>
                <a:lnTo>
                  <a:pt x="123205" y="121971"/>
                </a:lnTo>
                <a:lnTo>
                  <a:pt x="133572" y="121319"/>
                </a:lnTo>
                <a:lnTo>
                  <a:pt x="152711" y="120594"/>
                </a:lnTo>
                <a:lnTo>
                  <a:pt x="183729" y="120129"/>
                </a:lnTo>
                <a:lnTo>
                  <a:pt x="191067" y="121043"/>
                </a:lnTo>
                <a:lnTo>
                  <a:pt x="198816" y="122605"/>
                </a:lnTo>
                <a:lnTo>
                  <a:pt x="206839" y="124599"/>
                </a:lnTo>
                <a:lnTo>
                  <a:pt x="214093" y="126881"/>
                </a:lnTo>
                <a:lnTo>
                  <a:pt x="220834" y="129354"/>
                </a:lnTo>
                <a:lnTo>
                  <a:pt x="227233" y="131956"/>
                </a:lnTo>
                <a:lnTo>
                  <a:pt x="233403" y="134643"/>
                </a:lnTo>
                <a:lnTo>
                  <a:pt x="245340" y="140168"/>
                </a:lnTo>
                <a:lnTo>
                  <a:pt x="250238" y="143928"/>
                </a:lnTo>
                <a:lnTo>
                  <a:pt x="254455" y="148339"/>
                </a:lnTo>
                <a:lnTo>
                  <a:pt x="258220" y="153185"/>
                </a:lnTo>
                <a:lnTo>
                  <a:pt x="261682" y="158320"/>
                </a:lnTo>
                <a:lnTo>
                  <a:pt x="264942" y="163649"/>
                </a:lnTo>
                <a:lnTo>
                  <a:pt x="268068" y="169107"/>
                </a:lnTo>
                <a:lnTo>
                  <a:pt x="270153" y="174650"/>
                </a:lnTo>
                <a:lnTo>
                  <a:pt x="271543" y="180250"/>
                </a:lnTo>
                <a:lnTo>
                  <a:pt x="272468" y="185889"/>
                </a:lnTo>
                <a:lnTo>
                  <a:pt x="273086" y="191553"/>
                </a:lnTo>
                <a:lnTo>
                  <a:pt x="273497" y="197234"/>
                </a:lnTo>
                <a:lnTo>
                  <a:pt x="273772" y="202927"/>
                </a:lnTo>
                <a:lnTo>
                  <a:pt x="273002" y="208627"/>
                </a:lnTo>
                <a:lnTo>
                  <a:pt x="271537" y="214332"/>
                </a:lnTo>
                <a:lnTo>
                  <a:pt x="269607" y="220040"/>
                </a:lnTo>
                <a:lnTo>
                  <a:pt x="266416" y="225751"/>
                </a:lnTo>
                <a:lnTo>
                  <a:pt x="262383" y="231463"/>
                </a:lnTo>
                <a:lnTo>
                  <a:pt x="257791" y="237176"/>
                </a:lnTo>
                <a:lnTo>
                  <a:pt x="252823" y="241937"/>
                </a:lnTo>
                <a:lnTo>
                  <a:pt x="247606" y="246063"/>
                </a:lnTo>
                <a:lnTo>
                  <a:pt x="242223" y="249767"/>
                </a:lnTo>
                <a:lnTo>
                  <a:pt x="234825" y="254141"/>
                </a:lnTo>
                <a:lnTo>
                  <a:pt x="226083" y="258962"/>
                </a:lnTo>
                <a:lnTo>
                  <a:pt x="216444" y="264081"/>
                </a:lnTo>
                <a:lnTo>
                  <a:pt x="207162" y="268446"/>
                </a:lnTo>
                <a:lnTo>
                  <a:pt x="198115" y="272309"/>
                </a:lnTo>
                <a:lnTo>
                  <a:pt x="189227" y="275836"/>
                </a:lnTo>
                <a:lnTo>
                  <a:pt x="180443" y="278188"/>
                </a:lnTo>
                <a:lnTo>
                  <a:pt x="171731" y="279756"/>
                </a:lnTo>
                <a:lnTo>
                  <a:pt x="163065" y="280801"/>
                </a:lnTo>
                <a:lnTo>
                  <a:pt x="154430" y="281498"/>
                </a:lnTo>
                <a:lnTo>
                  <a:pt x="145816" y="281963"/>
                </a:lnTo>
                <a:lnTo>
                  <a:pt x="129578" y="282479"/>
                </a:lnTo>
                <a:lnTo>
                  <a:pt x="108773" y="282769"/>
                </a:lnTo>
                <a:lnTo>
                  <a:pt x="72780" y="282876"/>
                </a:lnTo>
                <a:lnTo>
                  <a:pt x="66618" y="281928"/>
                </a:lnTo>
                <a:lnTo>
                  <a:pt x="60604" y="280344"/>
                </a:lnTo>
                <a:lnTo>
                  <a:pt x="54691" y="278336"/>
                </a:lnTo>
                <a:lnTo>
                  <a:pt x="48843" y="276997"/>
                </a:lnTo>
                <a:lnTo>
                  <a:pt x="43040" y="276104"/>
                </a:lnTo>
                <a:lnTo>
                  <a:pt x="37266" y="275509"/>
                </a:lnTo>
                <a:lnTo>
                  <a:pt x="32464" y="274160"/>
                </a:lnTo>
                <a:lnTo>
                  <a:pt x="24589" y="270121"/>
                </a:lnTo>
                <a:lnTo>
                  <a:pt x="17914" y="267691"/>
                </a:lnTo>
                <a:lnTo>
                  <a:pt x="14800" y="267043"/>
                </a:lnTo>
                <a:lnTo>
                  <a:pt x="12725" y="265658"/>
                </a:lnTo>
                <a:lnTo>
                  <a:pt x="11341" y="263783"/>
                </a:lnTo>
                <a:lnTo>
                  <a:pt x="10418" y="261580"/>
                </a:lnTo>
                <a:lnTo>
                  <a:pt x="8850" y="260111"/>
                </a:lnTo>
                <a:lnTo>
                  <a:pt x="6853" y="259132"/>
                </a:lnTo>
                <a:lnTo>
                  <a:pt x="0" y="2571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54" name="Group 4153"/>
          <p:cNvGrpSpPr/>
          <p:nvPr/>
        </p:nvGrpSpPr>
        <p:grpSpPr>
          <a:xfrm>
            <a:off x="6432232" y="2983230"/>
            <a:ext cx="2717439" cy="1371600"/>
            <a:chOff x="6432232" y="2983230"/>
            <a:chExt cx="2717439" cy="1371600"/>
          </a:xfrm>
        </p:grpSpPr>
        <p:sp>
          <p:nvSpPr>
            <p:cNvPr id="4129" name="SMARTPenAnnotation97"/>
            <p:cNvSpPr/>
            <p:nvPr/>
          </p:nvSpPr>
          <p:spPr>
            <a:xfrm>
              <a:off x="6595224" y="3069044"/>
              <a:ext cx="238601" cy="454254"/>
            </a:xfrm>
            <a:custGeom>
              <a:avLst/>
              <a:gdLst/>
              <a:ahLst/>
              <a:cxnLst/>
              <a:rect l="0" t="0" r="0" b="0"/>
              <a:pathLst>
                <a:path w="238601" h="454254">
                  <a:moveTo>
                    <a:pt x="25603" y="445681"/>
                  </a:moveTo>
                  <a:lnTo>
                    <a:pt x="12833" y="432910"/>
                  </a:lnTo>
                  <a:lnTo>
                    <a:pt x="11375" y="430500"/>
                  </a:lnTo>
                  <a:lnTo>
                    <a:pt x="8369" y="422556"/>
                  </a:lnTo>
                  <a:lnTo>
                    <a:pt x="4291" y="416988"/>
                  </a:lnTo>
                  <a:lnTo>
                    <a:pt x="2823" y="413217"/>
                  </a:lnTo>
                  <a:lnTo>
                    <a:pt x="1191" y="403947"/>
                  </a:lnTo>
                  <a:lnTo>
                    <a:pt x="466" y="393477"/>
                  </a:lnTo>
                  <a:lnTo>
                    <a:pt x="143" y="382474"/>
                  </a:lnTo>
                  <a:lnTo>
                    <a:pt x="0" y="371234"/>
                  </a:lnTo>
                  <a:lnTo>
                    <a:pt x="3772" y="365569"/>
                  </a:lnTo>
                  <a:lnTo>
                    <a:pt x="10097" y="359888"/>
                  </a:lnTo>
                  <a:lnTo>
                    <a:pt x="18123" y="354196"/>
                  </a:lnTo>
                  <a:lnTo>
                    <a:pt x="23474" y="347543"/>
                  </a:lnTo>
                  <a:lnTo>
                    <a:pt x="27041" y="340251"/>
                  </a:lnTo>
                  <a:lnTo>
                    <a:pt x="29419" y="332532"/>
                  </a:lnTo>
                  <a:lnTo>
                    <a:pt x="31005" y="324528"/>
                  </a:lnTo>
                  <a:lnTo>
                    <a:pt x="32062" y="316335"/>
                  </a:lnTo>
                  <a:lnTo>
                    <a:pt x="32766" y="308015"/>
                  </a:lnTo>
                  <a:lnTo>
                    <a:pt x="33236" y="299611"/>
                  </a:lnTo>
                  <a:lnTo>
                    <a:pt x="33758" y="282653"/>
                  </a:lnTo>
                  <a:lnTo>
                    <a:pt x="34052" y="257041"/>
                  </a:lnTo>
                  <a:lnTo>
                    <a:pt x="35046" y="248484"/>
                  </a:lnTo>
                  <a:lnTo>
                    <a:pt x="36661" y="239921"/>
                  </a:lnTo>
                  <a:lnTo>
                    <a:pt x="38690" y="231355"/>
                  </a:lnTo>
                  <a:lnTo>
                    <a:pt x="40043" y="222787"/>
                  </a:lnTo>
                  <a:lnTo>
                    <a:pt x="40944" y="214217"/>
                  </a:lnTo>
                  <a:lnTo>
                    <a:pt x="41546" y="205647"/>
                  </a:lnTo>
                  <a:lnTo>
                    <a:pt x="42899" y="196123"/>
                  </a:lnTo>
                  <a:lnTo>
                    <a:pt x="44753" y="185964"/>
                  </a:lnTo>
                  <a:lnTo>
                    <a:pt x="46943" y="175381"/>
                  </a:lnTo>
                  <a:lnTo>
                    <a:pt x="48402" y="165469"/>
                  </a:lnTo>
                  <a:lnTo>
                    <a:pt x="49375" y="156003"/>
                  </a:lnTo>
                  <a:lnTo>
                    <a:pt x="50023" y="146834"/>
                  </a:lnTo>
                  <a:lnTo>
                    <a:pt x="51409" y="137865"/>
                  </a:lnTo>
                  <a:lnTo>
                    <a:pt x="53284" y="129028"/>
                  </a:lnTo>
                  <a:lnTo>
                    <a:pt x="55487" y="120278"/>
                  </a:lnTo>
                  <a:lnTo>
                    <a:pt x="57908" y="111588"/>
                  </a:lnTo>
                  <a:lnTo>
                    <a:pt x="63139" y="94313"/>
                  </a:lnTo>
                  <a:lnTo>
                    <a:pt x="71438" y="68522"/>
                  </a:lnTo>
                  <a:lnTo>
                    <a:pt x="73305" y="60891"/>
                  </a:lnTo>
                  <a:lnTo>
                    <a:pt x="75379" y="47333"/>
                  </a:lnTo>
                  <a:lnTo>
                    <a:pt x="78840" y="34957"/>
                  </a:lnTo>
                  <a:lnTo>
                    <a:pt x="83554" y="23107"/>
                  </a:lnTo>
                  <a:lnTo>
                    <a:pt x="88824" y="11490"/>
                  </a:lnTo>
                  <a:lnTo>
                    <a:pt x="92595" y="3342"/>
                  </a:lnTo>
                  <a:lnTo>
                    <a:pt x="94076" y="2198"/>
                  </a:lnTo>
                  <a:lnTo>
                    <a:pt x="96017" y="1436"/>
                  </a:lnTo>
                  <a:lnTo>
                    <a:pt x="101424" y="212"/>
                  </a:lnTo>
                  <a:lnTo>
                    <a:pt x="106912" y="0"/>
                  </a:lnTo>
                  <a:lnTo>
                    <a:pt x="108384" y="923"/>
                  </a:lnTo>
                  <a:lnTo>
                    <a:pt x="109365" y="2490"/>
                  </a:lnTo>
                  <a:lnTo>
                    <a:pt x="110020" y="4488"/>
                  </a:lnTo>
                  <a:lnTo>
                    <a:pt x="113286" y="9247"/>
                  </a:lnTo>
                  <a:lnTo>
                    <a:pt x="115491" y="11850"/>
                  </a:lnTo>
                  <a:lnTo>
                    <a:pt x="116961" y="15490"/>
                  </a:lnTo>
                  <a:lnTo>
                    <a:pt x="118594" y="24615"/>
                  </a:lnTo>
                  <a:lnTo>
                    <a:pt x="121860" y="35020"/>
                  </a:lnTo>
                  <a:lnTo>
                    <a:pt x="126486" y="46947"/>
                  </a:lnTo>
                  <a:lnTo>
                    <a:pt x="131718" y="61773"/>
                  </a:lnTo>
                  <a:lnTo>
                    <a:pt x="137217" y="75348"/>
                  </a:lnTo>
                  <a:lnTo>
                    <a:pt x="140018" y="81635"/>
                  </a:lnTo>
                  <a:lnTo>
                    <a:pt x="141884" y="88683"/>
                  </a:lnTo>
                  <a:lnTo>
                    <a:pt x="143129" y="96240"/>
                  </a:lnTo>
                  <a:lnTo>
                    <a:pt x="143959" y="104135"/>
                  </a:lnTo>
                  <a:lnTo>
                    <a:pt x="146417" y="113209"/>
                  </a:lnTo>
                  <a:lnTo>
                    <a:pt x="149961" y="123067"/>
                  </a:lnTo>
                  <a:lnTo>
                    <a:pt x="154228" y="133450"/>
                  </a:lnTo>
                  <a:lnTo>
                    <a:pt x="157073" y="143230"/>
                  </a:lnTo>
                  <a:lnTo>
                    <a:pt x="158969" y="152607"/>
                  </a:lnTo>
                  <a:lnTo>
                    <a:pt x="160234" y="161715"/>
                  </a:lnTo>
                  <a:lnTo>
                    <a:pt x="162030" y="171598"/>
                  </a:lnTo>
                  <a:lnTo>
                    <a:pt x="164179" y="181996"/>
                  </a:lnTo>
                  <a:lnTo>
                    <a:pt x="166565" y="192739"/>
                  </a:lnTo>
                  <a:lnTo>
                    <a:pt x="170060" y="203710"/>
                  </a:lnTo>
                  <a:lnTo>
                    <a:pt x="174296" y="214835"/>
                  </a:lnTo>
                  <a:lnTo>
                    <a:pt x="179024" y="226061"/>
                  </a:lnTo>
                  <a:lnTo>
                    <a:pt x="183128" y="236402"/>
                  </a:lnTo>
                  <a:lnTo>
                    <a:pt x="190229" y="255513"/>
                  </a:lnTo>
                  <a:lnTo>
                    <a:pt x="193456" y="265562"/>
                  </a:lnTo>
                  <a:lnTo>
                    <a:pt x="196560" y="276072"/>
                  </a:lnTo>
                  <a:lnTo>
                    <a:pt x="202549" y="296956"/>
                  </a:lnTo>
                  <a:lnTo>
                    <a:pt x="208386" y="315763"/>
                  </a:lnTo>
                  <a:lnTo>
                    <a:pt x="207466" y="324779"/>
                  </a:lnTo>
                  <a:lnTo>
                    <a:pt x="203995" y="333647"/>
                  </a:lnTo>
                  <a:lnTo>
                    <a:pt x="198824" y="342417"/>
                  </a:lnTo>
                  <a:lnTo>
                    <a:pt x="197280" y="350168"/>
                  </a:lnTo>
                  <a:lnTo>
                    <a:pt x="198158" y="357241"/>
                  </a:lnTo>
                  <a:lnTo>
                    <a:pt x="202306" y="371131"/>
                  </a:lnTo>
                  <a:lnTo>
                    <a:pt x="203412" y="378836"/>
                  </a:lnTo>
                  <a:lnTo>
                    <a:pt x="204150" y="386830"/>
                  </a:lnTo>
                  <a:lnTo>
                    <a:pt x="206547" y="394065"/>
                  </a:lnTo>
                  <a:lnTo>
                    <a:pt x="210050" y="400793"/>
                  </a:lnTo>
                  <a:lnTo>
                    <a:pt x="217117" y="412395"/>
                  </a:lnTo>
                  <a:lnTo>
                    <a:pt x="224193" y="430145"/>
                  </a:lnTo>
                  <a:lnTo>
                    <a:pt x="229931" y="442612"/>
                  </a:lnTo>
                  <a:lnTo>
                    <a:pt x="236955" y="450966"/>
                  </a:lnTo>
                  <a:lnTo>
                    <a:pt x="238600" y="452792"/>
                  </a:lnTo>
                  <a:lnTo>
                    <a:pt x="238086" y="453279"/>
                  </a:lnTo>
                  <a:lnTo>
                    <a:pt x="231343" y="4542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0" name="SMARTPenAnnotation98"/>
            <p:cNvSpPr/>
            <p:nvPr/>
          </p:nvSpPr>
          <p:spPr>
            <a:xfrm>
              <a:off x="6577965" y="3283267"/>
              <a:ext cx="342901" cy="60009"/>
            </a:xfrm>
            <a:custGeom>
              <a:avLst/>
              <a:gdLst/>
              <a:ahLst/>
              <a:cxnLst/>
              <a:rect l="0" t="0" r="0" b="0"/>
              <a:pathLst>
                <a:path w="342901" h="60009">
                  <a:moveTo>
                    <a:pt x="0" y="60008"/>
                  </a:moveTo>
                  <a:lnTo>
                    <a:pt x="4551" y="60008"/>
                  </a:lnTo>
                  <a:lnTo>
                    <a:pt x="6843" y="59055"/>
                  </a:lnTo>
                  <a:lnTo>
                    <a:pt x="9325" y="57468"/>
                  </a:lnTo>
                  <a:lnTo>
                    <a:pt x="11931" y="55457"/>
                  </a:lnTo>
                  <a:lnTo>
                    <a:pt x="15574" y="54116"/>
                  </a:lnTo>
                  <a:lnTo>
                    <a:pt x="24701" y="52627"/>
                  </a:lnTo>
                  <a:lnTo>
                    <a:pt x="35108" y="51965"/>
                  </a:lnTo>
                  <a:lnTo>
                    <a:pt x="40551" y="51788"/>
                  </a:lnTo>
                  <a:lnTo>
                    <a:pt x="46084" y="50718"/>
                  </a:lnTo>
                  <a:lnTo>
                    <a:pt x="51677" y="49052"/>
                  </a:lnTo>
                  <a:lnTo>
                    <a:pt x="63925" y="44661"/>
                  </a:lnTo>
                  <a:lnTo>
                    <a:pt x="78893" y="39534"/>
                  </a:lnTo>
                  <a:lnTo>
                    <a:pt x="86886" y="37786"/>
                  </a:lnTo>
                  <a:lnTo>
                    <a:pt x="95071" y="36621"/>
                  </a:lnTo>
                  <a:lnTo>
                    <a:pt x="103386" y="35844"/>
                  </a:lnTo>
                  <a:lnTo>
                    <a:pt x="112739" y="34373"/>
                  </a:lnTo>
                  <a:lnTo>
                    <a:pt x="122784" y="32441"/>
                  </a:lnTo>
                  <a:lnTo>
                    <a:pt x="133291" y="30200"/>
                  </a:lnTo>
                  <a:lnTo>
                    <a:pt x="143153" y="27753"/>
                  </a:lnTo>
                  <a:lnTo>
                    <a:pt x="152585" y="25170"/>
                  </a:lnTo>
                  <a:lnTo>
                    <a:pt x="161731" y="22495"/>
                  </a:lnTo>
                  <a:lnTo>
                    <a:pt x="171638" y="20711"/>
                  </a:lnTo>
                  <a:lnTo>
                    <a:pt x="182053" y="19523"/>
                  </a:lnTo>
                  <a:lnTo>
                    <a:pt x="192806" y="18730"/>
                  </a:lnTo>
                  <a:lnTo>
                    <a:pt x="202832" y="17249"/>
                  </a:lnTo>
                  <a:lnTo>
                    <a:pt x="212374" y="15309"/>
                  </a:lnTo>
                  <a:lnTo>
                    <a:pt x="252770" y="5352"/>
                  </a:lnTo>
                  <a:lnTo>
                    <a:pt x="262811" y="3568"/>
                  </a:lnTo>
                  <a:lnTo>
                    <a:pt x="272362" y="2379"/>
                  </a:lnTo>
                  <a:lnTo>
                    <a:pt x="281587" y="1586"/>
                  </a:lnTo>
                  <a:lnTo>
                    <a:pt x="290594" y="1058"/>
                  </a:lnTo>
                  <a:lnTo>
                    <a:pt x="308223" y="470"/>
                  </a:lnTo>
                  <a:lnTo>
                    <a:pt x="3429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1" name="SMARTPenAnnotation99"/>
            <p:cNvSpPr/>
            <p:nvPr/>
          </p:nvSpPr>
          <p:spPr>
            <a:xfrm>
              <a:off x="7049452" y="3231832"/>
              <a:ext cx="180024" cy="34291"/>
            </a:xfrm>
            <a:custGeom>
              <a:avLst/>
              <a:gdLst/>
              <a:ahLst/>
              <a:cxnLst/>
              <a:rect l="0" t="0" r="0" b="0"/>
              <a:pathLst>
                <a:path w="180024" h="34291">
                  <a:moveTo>
                    <a:pt x="0" y="34290"/>
                  </a:moveTo>
                  <a:lnTo>
                    <a:pt x="0" y="29739"/>
                  </a:lnTo>
                  <a:lnTo>
                    <a:pt x="953" y="28399"/>
                  </a:lnTo>
                  <a:lnTo>
                    <a:pt x="2540" y="27505"/>
                  </a:lnTo>
                  <a:lnTo>
                    <a:pt x="6844" y="26512"/>
                  </a:lnTo>
                  <a:lnTo>
                    <a:pt x="11932" y="26071"/>
                  </a:lnTo>
                  <a:lnTo>
                    <a:pt x="15574" y="25000"/>
                  </a:lnTo>
                  <a:lnTo>
                    <a:pt x="19908" y="23335"/>
                  </a:lnTo>
                  <a:lnTo>
                    <a:pt x="24702" y="21272"/>
                  </a:lnTo>
                  <a:lnTo>
                    <a:pt x="35109" y="16439"/>
                  </a:lnTo>
                  <a:lnTo>
                    <a:pt x="40551" y="13817"/>
                  </a:lnTo>
                  <a:lnTo>
                    <a:pt x="47036" y="12069"/>
                  </a:lnTo>
                  <a:lnTo>
                    <a:pt x="54218" y="10903"/>
                  </a:lnTo>
                  <a:lnTo>
                    <a:pt x="61862" y="10127"/>
                  </a:lnTo>
                  <a:lnTo>
                    <a:pt x="68864" y="8656"/>
                  </a:lnTo>
                  <a:lnTo>
                    <a:pt x="75437" y="6723"/>
                  </a:lnTo>
                  <a:lnTo>
                    <a:pt x="81724" y="4482"/>
                  </a:lnTo>
                  <a:lnTo>
                    <a:pt x="88773" y="2988"/>
                  </a:lnTo>
                  <a:lnTo>
                    <a:pt x="96329" y="1992"/>
                  </a:lnTo>
                  <a:lnTo>
                    <a:pt x="104225" y="1328"/>
                  </a:lnTo>
                  <a:lnTo>
                    <a:pt x="111393" y="885"/>
                  </a:lnTo>
                  <a:lnTo>
                    <a:pt x="124438" y="393"/>
                  </a:lnTo>
                  <a:lnTo>
                    <a:pt x="142493" y="117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2" name="SMARTPenAnnotation100"/>
            <p:cNvSpPr/>
            <p:nvPr/>
          </p:nvSpPr>
          <p:spPr>
            <a:xfrm>
              <a:off x="7040880" y="3317557"/>
              <a:ext cx="197168" cy="51436"/>
            </a:xfrm>
            <a:custGeom>
              <a:avLst/>
              <a:gdLst/>
              <a:ahLst/>
              <a:cxnLst/>
              <a:rect l="0" t="0" r="0" b="0"/>
              <a:pathLst>
                <a:path w="197168" h="51436">
                  <a:moveTo>
                    <a:pt x="0" y="51435"/>
                  </a:moveTo>
                  <a:lnTo>
                    <a:pt x="0" y="44054"/>
                  </a:lnTo>
                  <a:lnTo>
                    <a:pt x="952" y="42704"/>
                  </a:lnTo>
                  <a:lnTo>
                    <a:pt x="2540" y="40852"/>
                  </a:lnTo>
                  <a:lnTo>
                    <a:pt x="4551" y="38665"/>
                  </a:lnTo>
                  <a:lnTo>
                    <a:pt x="7796" y="36254"/>
                  </a:lnTo>
                  <a:lnTo>
                    <a:pt x="11865" y="33695"/>
                  </a:lnTo>
                  <a:lnTo>
                    <a:pt x="16482" y="31036"/>
                  </a:lnTo>
                  <a:lnTo>
                    <a:pt x="22418" y="28310"/>
                  </a:lnTo>
                  <a:lnTo>
                    <a:pt x="29233" y="25541"/>
                  </a:lnTo>
                  <a:lnTo>
                    <a:pt x="36633" y="22742"/>
                  </a:lnTo>
                  <a:lnTo>
                    <a:pt x="43472" y="19924"/>
                  </a:lnTo>
                  <a:lnTo>
                    <a:pt x="49936" y="17093"/>
                  </a:lnTo>
                  <a:lnTo>
                    <a:pt x="56151" y="14253"/>
                  </a:lnTo>
                  <a:lnTo>
                    <a:pt x="64104" y="12359"/>
                  </a:lnTo>
                  <a:lnTo>
                    <a:pt x="73215" y="11097"/>
                  </a:lnTo>
                  <a:lnTo>
                    <a:pt x="83100" y="10256"/>
                  </a:lnTo>
                  <a:lnTo>
                    <a:pt x="91595" y="8742"/>
                  </a:lnTo>
                  <a:lnTo>
                    <a:pt x="99164" y="6781"/>
                  </a:lnTo>
                  <a:lnTo>
                    <a:pt x="106113" y="4520"/>
                  </a:lnTo>
                  <a:lnTo>
                    <a:pt x="113605" y="3013"/>
                  </a:lnTo>
                  <a:lnTo>
                    <a:pt x="121457" y="2009"/>
                  </a:lnTo>
                  <a:lnTo>
                    <a:pt x="129548" y="1340"/>
                  </a:lnTo>
                  <a:lnTo>
                    <a:pt x="137801" y="893"/>
                  </a:lnTo>
                  <a:lnTo>
                    <a:pt x="154589" y="397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3" name="SMARTPenAnnotation101"/>
            <p:cNvSpPr/>
            <p:nvPr/>
          </p:nvSpPr>
          <p:spPr>
            <a:xfrm>
              <a:off x="7387483" y="3077880"/>
              <a:ext cx="99168" cy="239678"/>
            </a:xfrm>
            <a:custGeom>
              <a:avLst/>
              <a:gdLst/>
              <a:ahLst/>
              <a:cxnLst/>
              <a:rect l="0" t="0" r="0" b="0"/>
              <a:pathLst>
                <a:path w="99168" h="239678">
                  <a:moveTo>
                    <a:pt x="13442" y="8220"/>
                  </a:moveTo>
                  <a:lnTo>
                    <a:pt x="8891" y="8220"/>
                  </a:lnTo>
                  <a:lnTo>
                    <a:pt x="7550" y="7267"/>
                  </a:lnTo>
                  <a:lnTo>
                    <a:pt x="6657" y="5680"/>
                  </a:lnTo>
                  <a:lnTo>
                    <a:pt x="5223" y="839"/>
                  </a:lnTo>
                  <a:lnTo>
                    <a:pt x="4152" y="441"/>
                  </a:lnTo>
                  <a:lnTo>
                    <a:pt x="2486" y="177"/>
                  </a:lnTo>
                  <a:lnTo>
                    <a:pt x="423" y="0"/>
                  </a:lnTo>
                  <a:lnTo>
                    <a:pt x="0" y="835"/>
                  </a:lnTo>
                  <a:lnTo>
                    <a:pt x="671" y="2344"/>
                  </a:lnTo>
                  <a:lnTo>
                    <a:pt x="4041" y="7059"/>
                  </a:lnTo>
                  <a:lnTo>
                    <a:pt x="4501" y="12784"/>
                  </a:lnTo>
                  <a:lnTo>
                    <a:pt x="4623" y="16977"/>
                  </a:lnTo>
                  <a:lnTo>
                    <a:pt x="5658" y="20726"/>
                  </a:lnTo>
                  <a:lnTo>
                    <a:pt x="7300" y="24177"/>
                  </a:lnTo>
                  <a:lnTo>
                    <a:pt x="9346" y="27430"/>
                  </a:lnTo>
                  <a:lnTo>
                    <a:pt x="10712" y="31504"/>
                  </a:lnTo>
                  <a:lnTo>
                    <a:pt x="11621" y="36125"/>
                  </a:lnTo>
                  <a:lnTo>
                    <a:pt x="12228" y="41111"/>
                  </a:lnTo>
                  <a:lnTo>
                    <a:pt x="13586" y="46339"/>
                  </a:lnTo>
                  <a:lnTo>
                    <a:pt x="15442" y="51731"/>
                  </a:lnTo>
                  <a:lnTo>
                    <a:pt x="17633" y="57229"/>
                  </a:lnTo>
                  <a:lnTo>
                    <a:pt x="20046" y="62800"/>
                  </a:lnTo>
                  <a:lnTo>
                    <a:pt x="25266" y="74070"/>
                  </a:lnTo>
                  <a:lnTo>
                    <a:pt x="27993" y="80695"/>
                  </a:lnTo>
                  <a:lnTo>
                    <a:pt x="30762" y="87969"/>
                  </a:lnTo>
                  <a:lnTo>
                    <a:pt x="33561" y="95676"/>
                  </a:lnTo>
                  <a:lnTo>
                    <a:pt x="36380" y="102719"/>
                  </a:lnTo>
                  <a:lnTo>
                    <a:pt x="39211" y="109319"/>
                  </a:lnTo>
                  <a:lnTo>
                    <a:pt x="44897" y="121733"/>
                  </a:lnTo>
                  <a:lnTo>
                    <a:pt x="56309" y="145224"/>
                  </a:lnTo>
                  <a:lnTo>
                    <a:pt x="59164" y="150991"/>
                  </a:lnTo>
                  <a:lnTo>
                    <a:pt x="61069" y="156741"/>
                  </a:lnTo>
                  <a:lnTo>
                    <a:pt x="62338" y="162478"/>
                  </a:lnTo>
                  <a:lnTo>
                    <a:pt x="63184" y="168209"/>
                  </a:lnTo>
                  <a:lnTo>
                    <a:pt x="64700" y="173934"/>
                  </a:lnTo>
                  <a:lnTo>
                    <a:pt x="66665" y="179656"/>
                  </a:lnTo>
                  <a:lnTo>
                    <a:pt x="68926" y="185375"/>
                  </a:lnTo>
                  <a:lnTo>
                    <a:pt x="71386" y="190141"/>
                  </a:lnTo>
                  <a:lnTo>
                    <a:pt x="73979" y="194271"/>
                  </a:lnTo>
                  <a:lnTo>
                    <a:pt x="76660" y="197976"/>
                  </a:lnTo>
                  <a:lnTo>
                    <a:pt x="79399" y="201399"/>
                  </a:lnTo>
                  <a:lnTo>
                    <a:pt x="82178" y="204633"/>
                  </a:lnTo>
                  <a:lnTo>
                    <a:pt x="84984" y="207742"/>
                  </a:lnTo>
                  <a:lnTo>
                    <a:pt x="90641" y="213736"/>
                  </a:lnTo>
                  <a:lnTo>
                    <a:pt x="93483" y="216668"/>
                  </a:lnTo>
                  <a:lnTo>
                    <a:pt x="95378" y="219575"/>
                  </a:lnTo>
                  <a:lnTo>
                    <a:pt x="97482" y="225345"/>
                  </a:lnTo>
                  <a:lnTo>
                    <a:pt x="98667" y="229398"/>
                  </a:lnTo>
                  <a:lnTo>
                    <a:pt x="98945" y="232886"/>
                  </a:lnTo>
                  <a:lnTo>
                    <a:pt x="99167" y="2396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4" name="SMARTPenAnnotation102"/>
            <p:cNvSpPr/>
            <p:nvPr/>
          </p:nvSpPr>
          <p:spPr>
            <a:xfrm>
              <a:off x="7358062" y="3351847"/>
              <a:ext cx="240031" cy="42864"/>
            </a:xfrm>
            <a:custGeom>
              <a:avLst/>
              <a:gdLst/>
              <a:ahLst/>
              <a:cxnLst/>
              <a:rect l="0" t="0" r="0" b="0"/>
              <a:pathLst>
                <a:path w="240031" h="42864">
                  <a:moveTo>
                    <a:pt x="0" y="42863"/>
                  </a:moveTo>
                  <a:lnTo>
                    <a:pt x="16483" y="42863"/>
                  </a:lnTo>
                  <a:lnTo>
                    <a:pt x="21466" y="41910"/>
                  </a:lnTo>
                  <a:lnTo>
                    <a:pt x="26694" y="40323"/>
                  </a:lnTo>
                  <a:lnTo>
                    <a:pt x="32083" y="38312"/>
                  </a:lnTo>
                  <a:lnTo>
                    <a:pt x="37581" y="36019"/>
                  </a:lnTo>
                  <a:lnTo>
                    <a:pt x="43152" y="33537"/>
                  </a:lnTo>
                  <a:lnTo>
                    <a:pt x="48770" y="30931"/>
                  </a:lnTo>
                  <a:lnTo>
                    <a:pt x="55374" y="28240"/>
                  </a:lnTo>
                  <a:lnTo>
                    <a:pt x="62633" y="25495"/>
                  </a:lnTo>
                  <a:lnTo>
                    <a:pt x="70331" y="22711"/>
                  </a:lnTo>
                  <a:lnTo>
                    <a:pt x="78320" y="20856"/>
                  </a:lnTo>
                  <a:lnTo>
                    <a:pt x="86503" y="19619"/>
                  </a:lnTo>
                  <a:lnTo>
                    <a:pt x="94817" y="18794"/>
                  </a:lnTo>
                  <a:lnTo>
                    <a:pt x="102264" y="17292"/>
                  </a:lnTo>
                  <a:lnTo>
                    <a:pt x="109134" y="15338"/>
                  </a:lnTo>
                  <a:lnTo>
                    <a:pt x="115618" y="13083"/>
                  </a:lnTo>
                  <a:lnTo>
                    <a:pt x="122799" y="11579"/>
                  </a:lnTo>
                  <a:lnTo>
                    <a:pt x="130443" y="10577"/>
                  </a:lnTo>
                  <a:lnTo>
                    <a:pt x="138398" y="9909"/>
                  </a:lnTo>
                  <a:lnTo>
                    <a:pt x="146557" y="8511"/>
                  </a:lnTo>
                  <a:lnTo>
                    <a:pt x="154855" y="6627"/>
                  </a:lnTo>
                  <a:lnTo>
                    <a:pt x="163244" y="4418"/>
                  </a:lnTo>
                  <a:lnTo>
                    <a:pt x="170742" y="2945"/>
                  </a:lnTo>
                  <a:lnTo>
                    <a:pt x="177646" y="1963"/>
                  </a:lnTo>
                  <a:lnTo>
                    <a:pt x="184153" y="1309"/>
                  </a:lnTo>
                  <a:lnTo>
                    <a:pt x="190396" y="873"/>
                  </a:lnTo>
                  <a:lnTo>
                    <a:pt x="196463" y="582"/>
                  </a:lnTo>
                  <a:lnTo>
                    <a:pt x="208284" y="259"/>
                  </a:lnTo>
                  <a:lnTo>
                    <a:pt x="24003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5" name="SMARTPenAnnotation103"/>
            <p:cNvSpPr/>
            <p:nvPr/>
          </p:nvSpPr>
          <p:spPr>
            <a:xfrm>
              <a:off x="7385483" y="3420468"/>
              <a:ext cx="281190" cy="162793"/>
            </a:xfrm>
            <a:custGeom>
              <a:avLst/>
              <a:gdLst/>
              <a:ahLst/>
              <a:cxnLst/>
              <a:rect l="0" t="0" r="0" b="0"/>
              <a:pathLst>
                <a:path w="281190" h="162793">
                  <a:moveTo>
                    <a:pt x="49732" y="25677"/>
                  </a:moveTo>
                  <a:lnTo>
                    <a:pt x="62502" y="12906"/>
                  </a:lnTo>
                  <a:lnTo>
                    <a:pt x="68723" y="10495"/>
                  </a:lnTo>
                  <a:lnTo>
                    <a:pt x="77632" y="7936"/>
                  </a:lnTo>
                  <a:lnTo>
                    <a:pt x="88335" y="5277"/>
                  </a:lnTo>
                  <a:lnTo>
                    <a:pt x="98327" y="3504"/>
                  </a:lnTo>
                  <a:lnTo>
                    <a:pt x="107846" y="2323"/>
                  </a:lnTo>
                  <a:lnTo>
                    <a:pt x="117049" y="1535"/>
                  </a:lnTo>
                  <a:lnTo>
                    <a:pt x="125091" y="1010"/>
                  </a:lnTo>
                  <a:lnTo>
                    <a:pt x="139104" y="426"/>
                  </a:lnTo>
                  <a:lnTo>
                    <a:pt x="157704" y="98"/>
                  </a:lnTo>
                  <a:lnTo>
                    <a:pt x="175280" y="0"/>
                  </a:lnTo>
                  <a:lnTo>
                    <a:pt x="177246" y="939"/>
                  </a:lnTo>
                  <a:lnTo>
                    <a:pt x="176651" y="2518"/>
                  </a:lnTo>
                  <a:lnTo>
                    <a:pt x="174350" y="4522"/>
                  </a:lnTo>
                  <a:lnTo>
                    <a:pt x="173768" y="6811"/>
                  </a:lnTo>
                  <a:lnTo>
                    <a:pt x="174333" y="9290"/>
                  </a:lnTo>
                  <a:lnTo>
                    <a:pt x="175661" y="11894"/>
                  </a:lnTo>
                  <a:lnTo>
                    <a:pt x="177500" y="14583"/>
                  </a:lnTo>
                  <a:lnTo>
                    <a:pt x="179678" y="17329"/>
                  </a:lnTo>
                  <a:lnTo>
                    <a:pt x="182082" y="20111"/>
                  </a:lnTo>
                  <a:lnTo>
                    <a:pt x="183685" y="23871"/>
                  </a:lnTo>
                  <a:lnTo>
                    <a:pt x="184754" y="28283"/>
                  </a:lnTo>
                  <a:lnTo>
                    <a:pt x="185467" y="33129"/>
                  </a:lnTo>
                  <a:lnTo>
                    <a:pt x="185941" y="38265"/>
                  </a:lnTo>
                  <a:lnTo>
                    <a:pt x="186258" y="43594"/>
                  </a:lnTo>
                  <a:lnTo>
                    <a:pt x="186610" y="54595"/>
                  </a:lnTo>
                  <a:lnTo>
                    <a:pt x="186854" y="78321"/>
                  </a:lnTo>
                  <a:lnTo>
                    <a:pt x="184962" y="82680"/>
                  </a:lnTo>
                  <a:lnTo>
                    <a:pt x="181796" y="87491"/>
                  </a:lnTo>
                  <a:lnTo>
                    <a:pt x="177779" y="92604"/>
                  </a:lnTo>
                  <a:lnTo>
                    <a:pt x="174149" y="96965"/>
                  </a:lnTo>
                  <a:lnTo>
                    <a:pt x="170777" y="100825"/>
                  </a:lnTo>
                  <a:lnTo>
                    <a:pt x="167576" y="104350"/>
                  </a:lnTo>
                  <a:lnTo>
                    <a:pt x="158940" y="113348"/>
                  </a:lnTo>
                  <a:lnTo>
                    <a:pt x="153969" y="118414"/>
                  </a:lnTo>
                  <a:lnTo>
                    <a:pt x="148750" y="122744"/>
                  </a:lnTo>
                  <a:lnTo>
                    <a:pt x="143366" y="126583"/>
                  </a:lnTo>
                  <a:lnTo>
                    <a:pt x="137873" y="130095"/>
                  </a:lnTo>
                  <a:lnTo>
                    <a:pt x="132305" y="133389"/>
                  </a:lnTo>
                  <a:lnTo>
                    <a:pt x="126688" y="136538"/>
                  </a:lnTo>
                  <a:lnTo>
                    <a:pt x="115367" y="142576"/>
                  </a:lnTo>
                  <a:lnTo>
                    <a:pt x="86868" y="157088"/>
                  </a:lnTo>
                  <a:lnTo>
                    <a:pt x="81157" y="159004"/>
                  </a:lnTo>
                  <a:lnTo>
                    <a:pt x="75444" y="160282"/>
                  </a:lnTo>
                  <a:lnTo>
                    <a:pt x="69731" y="161133"/>
                  </a:lnTo>
                  <a:lnTo>
                    <a:pt x="64969" y="161701"/>
                  </a:lnTo>
                  <a:lnTo>
                    <a:pt x="57139" y="162332"/>
                  </a:lnTo>
                  <a:lnTo>
                    <a:pt x="52765" y="162500"/>
                  </a:lnTo>
                  <a:lnTo>
                    <a:pt x="38459" y="162737"/>
                  </a:lnTo>
                  <a:lnTo>
                    <a:pt x="31069" y="162792"/>
                  </a:lnTo>
                  <a:lnTo>
                    <a:pt x="27765" y="161854"/>
                  </a:lnTo>
                  <a:lnTo>
                    <a:pt x="21554" y="158273"/>
                  </a:lnTo>
                  <a:lnTo>
                    <a:pt x="15618" y="153506"/>
                  </a:lnTo>
                  <a:lnTo>
                    <a:pt x="12702" y="150901"/>
                  </a:lnTo>
                  <a:lnTo>
                    <a:pt x="9805" y="147260"/>
                  </a:lnTo>
                  <a:lnTo>
                    <a:pt x="6921" y="142927"/>
                  </a:lnTo>
                  <a:lnTo>
                    <a:pt x="4046" y="138133"/>
                  </a:lnTo>
                  <a:lnTo>
                    <a:pt x="2130" y="133985"/>
                  </a:lnTo>
                  <a:lnTo>
                    <a:pt x="852" y="130267"/>
                  </a:lnTo>
                  <a:lnTo>
                    <a:pt x="0" y="126836"/>
                  </a:lnTo>
                  <a:lnTo>
                    <a:pt x="385" y="123596"/>
                  </a:lnTo>
                  <a:lnTo>
                    <a:pt x="1594" y="120484"/>
                  </a:lnTo>
                  <a:lnTo>
                    <a:pt x="3352" y="117457"/>
                  </a:lnTo>
                  <a:lnTo>
                    <a:pt x="7847" y="109013"/>
                  </a:lnTo>
                  <a:lnTo>
                    <a:pt x="10377" y="104094"/>
                  </a:lnTo>
                  <a:lnTo>
                    <a:pt x="13018" y="99862"/>
                  </a:lnTo>
                  <a:lnTo>
                    <a:pt x="15731" y="96089"/>
                  </a:lnTo>
                  <a:lnTo>
                    <a:pt x="18492" y="92621"/>
                  </a:lnTo>
                  <a:lnTo>
                    <a:pt x="23190" y="89356"/>
                  </a:lnTo>
                  <a:lnTo>
                    <a:pt x="29180" y="86227"/>
                  </a:lnTo>
                  <a:lnTo>
                    <a:pt x="36031" y="83189"/>
                  </a:lnTo>
                  <a:lnTo>
                    <a:pt x="42503" y="81163"/>
                  </a:lnTo>
                  <a:lnTo>
                    <a:pt x="48722" y="79812"/>
                  </a:lnTo>
                  <a:lnTo>
                    <a:pt x="54774" y="78912"/>
                  </a:lnTo>
                  <a:lnTo>
                    <a:pt x="61666" y="78312"/>
                  </a:lnTo>
                  <a:lnTo>
                    <a:pt x="69117" y="77912"/>
                  </a:lnTo>
                  <a:lnTo>
                    <a:pt x="84065" y="77467"/>
                  </a:lnTo>
                  <a:lnTo>
                    <a:pt x="111723" y="77182"/>
                  </a:lnTo>
                  <a:lnTo>
                    <a:pt x="119634" y="77158"/>
                  </a:lnTo>
                  <a:lnTo>
                    <a:pt x="127766" y="78095"/>
                  </a:lnTo>
                  <a:lnTo>
                    <a:pt x="136045" y="79673"/>
                  </a:lnTo>
                  <a:lnTo>
                    <a:pt x="144421" y="81676"/>
                  </a:lnTo>
                  <a:lnTo>
                    <a:pt x="151911" y="83965"/>
                  </a:lnTo>
                  <a:lnTo>
                    <a:pt x="158809" y="86443"/>
                  </a:lnTo>
                  <a:lnTo>
                    <a:pt x="165312" y="89048"/>
                  </a:lnTo>
                  <a:lnTo>
                    <a:pt x="171553" y="91736"/>
                  </a:lnTo>
                  <a:lnTo>
                    <a:pt x="183567" y="97264"/>
                  </a:lnTo>
                  <a:lnTo>
                    <a:pt x="189438" y="99119"/>
                  </a:lnTo>
                  <a:lnTo>
                    <a:pt x="195257" y="100356"/>
                  </a:lnTo>
                  <a:lnTo>
                    <a:pt x="201040" y="101180"/>
                  </a:lnTo>
                  <a:lnTo>
                    <a:pt x="206802" y="102682"/>
                  </a:lnTo>
                  <a:lnTo>
                    <a:pt x="212548" y="104636"/>
                  </a:lnTo>
                  <a:lnTo>
                    <a:pt x="218283" y="106891"/>
                  </a:lnTo>
                  <a:lnTo>
                    <a:pt x="223059" y="109347"/>
                  </a:lnTo>
                  <a:lnTo>
                    <a:pt x="227196" y="111937"/>
                  </a:lnTo>
                  <a:lnTo>
                    <a:pt x="230906" y="114616"/>
                  </a:lnTo>
                  <a:lnTo>
                    <a:pt x="235285" y="116402"/>
                  </a:lnTo>
                  <a:lnTo>
                    <a:pt x="240108" y="117593"/>
                  </a:lnTo>
                  <a:lnTo>
                    <a:pt x="245230" y="118386"/>
                  </a:lnTo>
                  <a:lnTo>
                    <a:pt x="253460" y="119269"/>
                  </a:lnTo>
                  <a:lnTo>
                    <a:pt x="260292" y="119660"/>
                  </a:lnTo>
                  <a:lnTo>
                    <a:pt x="266504" y="119835"/>
                  </a:lnTo>
                  <a:lnTo>
                    <a:pt x="281189" y="11997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6" name="SMARTPenAnnotation104"/>
            <p:cNvSpPr/>
            <p:nvPr/>
          </p:nvSpPr>
          <p:spPr>
            <a:xfrm>
              <a:off x="7737645" y="2991802"/>
              <a:ext cx="211921" cy="617221"/>
            </a:xfrm>
            <a:custGeom>
              <a:avLst/>
              <a:gdLst/>
              <a:ahLst/>
              <a:cxnLst/>
              <a:rect l="0" t="0" r="0" b="0"/>
              <a:pathLst>
                <a:path w="211921" h="617221">
                  <a:moveTo>
                    <a:pt x="211920" y="0"/>
                  </a:moveTo>
                  <a:lnTo>
                    <a:pt x="203701" y="0"/>
                  </a:lnTo>
                  <a:lnTo>
                    <a:pt x="197526" y="5891"/>
                  </a:lnTo>
                  <a:lnTo>
                    <a:pt x="195998" y="7381"/>
                  </a:lnTo>
                  <a:lnTo>
                    <a:pt x="190238" y="10583"/>
                  </a:lnTo>
                  <a:lnTo>
                    <a:pt x="186036" y="12770"/>
                  </a:lnTo>
                  <a:lnTo>
                    <a:pt x="182281" y="15181"/>
                  </a:lnTo>
                  <a:lnTo>
                    <a:pt x="178826" y="17741"/>
                  </a:lnTo>
                  <a:lnTo>
                    <a:pt x="172446" y="23125"/>
                  </a:lnTo>
                  <a:lnTo>
                    <a:pt x="166436" y="28693"/>
                  </a:lnTo>
                  <a:lnTo>
                    <a:pt x="153146" y="41733"/>
                  </a:lnTo>
                  <a:lnTo>
                    <a:pt x="148924" y="46872"/>
                  </a:lnTo>
                  <a:lnTo>
                    <a:pt x="145159" y="52203"/>
                  </a:lnTo>
                  <a:lnTo>
                    <a:pt x="141694" y="57662"/>
                  </a:lnTo>
                  <a:lnTo>
                    <a:pt x="137481" y="63207"/>
                  </a:lnTo>
                  <a:lnTo>
                    <a:pt x="132766" y="68808"/>
                  </a:lnTo>
                  <a:lnTo>
                    <a:pt x="127718" y="74447"/>
                  </a:lnTo>
                  <a:lnTo>
                    <a:pt x="117029" y="85793"/>
                  </a:lnTo>
                  <a:lnTo>
                    <a:pt x="111512" y="91485"/>
                  </a:lnTo>
                  <a:lnTo>
                    <a:pt x="106881" y="98138"/>
                  </a:lnTo>
                  <a:lnTo>
                    <a:pt x="102842" y="105430"/>
                  </a:lnTo>
                  <a:lnTo>
                    <a:pt x="99196" y="113149"/>
                  </a:lnTo>
                  <a:lnTo>
                    <a:pt x="94861" y="120200"/>
                  </a:lnTo>
                  <a:lnTo>
                    <a:pt x="90065" y="126806"/>
                  </a:lnTo>
                  <a:lnTo>
                    <a:pt x="84963" y="133115"/>
                  </a:lnTo>
                  <a:lnTo>
                    <a:pt x="80610" y="140178"/>
                  </a:lnTo>
                  <a:lnTo>
                    <a:pt x="76754" y="147745"/>
                  </a:lnTo>
                  <a:lnTo>
                    <a:pt x="69931" y="162819"/>
                  </a:lnTo>
                  <a:lnTo>
                    <a:pt x="63724" y="175869"/>
                  </a:lnTo>
                  <a:lnTo>
                    <a:pt x="57790" y="190559"/>
                  </a:lnTo>
                  <a:lnTo>
                    <a:pt x="51977" y="206613"/>
                  </a:lnTo>
                  <a:lnTo>
                    <a:pt x="29043" y="274354"/>
                  </a:lnTo>
                  <a:lnTo>
                    <a:pt x="25866" y="288940"/>
                  </a:lnTo>
                  <a:lnTo>
                    <a:pt x="24454" y="302725"/>
                  </a:lnTo>
                  <a:lnTo>
                    <a:pt x="23826" y="318377"/>
                  </a:lnTo>
                  <a:lnTo>
                    <a:pt x="21008" y="334859"/>
                  </a:lnTo>
                  <a:lnTo>
                    <a:pt x="17532" y="350756"/>
                  </a:lnTo>
                  <a:lnTo>
                    <a:pt x="15988" y="364172"/>
                  </a:lnTo>
                  <a:lnTo>
                    <a:pt x="15301" y="379024"/>
                  </a:lnTo>
                  <a:lnTo>
                    <a:pt x="14915" y="400911"/>
                  </a:lnTo>
                  <a:lnTo>
                    <a:pt x="14861" y="407292"/>
                  </a:lnTo>
                  <a:lnTo>
                    <a:pt x="12919" y="413450"/>
                  </a:lnTo>
                  <a:lnTo>
                    <a:pt x="9720" y="419461"/>
                  </a:lnTo>
                  <a:lnTo>
                    <a:pt x="5683" y="425373"/>
                  </a:lnTo>
                  <a:lnTo>
                    <a:pt x="1196" y="439562"/>
                  </a:lnTo>
                  <a:lnTo>
                    <a:pt x="0" y="447346"/>
                  </a:lnTo>
                  <a:lnTo>
                    <a:pt x="1211" y="461075"/>
                  </a:lnTo>
                  <a:lnTo>
                    <a:pt x="7248" y="479515"/>
                  </a:lnTo>
                  <a:lnTo>
                    <a:pt x="12369" y="490295"/>
                  </a:lnTo>
                  <a:lnTo>
                    <a:pt x="17820" y="498262"/>
                  </a:lnTo>
                  <a:lnTo>
                    <a:pt x="21560" y="502672"/>
                  </a:lnTo>
                  <a:lnTo>
                    <a:pt x="25958" y="507517"/>
                  </a:lnTo>
                  <a:lnTo>
                    <a:pt x="38710" y="520898"/>
                  </a:lnTo>
                  <a:lnTo>
                    <a:pt x="42154" y="524431"/>
                  </a:lnTo>
                  <a:lnTo>
                    <a:pt x="48521" y="533435"/>
                  </a:lnTo>
                  <a:lnTo>
                    <a:pt x="51552" y="538503"/>
                  </a:lnTo>
                  <a:lnTo>
                    <a:pt x="55478" y="542835"/>
                  </a:lnTo>
                  <a:lnTo>
                    <a:pt x="60000" y="546675"/>
                  </a:lnTo>
                  <a:lnTo>
                    <a:pt x="64920" y="550188"/>
                  </a:lnTo>
                  <a:lnTo>
                    <a:pt x="69152" y="553482"/>
                  </a:lnTo>
                  <a:lnTo>
                    <a:pt x="72927" y="556630"/>
                  </a:lnTo>
                  <a:lnTo>
                    <a:pt x="76395" y="559682"/>
                  </a:lnTo>
                  <a:lnTo>
                    <a:pt x="82789" y="565613"/>
                  </a:lnTo>
                  <a:lnTo>
                    <a:pt x="85827" y="568527"/>
                  </a:lnTo>
                  <a:lnTo>
                    <a:pt x="89758" y="571423"/>
                  </a:lnTo>
                  <a:lnTo>
                    <a:pt x="94283" y="574307"/>
                  </a:lnTo>
                  <a:lnTo>
                    <a:pt x="99206" y="577181"/>
                  </a:lnTo>
                  <a:lnTo>
                    <a:pt x="103439" y="580050"/>
                  </a:lnTo>
                  <a:lnTo>
                    <a:pt x="107214" y="582915"/>
                  </a:lnTo>
                  <a:lnTo>
                    <a:pt x="110683" y="585778"/>
                  </a:lnTo>
                  <a:lnTo>
                    <a:pt x="117078" y="591498"/>
                  </a:lnTo>
                  <a:lnTo>
                    <a:pt x="123096" y="597216"/>
                  </a:lnTo>
                  <a:lnTo>
                    <a:pt x="128945" y="602932"/>
                  </a:lnTo>
                  <a:lnTo>
                    <a:pt x="131838" y="604837"/>
                  </a:lnTo>
                  <a:lnTo>
                    <a:pt x="137593" y="606954"/>
                  </a:lnTo>
                  <a:lnTo>
                    <a:pt x="143326" y="607895"/>
                  </a:lnTo>
                  <a:lnTo>
                    <a:pt x="146188" y="608146"/>
                  </a:lnTo>
                  <a:lnTo>
                    <a:pt x="148096" y="609266"/>
                  </a:lnTo>
                  <a:lnTo>
                    <a:pt x="149368" y="610965"/>
                  </a:lnTo>
                  <a:lnTo>
                    <a:pt x="150216" y="613050"/>
                  </a:lnTo>
                  <a:lnTo>
                    <a:pt x="151734" y="614440"/>
                  </a:lnTo>
                  <a:lnTo>
                    <a:pt x="153698" y="615366"/>
                  </a:lnTo>
                  <a:lnTo>
                    <a:pt x="160485" y="6172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7" name="SMARTPenAnnotation105"/>
            <p:cNvSpPr/>
            <p:nvPr/>
          </p:nvSpPr>
          <p:spPr>
            <a:xfrm>
              <a:off x="7863840" y="3111820"/>
              <a:ext cx="419932" cy="376801"/>
            </a:xfrm>
            <a:custGeom>
              <a:avLst/>
              <a:gdLst/>
              <a:ahLst/>
              <a:cxnLst/>
              <a:rect l="0" t="0" r="0" b="0"/>
              <a:pathLst>
                <a:path w="419932" h="376801">
                  <a:moveTo>
                    <a:pt x="0" y="274317"/>
                  </a:moveTo>
                  <a:lnTo>
                    <a:pt x="0" y="281698"/>
                  </a:lnTo>
                  <a:lnTo>
                    <a:pt x="952" y="282095"/>
                  </a:lnTo>
                  <a:lnTo>
                    <a:pt x="4551" y="282537"/>
                  </a:lnTo>
                  <a:lnTo>
                    <a:pt x="5891" y="283607"/>
                  </a:lnTo>
                  <a:lnTo>
                    <a:pt x="6785" y="285273"/>
                  </a:lnTo>
                  <a:lnTo>
                    <a:pt x="7777" y="289664"/>
                  </a:lnTo>
                  <a:lnTo>
                    <a:pt x="8219" y="294790"/>
                  </a:lnTo>
                  <a:lnTo>
                    <a:pt x="10242" y="297491"/>
                  </a:lnTo>
                  <a:lnTo>
                    <a:pt x="17569" y="303032"/>
                  </a:lnTo>
                  <a:lnTo>
                    <a:pt x="18381" y="305843"/>
                  </a:lnTo>
                  <a:lnTo>
                    <a:pt x="17016" y="308669"/>
                  </a:lnTo>
                  <a:lnTo>
                    <a:pt x="14202" y="311506"/>
                  </a:lnTo>
                  <a:lnTo>
                    <a:pt x="13278" y="314350"/>
                  </a:lnTo>
                  <a:lnTo>
                    <a:pt x="13614" y="317198"/>
                  </a:lnTo>
                  <a:lnTo>
                    <a:pt x="14791" y="320049"/>
                  </a:lnTo>
                  <a:lnTo>
                    <a:pt x="20998" y="328613"/>
                  </a:lnTo>
                  <a:lnTo>
                    <a:pt x="31629" y="340040"/>
                  </a:lnTo>
                  <a:lnTo>
                    <a:pt x="37235" y="345755"/>
                  </a:lnTo>
                  <a:lnTo>
                    <a:pt x="40063" y="347660"/>
                  </a:lnTo>
                  <a:lnTo>
                    <a:pt x="45746" y="349776"/>
                  </a:lnTo>
                  <a:lnTo>
                    <a:pt x="47642" y="351293"/>
                  </a:lnTo>
                  <a:lnTo>
                    <a:pt x="48906" y="353257"/>
                  </a:lnTo>
                  <a:lnTo>
                    <a:pt x="49749" y="355519"/>
                  </a:lnTo>
                  <a:lnTo>
                    <a:pt x="51264" y="357026"/>
                  </a:lnTo>
                  <a:lnTo>
                    <a:pt x="53226" y="358032"/>
                  </a:lnTo>
                  <a:lnTo>
                    <a:pt x="55485" y="358702"/>
                  </a:lnTo>
                  <a:lnTo>
                    <a:pt x="60538" y="361986"/>
                  </a:lnTo>
                  <a:lnTo>
                    <a:pt x="72660" y="372778"/>
                  </a:lnTo>
                  <a:lnTo>
                    <a:pt x="75109" y="374247"/>
                  </a:lnTo>
                  <a:lnTo>
                    <a:pt x="84138" y="376800"/>
                  </a:lnTo>
                  <a:lnTo>
                    <a:pt x="84667" y="375977"/>
                  </a:lnTo>
                  <a:lnTo>
                    <a:pt x="85255" y="372522"/>
                  </a:lnTo>
                  <a:lnTo>
                    <a:pt x="84458" y="371219"/>
                  </a:lnTo>
                  <a:lnTo>
                    <a:pt x="82975" y="370351"/>
                  </a:lnTo>
                  <a:lnTo>
                    <a:pt x="81034" y="369772"/>
                  </a:lnTo>
                  <a:lnTo>
                    <a:pt x="79741" y="368434"/>
                  </a:lnTo>
                  <a:lnTo>
                    <a:pt x="78878" y="366589"/>
                  </a:lnTo>
                  <a:lnTo>
                    <a:pt x="77919" y="362000"/>
                  </a:lnTo>
                  <a:lnTo>
                    <a:pt x="77493" y="356784"/>
                  </a:lnTo>
                  <a:lnTo>
                    <a:pt x="76427" y="354060"/>
                  </a:lnTo>
                  <a:lnTo>
                    <a:pt x="72702" y="348493"/>
                  </a:lnTo>
                  <a:lnTo>
                    <a:pt x="70412" y="340304"/>
                  </a:lnTo>
                  <a:lnTo>
                    <a:pt x="69801" y="335454"/>
                  </a:lnTo>
                  <a:lnTo>
                    <a:pt x="72252" y="330315"/>
                  </a:lnTo>
                  <a:lnTo>
                    <a:pt x="82595" y="319525"/>
                  </a:lnTo>
                  <a:lnTo>
                    <a:pt x="85542" y="313981"/>
                  </a:lnTo>
                  <a:lnTo>
                    <a:pt x="86556" y="308380"/>
                  </a:lnTo>
                  <a:lnTo>
                    <a:pt x="86094" y="297076"/>
                  </a:lnTo>
                  <a:lnTo>
                    <a:pt x="85889" y="285702"/>
                  </a:lnTo>
                  <a:lnTo>
                    <a:pt x="84882" y="279050"/>
                  </a:lnTo>
                  <a:lnTo>
                    <a:pt x="83258" y="271757"/>
                  </a:lnTo>
                  <a:lnTo>
                    <a:pt x="81223" y="264038"/>
                  </a:lnTo>
                  <a:lnTo>
                    <a:pt x="79865" y="256987"/>
                  </a:lnTo>
                  <a:lnTo>
                    <a:pt x="78962" y="250381"/>
                  </a:lnTo>
                  <a:lnTo>
                    <a:pt x="78358" y="244072"/>
                  </a:lnTo>
                  <a:lnTo>
                    <a:pt x="77003" y="237009"/>
                  </a:lnTo>
                  <a:lnTo>
                    <a:pt x="75148" y="229443"/>
                  </a:lnTo>
                  <a:lnTo>
                    <a:pt x="72959" y="221540"/>
                  </a:lnTo>
                  <a:lnTo>
                    <a:pt x="70547" y="214368"/>
                  </a:lnTo>
                  <a:lnTo>
                    <a:pt x="67986" y="207681"/>
                  </a:lnTo>
                  <a:lnTo>
                    <a:pt x="65326" y="201318"/>
                  </a:lnTo>
                  <a:lnTo>
                    <a:pt x="62601" y="194218"/>
                  </a:lnTo>
                  <a:lnTo>
                    <a:pt x="57032" y="178710"/>
                  </a:lnTo>
                  <a:lnTo>
                    <a:pt x="55166" y="171527"/>
                  </a:lnTo>
                  <a:lnTo>
                    <a:pt x="53923" y="164833"/>
                  </a:lnTo>
                  <a:lnTo>
                    <a:pt x="53093" y="158465"/>
                  </a:lnTo>
                  <a:lnTo>
                    <a:pt x="51588" y="151362"/>
                  </a:lnTo>
                  <a:lnTo>
                    <a:pt x="49632" y="143770"/>
                  </a:lnTo>
                  <a:lnTo>
                    <a:pt x="47375" y="135851"/>
                  </a:lnTo>
                  <a:lnTo>
                    <a:pt x="45870" y="128666"/>
                  </a:lnTo>
                  <a:lnTo>
                    <a:pt x="44868" y="121971"/>
                  </a:lnTo>
                  <a:lnTo>
                    <a:pt x="44199" y="115603"/>
                  </a:lnTo>
                  <a:lnTo>
                    <a:pt x="40917" y="105988"/>
                  </a:lnTo>
                  <a:lnTo>
                    <a:pt x="38707" y="102090"/>
                  </a:lnTo>
                  <a:lnTo>
                    <a:pt x="36254" y="92679"/>
                  </a:lnTo>
                  <a:lnTo>
                    <a:pt x="35163" y="83099"/>
                  </a:lnTo>
                  <a:lnTo>
                    <a:pt x="34548" y="71398"/>
                  </a:lnTo>
                  <a:lnTo>
                    <a:pt x="34324" y="49887"/>
                  </a:lnTo>
                  <a:lnTo>
                    <a:pt x="35265" y="47544"/>
                  </a:lnTo>
                  <a:lnTo>
                    <a:pt x="36845" y="45983"/>
                  </a:lnTo>
                  <a:lnTo>
                    <a:pt x="38851" y="44942"/>
                  </a:lnTo>
                  <a:lnTo>
                    <a:pt x="40187" y="43295"/>
                  </a:lnTo>
                  <a:lnTo>
                    <a:pt x="41079" y="41245"/>
                  </a:lnTo>
                  <a:lnTo>
                    <a:pt x="41673" y="38926"/>
                  </a:lnTo>
                  <a:lnTo>
                    <a:pt x="43022" y="37380"/>
                  </a:lnTo>
                  <a:lnTo>
                    <a:pt x="44874" y="36349"/>
                  </a:lnTo>
                  <a:lnTo>
                    <a:pt x="49471" y="35203"/>
                  </a:lnTo>
                  <a:lnTo>
                    <a:pt x="54690" y="34694"/>
                  </a:lnTo>
                  <a:lnTo>
                    <a:pt x="57415" y="33606"/>
                  </a:lnTo>
                  <a:lnTo>
                    <a:pt x="62982" y="29857"/>
                  </a:lnTo>
                  <a:lnTo>
                    <a:pt x="71171" y="27556"/>
                  </a:lnTo>
                  <a:lnTo>
                    <a:pt x="81162" y="26533"/>
                  </a:lnTo>
                  <a:lnTo>
                    <a:pt x="91952" y="26078"/>
                  </a:lnTo>
                  <a:lnTo>
                    <a:pt x="120292" y="25786"/>
                  </a:lnTo>
                  <a:lnTo>
                    <a:pt x="155658" y="25724"/>
                  </a:lnTo>
                  <a:lnTo>
                    <a:pt x="163779" y="24768"/>
                  </a:lnTo>
                  <a:lnTo>
                    <a:pt x="172051" y="23179"/>
                  </a:lnTo>
                  <a:lnTo>
                    <a:pt x="180423" y="21167"/>
                  </a:lnTo>
                  <a:lnTo>
                    <a:pt x="188863" y="19825"/>
                  </a:lnTo>
                  <a:lnTo>
                    <a:pt x="197346" y="18931"/>
                  </a:lnTo>
                  <a:lnTo>
                    <a:pt x="205859" y="18335"/>
                  </a:lnTo>
                  <a:lnTo>
                    <a:pt x="215344" y="17937"/>
                  </a:lnTo>
                  <a:lnTo>
                    <a:pt x="236043" y="17495"/>
                  </a:lnTo>
                  <a:lnTo>
                    <a:pt x="245945" y="16425"/>
                  </a:lnTo>
                  <a:lnTo>
                    <a:pt x="255403" y="14759"/>
                  </a:lnTo>
                  <a:lnTo>
                    <a:pt x="264566" y="12696"/>
                  </a:lnTo>
                  <a:lnTo>
                    <a:pt x="273532" y="11320"/>
                  </a:lnTo>
                  <a:lnTo>
                    <a:pt x="282367" y="10403"/>
                  </a:lnTo>
                  <a:lnTo>
                    <a:pt x="291115" y="9792"/>
                  </a:lnTo>
                  <a:lnTo>
                    <a:pt x="299804" y="9385"/>
                  </a:lnTo>
                  <a:lnTo>
                    <a:pt x="317079" y="8932"/>
                  </a:lnTo>
                  <a:lnTo>
                    <a:pt x="324733" y="7858"/>
                  </a:lnTo>
                  <a:lnTo>
                    <a:pt x="331741" y="6191"/>
                  </a:lnTo>
                  <a:lnTo>
                    <a:pt x="338319" y="4126"/>
                  </a:lnTo>
                  <a:lnTo>
                    <a:pt x="345561" y="2750"/>
                  </a:lnTo>
                  <a:lnTo>
                    <a:pt x="353246" y="1832"/>
                  </a:lnTo>
                  <a:lnTo>
                    <a:pt x="367500" y="813"/>
                  </a:lnTo>
                  <a:lnTo>
                    <a:pt x="377011" y="360"/>
                  </a:lnTo>
                  <a:lnTo>
                    <a:pt x="386953" y="158"/>
                  </a:lnTo>
                  <a:lnTo>
                    <a:pt x="415401" y="0"/>
                  </a:lnTo>
                  <a:lnTo>
                    <a:pt x="416952" y="951"/>
                  </a:lnTo>
                  <a:lnTo>
                    <a:pt x="417985" y="2538"/>
                  </a:lnTo>
                  <a:lnTo>
                    <a:pt x="419644" y="7378"/>
                  </a:lnTo>
                  <a:lnTo>
                    <a:pt x="419931" y="12767"/>
                  </a:lnTo>
                  <a:lnTo>
                    <a:pt x="419019" y="14226"/>
                  </a:lnTo>
                  <a:lnTo>
                    <a:pt x="417459" y="15198"/>
                  </a:lnTo>
                  <a:lnTo>
                    <a:pt x="411479" y="171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8" name="SMARTPenAnnotation106"/>
            <p:cNvSpPr/>
            <p:nvPr/>
          </p:nvSpPr>
          <p:spPr>
            <a:xfrm>
              <a:off x="8035290" y="3257657"/>
              <a:ext cx="137010" cy="214206"/>
            </a:xfrm>
            <a:custGeom>
              <a:avLst/>
              <a:gdLst/>
              <a:ahLst/>
              <a:cxnLst/>
              <a:rect l="0" t="0" r="0" b="0"/>
              <a:pathLst>
                <a:path w="137010" h="214206">
                  <a:moveTo>
                    <a:pt x="0" y="17038"/>
                  </a:moveTo>
                  <a:lnTo>
                    <a:pt x="20495" y="17038"/>
                  </a:lnTo>
                  <a:lnTo>
                    <a:pt x="23187" y="16085"/>
                  </a:lnTo>
                  <a:lnTo>
                    <a:pt x="25936" y="14497"/>
                  </a:lnTo>
                  <a:lnTo>
                    <a:pt x="28720" y="12487"/>
                  </a:lnTo>
                  <a:lnTo>
                    <a:pt x="32481" y="11146"/>
                  </a:lnTo>
                  <a:lnTo>
                    <a:pt x="36894" y="10252"/>
                  </a:lnTo>
                  <a:lnTo>
                    <a:pt x="41741" y="9657"/>
                  </a:lnTo>
                  <a:lnTo>
                    <a:pt x="45925" y="9260"/>
                  </a:lnTo>
                  <a:lnTo>
                    <a:pt x="49666" y="8995"/>
                  </a:lnTo>
                  <a:lnTo>
                    <a:pt x="53113" y="8818"/>
                  </a:lnTo>
                  <a:lnTo>
                    <a:pt x="57316" y="7748"/>
                  </a:lnTo>
                  <a:lnTo>
                    <a:pt x="62024" y="6082"/>
                  </a:lnTo>
                  <a:lnTo>
                    <a:pt x="67066" y="4019"/>
                  </a:lnTo>
                  <a:lnTo>
                    <a:pt x="72333" y="2643"/>
                  </a:lnTo>
                  <a:lnTo>
                    <a:pt x="77749" y="1726"/>
                  </a:lnTo>
                  <a:lnTo>
                    <a:pt x="91029" y="255"/>
                  </a:lnTo>
                  <a:lnTo>
                    <a:pt x="94023" y="134"/>
                  </a:lnTo>
                  <a:lnTo>
                    <a:pt x="102431" y="0"/>
                  </a:lnTo>
                  <a:lnTo>
                    <a:pt x="106387" y="917"/>
                  </a:lnTo>
                  <a:lnTo>
                    <a:pt x="109977" y="2480"/>
                  </a:lnTo>
                  <a:lnTo>
                    <a:pt x="113322" y="4475"/>
                  </a:lnTo>
                  <a:lnTo>
                    <a:pt x="116506" y="5805"/>
                  </a:lnTo>
                  <a:lnTo>
                    <a:pt x="119580" y="6692"/>
                  </a:lnTo>
                  <a:lnTo>
                    <a:pt x="122583" y="7283"/>
                  </a:lnTo>
                  <a:lnTo>
                    <a:pt x="125537" y="8630"/>
                  </a:lnTo>
                  <a:lnTo>
                    <a:pt x="128458" y="10480"/>
                  </a:lnTo>
                  <a:lnTo>
                    <a:pt x="131359" y="12666"/>
                  </a:lnTo>
                  <a:lnTo>
                    <a:pt x="133293" y="15075"/>
                  </a:lnTo>
                  <a:lnTo>
                    <a:pt x="134582" y="17634"/>
                  </a:lnTo>
                  <a:lnTo>
                    <a:pt x="135441" y="20293"/>
                  </a:lnTo>
                  <a:lnTo>
                    <a:pt x="136014" y="23970"/>
                  </a:lnTo>
                  <a:lnTo>
                    <a:pt x="136396" y="28327"/>
                  </a:lnTo>
                  <a:lnTo>
                    <a:pt x="136651" y="33136"/>
                  </a:lnTo>
                  <a:lnTo>
                    <a:pt x="136933" y="43560"/>
                  </a:lnTo>
                  <a:lnTo>
                    <a:pt x="137009" y="49007"/>
                  </a:lnTo>
                  <a:lnTo>
                    <a:pt x="136107" y="54543"/>
                  </a:lnTo>
                  <a:lnTo>
                    <a:pt x="134553" y="60139"/>
                  </a:lnTo>
                  <a:lnTo>
                    <a:pt x="132564" y="65774"/>
                  </a:lnTo>
                  <a:lnTo>
                    <a:pt x="131239" y="71436"/>
                  </a:lnTo>
                  <a:lnTo>
                    <a:pt x="130354" y="77116"/>
                  </a:lnTo>
                  <a:lnTo>
                    <a:pt x="129765" y="82807"/>
                  </a:lnTo>
                  <a:lnTo>
                    <a:pt x="128420" y="88506"/>
                  </a:lnTo>
                  <a:lnTo>
                    <a:pt x="126570" y="94211"/>
                  </a:lnTo>
                  <a:lnTo>
                    <a:pt x="124386" y="99919"/>
                  </a:lnTo>
                  <a:lnTo>
                    <a:pt x="122928" y="105629"/>
                  </a:lnTo>
                  <a:lnTo>
                    <a:pt x="121957" y="111342"/>
                  </a:lnTo>
                  <a:lnTo>
                    <a:pt x="121309" y="117054"/>
                  </a:lnTo>
                  <a:lnTo>
                    <a:pt x="120878" y="122768"/>
                  </a:lnTo>
                  <a:lnTo>
                    <a:pt x="120590" y="128482"/>
                  </a:lnTo>
                  <a:lnTo>
                    <a:pt x="120399" y="134196"/>
                  </a:lnTo>
                  <a:lnTo>
                    <a:pt x="119318" y="139911"/>
                  </a:lnTo>
                  <a:lnTo>
                    <a:pt x="117645" y="145625"/>
                  </a:lnTo>
                  <a:lnTo>
                    <a:pt x="115578" y="151341"/>
                  </a:lnTo>
                  <a:lnTo>
                    <a:pt x="112294" y="156103"/>
                  </a:lnTo>
                  <a:lnTo>
                    <a:pt x="108200" y="160230"/>
                  </a:lnTo>
                  <a:lnTo>
                    <a:pt x="103566" y="163934"/>
                  </a:lnTo>
                  <a:lnTo>
                    <a:pt x="100476" y="168309"/>
                  </a:lnTo>
                  <a:lnTo>
                    <a:pt x="98417" y="173130"/>
                  </a:lnTo>
                  <a:lnTo>
                    <a:pt x="97044" y="178249"/>
                  </a:lnTo>
                  <a:lnTo>
                    <a:pt x="96129" y="182615"/>
                  </a:lnTo>
                  <a:lnTo>
                    <a:pt x="95518" y="186477"/>
                  </a:lnTo>
                  <a:lnTo>
                    <a:pt x="94539" y="194970"/>
                  </a:lnTo>
                  <a:lnTo>
                    <a:pt x="91864" y="198671"/>
                  </a:lnTo>
                  <a:lnTo>
                    <a:pt x="89818" y="200991"/>
                  </a:lnTo>
                  <a:lnTo>
                    <a:pt x="88454" y="203491"/>
                  </a:lnTo>
                  <a:lnTo>
                    <a:pt x="86937" y="208808"/>
                  </a:lnTo>
                  <a:lnTo>
                    <a:pt x="85725" y="2142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9" name="SMARTPenAnnotation107"/>
            <p:cNvSpPr/>
            <p:nvPr/>
          </p:nvSpPr>
          <p:spPr>
            <a:xfrm>
              <a:off x="8258175" y="3231841"/>
              <a:ext cx="154153" cy="239895"/>
            </a:xfrm>
            <a:custGeom>
              <a:avLst/>
              <a:gdLst/>
              <a:ahLst/>
              <a:cxnLst/>
              <a:rect l="0" t="0" r="0" b="0"/>
              <a:pathLst>
                <a:path w="154153" h="239895">
                  <a:moveTo>
                    <a:pt x="102869" y="8564"/>
                  </a:moveTo>
                  <a:lnTo>
                    <a:pt x="94651" y="344"/>
                  </a:lnTo>
                  <a:lnTo>
                    <a:pt x="89851" y="96"/>
                  </a:lnTo>
                  <a:lnTo>
                    <a:pt x="85587" y="12"/>
                  </a:lnTo>
                  <a:lnTo>
                    <a:pt x="81536" y="0"/>
                  </a:lnTo>
                  <a:lnTo>
                    <a:pt x="78170" y="950"/>
                  </a:lnTo>
                  <a:lnTo>
                    <a:pt x="74021" y="2535"/>
                  </a:lnTo>
                  <a:lnTo>
                    <a:pt x="69350" y="4545"/>
                  </a:lnTo>
                  <a:lnTo>
                    <a:pt x="65283" y="5884"/>
                  </a:lnTo>
                  <a:lnTo>
                    <a:pt x="61620" y="6777"/>
                  </a:lnTo>
                  <a:lnTo>
                    <a:pt x="58224" y="7373"/>
                  </a:lnTo>
                  <a:lnTo>
                    <a:pt x="54056" y="7770"/>
                  </a:lnTo>
                  <a:lnTo>
                    <a:pt x="49372" y="8034"/>
                  </a:lnTo>
                  <a:lnTo>
                    <a:pt x="40040" y="8328"/>
                  </a:lnTo>
                  <a:lnTo>
                    <a:pt x="32718" y="8459"/>
                  </a:lnTo>
                  <a:lnTo>
                    <a:pt x="28480" y="9447"/>
                  </a:lnTo>
                  <a:lnTo>
                    <a:pt x="23748" y="11057"/>
                  </a:lnTo>
                  <a:lnTo>
                    <a:pt x="11570" y="15935"/>
                  </a:lnTo>
                  <a:lnTo>
                    <a:pt x="7364" y="16602"/>
                  </a:lnTo>
                  <a:lnTo>
                    <a:pt x="430" y="17105"/>
                  </a:lnTo>
                  <a:lnTo>
                    <a:pt x="84" y="23974"/>
                  </a:lnTo>
                  <a:lnTo>
                    <a:pt x="0" y="128043"/>
                  </a:lnTo>
                  <a:lnTo>
                    <a:pt x="4550" y="132971"/>
                  </a:lnTo>
                  <a:lnTo>
                    <a:pt x="6843" y="134364"/>
                  </a:lnTo>
                  <a:lnTo>
                    <a:pt x="9325" y="135293"/>
                  </a:lnTo>
                  <a:lnTo>
                    <a:pt x="11931" y="135912"/>
                  </a:lnTo>
                  <a:lnTo>
                    <a:pt x="14622" y="135373"/>
                  </a:lnTo>
                  <a:lnTo>
                    <a:pt x="17367" y="134061"/>
                  </a:lnTo>
                  <a:lnTo>
                    <a:pt x="20151" y="132233"/>
                  </a:lnTo>
                  <a:lnTo>
                    <a:pt x="22959" y="131015"/>
                  </a:lnTo>
                  <a:lnTo>
                    <a:pt x="25783" y="130203"/>
                  </a:lnTo>
                  <a:lnTo>
                    <a:pt x="32609" y="128899"/>
                  </a:lnTo>
                  <a:lnTo>
                    <a:pt x="35074" y="127840"/>
                  </a:lnTo>
                  <a:lnTo>
                    <a:pt x="42894" y="124123"/>
                  </a:lnTo>
                  <a:lnTo>
                    <a:pt x="46693" y="122751"/>
                  </a:lnTo>
                  <a:lnTo>
                    <a:pt x="50179" y="121836"/>
                  </a:lnTo>
                  <a:lnTo>
                    <a:pt x="53455" y="121226"/>
                  </a:lnTo>
                  <a:lnTo>
                    <a:pt x="57544" y="120819"/>
                  </a:lnTo>
                  <a:lnTo>
                    <a:pt x="62176" y="120548"/>
                  </a:lnTo>
                  <a:lnTo>
                    <a:pt x="72401" y="120247"/>
                  </a:lnTo>
                  <a:lnTo>
                    <a:pt x="117195" y="120016"/>
                  </a:lnTo>
                  <a:lnTo>
                    <a:pt x="121946" y="120965"/>
                  </a:lnTo>
                  <a:lnTo>
                    <a:pt x="126064" y="122550"/>
                  </a:lnTo>
                  <a:lnTo>
                    <a:pt x="129762" y="124560"/>
                  </a:lnTo>
                  <a:lnTo>
                    <a:pt x="133181" y="126852"/>
                  </a:lnTo>
                  <a:lnTo>
                    <a:pt x="136412" y="129332"/>
                  </a:lnTo>
                  <a:lnTo>
                    <a:pt x="139518" y="131939"/>
                  </a:lnTo>
                  <a:lnTo>
                    <a:pt x="142543" y="134629"/>
                  </a:lnTo>
                  <a:lnTo>
                    <a:pt x="148442" y="140157"/>
                  </a:lnTo>
                  <a:lnTo>
                    <a:pt x="150396" y="142965"/>
                  </a:lnTo>
                  <a:lnTo>
                    <a:pt x="152568" y="148625"/>
                  </a:lnTo>
                  <a:lnTo>
                    <a:pt x="153146" y="152421"/>
                  </a:lnTo>
                  <a:lnTo>
                    <a:pt x="153532" y="156856"/>
                  </a:lnTo>
                  <a:lnTo>
                    <a:pt x="153961" y="165911"/>
                  </a:lnTo>
                  <a:lnTo>
                    <a:pt x="154152" y="173111"/>
                  </a:lnTo>
                  <a:lnTo>
                    <a:pt x="152297" y="177317"/>
                  </a:lnTo>
                  <a:lnTo>
                    <a:pt x="149157" y="182026"/>
                  </a:lnTo>
                  <a:lnTo>
                    <a:pt x="145157" y="187070"/>
                  </a:lnTo>
                  <a:lnTo>
                    <a:pt x="141539" y="191385"/>
                  </a:lnTo>
                  <a:lnTo>
                    <a:pt x="138175" y="195215"/>
                  </a:lnTo>
                  <a:lnTo>
                    <a:pt x="131896" y="202010"/>
                  </a:lnTo>
                  <a:lnTo>
                    <a:pt x="125930" y="208205"/>
                  </a:lnTo>
                  <a:lnTo>
                    <a:pt x="123005" y="212142"/>
                  </a:lnTo>
                  <a:lnTo>
                    <a:pt x="120104" y="216673"/>
                  </a:lnTo>
                  <a:lnTo>
                    <a:pt x="117216" y="221598"/>
                  </a:lnTo>
                  <a:lnTo>
                    <a:pt x="113386" y="224882"/>
                  </a:lnTo>
                  <a:lnTo>
                    <a:pt x="108929" y="227071"/>
                  </a:lnTo>
                  <a:lnTo>
                    <a:pt x="104052" y="228530"/>
                  </a:lnTo>
                  <a:lnTo>
                    <a:pt x="99848" y="230455"/>
                  </a:lnTo>
                  <a:lnTo>
                    <a:pt x="96093" y="232692"/>
                  </a:lnTo>
                  <a:lnTo>
                    <a:pt x="92636" y="235135"/>
                  </a:lnTo>
                  <a:lnTo>
                    <a:pt x="89380" y="236763"/>
                  </a:lnTo>
                  <a:lnTo>
                    <a:pt x="86256" y="237849"/>
                  </a:lnTo>
                  <a:lnTo>
                    <a:pt x="83222" y="238573"/>
                  </a:lnTo>
                  <a:lnTo>
                    <a:pt x="80247" y="239056"/>
                  </a:lnTo>
                  <a:lnTo>
                    <a:pt x="77310" y="239378"/>
                  </a:lnTo>
                  <a:lnTo>
                    <a:pt x="74400" y="239592"/>
                  </a:lnTo>
                  <a:lnTo>
                    <a:pt x="71508" y="239735"/>
                  </a:lnTo>
                  <a:lnTo>
                    <a:pt x="65753" y="239894"/>
                  </a:lnTo>
                  <a:lnTo>
                    <a:pt x="61932" y="238984"/>
                  </a:lnTo>
                  <a:lnTo>
                    <a:pt x="57481" y="237425"/>
                  </a:lnTo>
                  <a:lnTo>
                    <a:pt x="45750" y="232629"/>
                  </a:lnTo>
                  <a:lnTo>
                    <a:pt x="41605" y="231973"/>
                  </a:lnTo>
                  <a:lnTo>
                    <a:pt x="39167" y="231798"/>
                  </a:lnTo>
                  <a:lnTo>
                    <a:pt x="37541" y="230729"/>
                  </a:lnTo>
                  <a:lnTo>
                    <a:pt x="36458" y="229064"/>
                  </a:lnTo>
                  <a:lnTo>
                    <a:pt x="34290" y="22287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0" name="SMARTPenAnnotation108"/>
            <p:cNvSpPr/>
            <p:nvPr/>
          </p:nvSpPr>
          <p:spPr>
            <a:xfrm>
              <a:off x="8438197" y="3043237"/>
              <a:ext cx="214123" cy="548593"/>
            </a:xfrm>
            <a:custGeom>
              <a:avLst/>
              <a:gdLst/>
              <a:ahLst/>
              <a:cxnLst/>
              <a:rect l="0" t="0" r="0" b="0"/>
              <a:pathLst>
                <a:path w="214123" h="548593">
                  <a:moveTo>
                    <a:pt x="8572" y="0"/>
                  </a:moveTo>
                  <a:lnTo>
                    <a:pt x="17675" y="0"/>
                  </a:lnTo>
                  <a:lnTo>
                    <a:pt x="21308" y="953"/>
                  </a:lnTo>
                  <a:lnTo>
                    <a:pt x="27885" y="4551"/>
                  </a:lnTo>
                  <a:lnTo>
                    <a:pt x="31925" y="5892"/>
                  </a:lnTo>
                  <a:lnTo>
                    <a:pt x="36523" y="6785"/>
                  </a:lnTo>
                  <a:lnTo>
                    <a:pt x="41493" y="7381"/>
                  </a:lnTo>
                  <a:lnTo>
                    <a:pt x="46712" y="9683"/>
                  </a:lnTo>
                  <a:lnTo>
                    <a:pt x="52097" y="13123"/>
                  </a:lnTo>
                  <a:lnTo>
                    <a:pt x="57592" y="17321"/>
                  </a:lnTo>
                  <a:lnTo>
                    <a:pt x="63160" y="21072"/>
                  </a:lnTo>
                  <a:lnTo>
                    <a:pt x="68775" y="24526"/>
                  </a:lnTo>
                  <a:lnTo>
                    <a:pt x="74426" y="27781"/>
                  </a:lnTo>
                  <a:lnTo>
                    <a:pt x="85784" y="33937"/>
                  </a:lnTo>
                  <a:lnTo>
                    <a:pt x="91480" y="36912"/>
                  </a:lnTo>
                  <a:lnTo>
                    <a:pt x="97182" y="40801"/>
                  </a:lnTo>
                  <a:lnTo>
                    <a:pt x="102888" y="45298"/>
                  </a:lnTo>
                  <a:lnTo>
                    <a:pt x="108597" y="50201"/>
                  </a:lnTo>
                  <a:lnTo>
                    <a:pt x="114308" y="55375"/>
                  </a:lnTo>
                  <a:lnTo>
                    <a:pt x="125734" y="66204"/>
                  </a:lnTo>
                  <a:lnTo>
                    <a:pt x="147428" y="87561"/>
                  </a:lnTo>
                  <a:lnTo>
                    <a:pt x="153530" y="94569"/>
                  </a:lnTo>
                  <a:lnTo>
                    <a:pt x="158551" y="101146"/>
                  </a:lnTo>
                  <a:lnTo>
                    <a:pt x="194559" y="154706"/>
                  </a:lnTo>
                  <a:lnTo>
                    <a:pt x="199239" y="164098"/>
                  </a:lnTo>
                  <a:lnTo>
                    <a:pt x="203310" y="174168"/>
                  </a:lnTo>
                  <a:lnTo>
                    <a:pt x="206978" y="184692"/>
                  </a:lnTo>
                  <a:lnTo>
                    <a:pt x="209423" y="194566"/>
                  </a:lnTo>
                  <a:lnTo>
                    <a:pt x="211053" y="204006"/>
                  </a:lnTo>
                  <a:lnTo>
                    <a:pt x="212139" y="213156"/>
                  </a:lnTo>
                  <a:lnTo>
                    <a:pt x="212864" y="223067"/>
                  </a:lnTo>
                  <a:lnTo>
                    <a:pt x="213347" y="233484"/>
                  </a:lnTo>
                  <a:lnTo>
                    <a:pt x="213884" y="254265"/>
                  </a:lnTo>
                  <a:lnTo>
                    <a:pt x="214122" y="273027"/>
                  </a:lnTo>
                  <a:lnTo>
                    <a:pt x="213233" y="282983"/>
                  </a:lnTo>
                  <a:lnTo>
                    <a:pt x="211688" y="293430"/>
                  </a:lnTo>
                  <a:lnTo>
                    <a:pt x="209705" y="304205"/>
                  </a:lnTo>
                  <a:lnTo>
                    <a:pt x="206479" y="315199"/>
                  </a:lnTo>
                  <a:lnTo>
                    <a:pt x="202423" y="326337"/>
                  </a:lnTo>
                  <a:lnTo>
                    <a:pt x="197813" y="337573"/>
                  </a:lnTo>
                  <a:lnTo>
                    <a:pt x="192835" y="348874"/>
                  </a:lnTo>
                  <a:lnTo>
                    <a:pt x="182224" y="371590"/>
                  </a:lnTo>
                  <a:lnTo>
                    <a:pt x="176729" y="382029"/>
                  </a:lnTo>
                  <a:lnTo>
                    <a:pt x="171159" y="391846"/>
                  </a:lnTo>
                  <a:lnTo>
                    <a:pt x="165541" y="401248"/>
                  </a:lnTo>
                  <a:lnTo>
                    <a:pt x="158939" y="411326"/>
                  </a:lnTo>
                  <a:lnTo>
                    <a:pt x="151678" y="421855"/>
                  </a:lnTo>
                  <a:lnTo>
                    <a:pt x="136946" y="442761"/>
                  </a:lnTo>
                  <a:lnTo>
                    <a:pt x="124047" y="461578"/>
                  </a:lnTo>
                  <a:lnTo>
                    <a:pt x="117941" y="469643"/>
                  </a:lnTo>
                  <a:lnTo>
                    <a:pt x="111965" y="476926"/>
                  </a:lnTo>
                  <a:lnTo>
                    <a:pt x="106076" y="483686"/>
                  </a:lnTo>
                  <a:lnTo>
                    <a:pt x="100245" y="490097"/>
                  </a:lnTo>
                  <a:lnTo>
                    <a:pt x="88685" y="502301"/>
                  </a:lnTo>
                  <a:lnTo>
                    <a:pt x="71468" y="519881"/>
                  </a:lnTo>
                  <a:lnTo>
                    <a:pt x="65743" y="524706"/>
                  </a:lnTo>
                  <a:lnTo>
                    <a:pt x="60021" y="528874"/>
                  </a:lnTo>
                  <a:lnTo>
                    <a:pt x="54302" y="532605"/>
                  </a:lnTo>
                  <a:lnTo>
                    <a:pt x="49537" y="536045"/>
                  </a:lnTo>
                  <a:lnTo>
                    <a:pt x="45406" y="539291"/>
                  </a:lnTo>
                  <a:lnTo>
                    <a:pt x="41701" y="542408"/>
                  </a:lnTo>
                  <a:lnTo>
                    <a:pt x="35043" y="545870"/>
                  </a:lnTo>
                  <a:lnTo>
                    <a:pt x="31934" y="546793"/>
                  </a:lnTo>
                  <a:lnTo>
                    <a:pt x="27958" y="547409"/>
                  </a:lnTo>
                  <a:lnTo>
                    <a:pt x="23401" y="547819"/>
                  </a:lnTo>
                  <a:lnTo>
                    <a:pt x="11501" y="548478"/>
                  </a:lnTo>
                  <a:lnTo>
                    <a:pt x="4890" y="548592"/>
                  </a:lnTo>
                  <a:lnTo>
                    <a:pt x="3260" y="547656"/>
                  </a:lnTo>
                  <a:lnTo>
                    <a:pt x="2173" y="546079"/>
                  </a:lnTo>
                  <a:lnTo>
                    <a:pt x="0" y="54006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1" name="SMARTPenAnnotation109"/>
            <p:cNvSpPr/>
            <p:nvPr/>
          </p:nvSpPr>
          <p:spPr>
            <a:xfrm>
              <a:off x="8686834" y="3008947"/>
              <a:ext cx="154272" cy="582931"/>
            </a:xfrm>
            <a:custGeom>
              <a:avLst/>
              <a:gdLst/>
              <a:ahLst/>
              <a:cxnLst/>
              <a:rect l="0" t="0" r="0" b="0"/>
              <a:pathLst>
                <a:path w="154272" h="582931">
                  <a:moveTo>
                    <a:pt x="154271" y="0"/>
                  </a:moveTo>
                  <a:lnTo>
                    <a:pt x="142339" y="0"/>
                  </a:lnTo>
                  <a:lnTo>
                    <a:pt x="140601" y="953"/>
                  </a:lnTo>
                  <a:lnTo>
                    <a:pt x="139442" y="2540"/>
                  </a:lnTo>
                  <a:lnTo>
                    <a:pt x="137583" y="7381"/>
                  </a:lnTo>
                  <a:lnTo>
                    <a:pt x="137262" y="12770"/>
                  </a:lnTo>
                  <a:lnTo>
                    <a:pt x="136263" y="15181"/>
                  </a:lnTo>
                  <a:lnTo>
                    <a:pt x="132616" y="20400"/>
                  </a:lnTo>
                  <a:lnTo>
                    <a:pt x="130358" y="25894"/>
                  </a:lnTo>
                  <a:lnTo>
                    <a:pt x="128403" y="32464"/>
                  </a:lnTo>
                  <a:lnTo>
                    <a:pt x="124359" y="41733"/>
                  </a:lnTo>
                  <a:lnTo>
                    <a:pt x="119387" y="52203"/>
                  </a:lnTo>
                  <a:lnTo>
                    <a:pt x="108433" y="74447"/>
                  </a:lnTo>
                  <a:lnTo>
                    <a:pt x="105615" y="81064"/>
                  </a:lnTo>
                  <a:lnTo>
                    <a:pt x="102783" y="88333"/>
                  </a:lnTo>
                  <a:lnTo>
                    <a:pt x="99943" y="96036"/>
                  </a:lnTo>
                  <a:lnTo>
                    <a:pt x="96145" y="104029"/>
                  </a:lnTo>
                  <a:lnTo>
                    <a:pt x="91708" y="112215"/>
                  </a:lnTo>
                  <a:lnTo>
                    <a:pt x="86845" y="120530"/>
                  </a:lnTo>
                  <a:lnTo>
                    <a:pt x="82650" y="128931"/>
                  </a:lnTo>
                  <a:lnTo>
                    <a:pt x="78901" y="137389"/>
                  </a:lnTo>
                  <a:lnTo>
                    <a:pt x="75449" y="145885"/>
                  </a:lnTo>
                  <a:lnTo>
                    <a:pt x="72195" y="154407"/>
                  </a:lnTo>
                  <a:lnTo>
                    <a:pt x="66041" y="171495"/>
                  </a:lnTo>
                  <a:lnTo>
                    <a:pt x="62113" y="180053"/>
                  </a:lnTo>
                  <a:lnTo>
                    <a:pt x="57589" y="188615"/>
                  </a:lnTo>
                  <a:lnTo>
                    <a:pt x="52670" y="197181"/>
                  </a:lnTo>
                  <a:lnTo>
                    <a:pt x="49390" y="206702"/>
                  </a:lnTo>
                  <a:lnTo>
                    <a:pt x="47202" y="216859"/>
                  </a:lnTo>
                  <a:lnTo>
                    <a:pt x="45743" y="227440"/>
                  </a:lnTo>
                  <a:lnTo>
                    <a:pt x="43819" y="237352"/>
                  </a:lnTo>
                  <a:lnTo>
                    <a:pt x="41584" y="246817"/>
                  </a:lnTo>
                  <a:lnTo>
                    <a:pt x="25574" y="309206"/>
                  </a:lnTo>
                  <a:lnTo>
                    <a:pt x="22753" y="320437"/>
                  </a:lnTo>
                  <a:lnTo>
                    <a:pt x="19920" y="330782"/>
                  </a:lnTo>
                  <a:lnTo>
                    <a:pt x="14232" y="349897"/>
                  </a:lnTo>
                  <a:lnTo>
                    <a:pt x="12334" y="359947"/>
                  </a:lnTo>
                  <a:lnTo>
                    <a:pt x="11069" y="370457"/>
                  </a:lnTo>
                  <a:lnTo>
                    <a:pt x="10225" y="381274"/>
                  </a:lnTo>
                  <a:lnTo>
                    <a:pt x="8710" y="391343"/>
                  </a:lnTo>
                  <a:lnTo>
                    <a:pt x="6747" y="400913"/>
                  </a:lnTo>
                  <a:lnTo>
                    <a:pt x="4487" y="410150"/>
                  </a:lnTo>
                  <a:lnTo>
                    <a:pt x="1975" y="428034"/>
                  </a:lnTo>
                  <a:lnTo>
                    <a:pt x="858" y="445508"/>
                  </a:lnTo>
                  <a:lnTo>
                    <a:pt x="362" y="462798"/>
                  </a:lnTo>
                  <a:lnTo>
                    <a:pt x="18" y="496437"/>
                  </a:lnTo>
                  <a:lnTo>
                    <a:pt x="0" y="502408"/>
                  </a:lnTo>
                  <a:lnTo>
                    <a:pt x="2521" y="514123"/>
                  </a:lnTo>
                  <a:lnTo>
                    <a:pt x="6755" y="528888"/>
                  </a:lnTo>
                  <a:lnTo>
                    <a:pt x="8698" y="537004"/>
                  </a:lnTo>
                  <a:lnTo>
                    <a:pt x="12738" y="546961"/>
                  </a:lnTo>
                  <a:lnTo>
                    <a:pt x="15815" y="558726"/>
                  </a:lnTo>
                  <a:lnTo>
                    <a:pt x="17199" y="561079"/>
                  </a:lnTo>
                  <a:lnTo>
                    <a:pt x="19074" y="562648"/>
                  </a:lnTo>
                  <a:lnTo>
                    <a:pt x="21277" y="563693"/>
                  </a:lnTo>
                  <a:lnTo>
                    <a:pt x="22746" y="565343"/>
                  </a:lnTo>
                  <a:lnTo>
                    <a:pt x="23725" y="567395"/>
                  </a:lnTo>
                  <a:lnTo>
                    <a:pt x="24378" y="569716"/>
                  </a:lnTo>
                  <a:lnTo>
                    <a:pt x="25765" y="571263"/>
                  </a:lnTo>
                  <a:lnTo>
                    <a:pt x="27643" y="572295"/>
                  </a:lnTo>
                  <a:lnTo>
                    <a:pt x="29847" y="572982"/>
                  </a:lnTo>
                  <a:lnTo>
                    <a:pt x="32270" y="574393"/>
                  </a:lnTo>
                  <a:lnTo>
                    <a:pt x="34836" y="576286"/>
                  </a:lnTo>
                  <a:lnTo>
                    <a:pt x="42828" y="5829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2" name="SMARTPenAnnotation110"/>
            <p:cNvSpPr/>
            <p:nvPr/>
          </p:nvSpPr>
          <p:spPr>
            <a:xfrm>
              <a:off x="8815609" y="3171825"/>
              <a:ext cx="84196" cy="291466"/>
            </a:xfrm>
            <a:custGeom>
              <a:avLst/>
              <a:gdLst/>
              <a:ahLst/>
              <a:cxnLst/>
              <a:rect l="0" t="0" r="0" b="0"/>
              <a:pathLst>
                <a:path w="84196" h="291466">
                  <a:moveTo>
                    <a:pt x="51213" y="0"/>
                  </a:moveTo>
                  <a:lnTo>
                    <a:pt x="51213" y="13018"/>
                  </a:lnTo>
                  <a:lnTo>
                    <a:pt x="50261" y="15346"/>
                  </a:lnTo>
                  <a:lnTo>
                    <a:pt x="48673" y="17851"/>
                  </a:lnTo>
                  <a:lnTo>
                    <a:pt x="46662" y="20473"/>
                  </a:lnTo>
                  <a:lnTo>
                    <a:pt x="45322" y="24126"/>
                  </a:lnTo>
                  <a:lnTo>
                    <a:pt x="44428" y="28466"/>
                  </a:lnTo>
                  <a:lnTo>
                    <a:pt x="43833" y="33265"/>
                  </a:lnTo>
                  <a:lnTo>
                    <a:pt x="43435" y="38369"/>
                  </a:lnTo>
                  <a:lnTo>
                    <a:pt x="43170" y="43677"/>
                  </a:lnTo>
                  <a:lnTo>
                    <a:pt x="42994" y="49120"/>
                  </a:lnTo>
                  <a:lnTo>
                    <a:pt x="41923" y="54654"/>
                  </a:lnTo>
                  <a:lnTo>
                    <a:pt x="40258" y="60249"/>
                  </a:lnTo>
                  <a:lnTo>
                    <a:pt x="38194" y="65883"/>
                  </a:lnTo>
                  <a:lnTo>
                    <a:pt x="36819" y="71544"/>
                  </a:lnTo>
                  <a:lnTo>
                    <a:pt x="35902" y="77224"/>
                  </a:lnTo>
                  <a:lnTo>
                    <a:pt x="35291" y="82915"/>
                  </a:lnTo>
                  <a:lnTo>
                    <a:pt x="33931" y="89567"/>
                  </a:lnTo>
                  <a:lnTo>
                    <a:pt x="32071" y="96858"/>
                  </a:lnTo>
                  <a:lnTo>
                    <a:pt x="29880" y="104577"/>
                  </a:lnTo>
                  <a:lnTo>
                    <a:pt x="28418" y="112580"/>
                  </a:lnTo>
                  <a:lnTo>
                    <a:pt x="27444" y="120774"/>
                  </a:lnTo>
                  <a:lnTo>
                    <a:pt x="26795" y="129093"/>
                  </a:lnTo>
                  <a:lnTo>
                    <a:pt x="25410" y="136545"/>
                  </a:lnTo>
                  <a:lnTo>
                    <a:pt x="23533" y="143417"/>
                  </a:lnTo>
                  <a:lnTo>
                    <a:pt x="21329" y="149904"/>
                  </a:lnTo>
                  <a:lnTo>
                    <a:pt x="19860" y="157086"/>
                  </a:lnTo>
                  <a:lnTo>
                    <a:pt x="18882" y="164731"/>
                  </a:lnTo>
                  <a:lnTo>
                    <a:pt x="18229" y="172686"/>
                  </a:lnTo>
                  <a:lnTo>
                    <a:pt x="17794" y="179894"/>
                  </a:lnTo>
                  <a:lnTo>
                    <a:pt x="17310" y="192983"/>
                  </a:lnTo>
                  <a:lnTo>
                    <a:pt x="17038" y="211061"/>
                  </a:lnTo>
                  <a:lnTo>
                    <a:pt x="16958" y="228483"/>
                  </a:lnTo>
                  <a:lnTo>
                    <a:pt x="15994" y="234237"/>
                  </a:lnTo>
                  <a:lnTo>
                    <a:pt x="14398" y="239978"/>
                  </a:lnTo>
                  <a:lnTo>
                    <a:pt x="12383" y="245710"/>
                  </a:lnTo>
                  <a:lnTo>
                    <a:pt x="11991" y="250484"/>
                  </a:lnTo>
                  <a:lnTo>
                    <a:pt x="12683" y="254619"/>
                  </a:lnTo>
                  <a:lnTo>
                    <a:pt x="15038" y="261754"/>
                  </a:lnTo>
                  <a:lnTo>
                    <a:pt x="16085" y="268100"/>
                  </a:lnTo>
                  <a:lnTo>
                    <a:pt x="17317" y="270173"/>
                  </a:lnTo>
                  <a:lnTo>
                    <a:pt x="19092" y="271555"/>
                  </a:lnTo>
                  <a:lnTo>
                    <a:pt x="21225" y="272477"/>
                  </a:lnTo>
                  <a:lnTo>
                    <a:pt x="23601" y="274044"/>
                  </a:lnTo>
                  <a:lnTo>
                    <a:pt x="26138" y="276041"/>
                  </a:lnTo>
                  <a:lnTo>
                    <a:pt x="28782" y="278325"/>
                  </a:lnTo>
                  <a:lnTo>
                    <a:pt x="31496" y="279847"/>
                  </a:lnTo>
                  <a:lnTo>
                    <a:pt x="34259" y="280862"/>
                  </a:lnTo>
                  <a:lnTo>
                    <a:pt x="42150" y="282773"/>
                  </a:lnTo>
                  <a:lnTo>
                    <a:pt x="43266" y="281861"/>
                  </a:lnTo>
                  <a:lnTo>
                    <a:pt x="44963" y="280299"/>
                  </a:lnTo>
                  <a:lnTo>
                    <a:pt x="49978" y="275501"/>
                  </a:lnTo>
                  <a:lnTo>
                    <a:pt x="55398" y="270119"/>
                  </a:lnTo>
                  <a:lnTo>
                    <a:pt x="57813" y="266756"/>
                  </a:lnTo>
                  <a:lnTo>
                    <a:pt x="60376" y="262610"/>
                  </a:lnTo>
                  <a:lnTo>
                    <a:pt x="63036" y="257941"/>
                  </a:lnTo>
                  <a:lnTo>
                    <a:pt x="64810" y="253875"/>
                  </a:lnTo>
                  <a:lnTo>
                    <a:pt x="66781" y="246819"/>
                  </a:lnTo>
                  <a:lnTo>
                    <a:pt x="68260" y="242651"/>
                  </a:lnTo>
                  <a:lnTo>
                    <a:pt x="70198" y="237967"/>
                  </a:lnTo>
                  <a:lnTo>
                    <a:pt x="72441" y="232940"/>
                  </a:lnTo>
                  <a:lnTo>
                    <a:pt x="73938" y="227683"/>
                  </a:lnTo>
                  <a:lnTo>
                    <a:pt x="74936" y="222274"/>
                  </a:lnTo>
                  <a:lnTo>
                    <a:pt x="75601" y="216762"/>
                  </a:lnTo>
                  <a:lnTo>
                    <a:pt x="76997" y="212135"/>
                  </a:lnTo>
                  <a:lnTo>
                    <a:pt x="78879" y="208098"/>
                  </a:lnTo>
                  <a:lnTo>
                    <a:pt x="81087" y="204455"/>
                  </a:lnTo>
                  <a:lnTo>
                    <a:pt x="82560" y="200120"/>
                  </a:lnTo>
                  <a:lnTo>
                    <a:pt x="83541" y="195326"/>
                  </a:lnTo>
                  <a:lnTo>
                    <a:pt x="84195" y="190225"/>
                  </a:lnTo>
                  <a:lnTo>
                    <a:pt x="83678" y="185871"/>
                  </a:lnTo>
                  <a:lnTo>
                    <a:pt x="82381" y="182017"/>
                  </a:lnTo>
                  <a:lnTo>
                    <a:pt x="80565" y="178494"/>
                  </a:lnTo>
                  <a:lnTo>
                    <a:pt x="78401" y="176146"/>
                  </a:lnTo>
                  <a:lnTo>
                    <a:pt x="76005" y="174581"/>
                  </a:lnTo>
                  <a:lnTo>
                    <a:pt x="73456" y="173537"/>
                  </a:lnTo>
                  <a:lnTo>
                    <a:pt x="71757" y="171889"/>
                  </a:lnTo>
                  <a:lnTo>
                    <a:pt x="70625" y="169837"/>
                  </a:lnTo>
                  <a:lnTo>
                    <a:pt x="69869" y="167517"/>
                  </a:lnTo>
                  <a:lnTo>
                    <a:pt x="68413" y="165971"/>
                  </a:lnTo>
                  <a:lnTo>
                    <a:pt x="66489" y="164939"/>
                  </a:lnTo>
                  <a:lnTo>
                    <a:pt x="61109" y="163284"/>
                  </a:lnTo>
                  <a:lnTo>
                    <a:pt x="59715" y="163148"/>
                  </a:lnTo>
                  <a:lnTo>
                    <a:pt x="57834" y="163058"/>
                  </a:lnTo>
                  <a:lnTo>
                    <a:pt x="55627" y="162998"/>
                  </a:lnTo>
                  <a:lnTo>
                    <a:pt x="53203" y="163910"/>
                  </a:lnTo>
                  <a:lnTo>
                    <a:pt x="50635" y="165471"/>
                  </a:lnTo>
                  <a:lnTo>
                    <a:pt x="47970" y="167464"/>
                  </a:lnTo>
                  <a:lnTo>
                    <a:pt x="46193" y="169745"/>
                  </a:lnTo>
                  <a:lnTo>
                    <a:pt x="45009" y="172218"/>
                  </a:lnTo>
                  <a:lnTo>
                    <a:pt x="42741" y="178459"/>
                  </a:lnTo>
                  <a:lnTo>
                    <a:pt x="40802" y="182790"/>
                  </a:lnTo>
                  <a:lnTo>
                    <a:pt x="38557" y="187582"/>
                  </a:lnTo>
                  <a:lnTo>
                    <a:pt x="36108" y="191730"/>
                  </a:lnTo>
                  <a:lnTo>
                    <a:pt x="33524" y="195447"/>
                  </a:lnTo>
                  <a:lnTo>
                    <a:pt x="30848" y="198878"/>
                  </a:lnTo>
                  <a:lnTo>
                    <a:pt x="28112" y="203070"/>
                  </a:lnTo>
                  <a:lnTo>
                    <a:pt x="25335" y="207770"/>
                  </a:lnTo>
                  <a:lnTo>
                    <a:pt x="22531" y="212808"/>
                  </a:lnTo>
                  <a:lnTo>
                    <a:pt x="20662" y="218072"/>
                  </a:lnTo>
                  <a:lnTo>
                    <a:pt x="19416" y="223486"/>
                  </a:lnTo>
                  <a:lnTo>
                    <a:pt x="18585" y="229001"/>
                  </a:lnTo>
                  <a:lnTo>
                    <a:pt x="16126" y="234582"/>
                  </a:lnTo>
                  <a:lnTo>
                    <a:pt x="12581" y="240208"/>
                  </a:lnTo>
                  <a:lnTo>
                    <a:pt x="8314" y="245864"/>
                  </a:lnTo>
                  <a:lnTo>
                    <a:pt x="5468" y="250587"/>
                  </a:lnTo>
                  <a:lnTo>
                    <a:pt x="3572" y="254687"/>
                  </a:lnTo>
                  <a:lnTo>
                    <a:pt x="1465" y="261784"/>
                  </a:lnTo>
                  <a:lnTo>
                    <a:pt x="528" y="268113"/>
                  </a:lnTo>
                  <a:lnTo>
                    <a:pt x="0" y="277031"/>
                  </a:lnTo>
                  <a:lnTo>
                    <a:pt x="879" y="278985"/>
                  </a:lnTo>
                  <a:lnTo>
                    <a:pt x="2417" y="280287"/>
                  </a:lnTo>
                  <a:lnTo>
                    <a:pt x="4395" y="281156"/>
                  </a:lnTo>
                  <a:lnTo>
                    <a:pt x="5713" y="282687"/>
                  </a:lnTo>
                  <a:lnTo>
                    <a:pt x="6592" y="284660"/>
                  </a:lnTo>
                  <a:lnTo>
                    <a:pt x="8350" y="291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3" name="SMARTPenAnnotation111"/>
            <p:cNvSpPr/>
            <p:nvPr/>
          </p:nvSpPr>
          <p:spPr>
            <a:xfrm>
              <a:off x="8986840" y="3223260"/>
              <a:ext cx="68185" cy="162757"/>
            </a:xfrm>
            <a:custGeom>
              <a:avLst/>
              <a:gdLst/>
              <a:ahLst/>
              <a:cxnLst/>
              <a:rect l="0" t="0" r="0" b="0"/>
              <a:pathLst>
                <a:path w="68185" h="162757">
                  <a:moveTo>
                    <a:pt x="8569" y="17145"/>
                  </a:moveTo>
                  <a:lnTo>
                    <a:pt x="8569" y="37296"/>
                  </a:lnTo>
                  <a:lnTo>
                    <a:pt x="7617" y="41056"/>
                  </a:lnTo>
                  <a:lnTo>
                    <a:pt x="6030" y="45468"/>
                  </a:lnTo>
                  <a:lnTo>
                    <a:pt x="4018" y="50314"/>
                  </a:lnTo>
                  <a:lnTo>
                    <a:pt x="2678" y="54498"/>
                  </a:lnTo>
                  <a:lnTo>
                    <a:pt x="1784" y="58239"/>
                  </a:lnTo>
                  <a:lnTo>
                    <a:pt x="1189" y="61686"/>
                  </a:lnTo>
                  <a:lnTo>
                    <a:pt x="792" y="65889"/>
                  </a:lnTo>
                  <a:lnTo>
                    <a:pt x="526" y="70596"/>
                  </a:lnTo>
                  <a:lnTo>
                    <a:pt x="233" y="80906"/>
                  </a:lnTo>
                  <a:lnTo>
                    <a:pt x="1" y="130390"/>
                  </a:lnTo>
                  <a:lnTo>
                    <a:pt x="0" y="135504"/>
                  </a:lnTo>
                  <a:lnTo>
                    <a:pt x="951" y="139866"/>
                  </a:lnTo>
                  <a:lnTo>
                    <a:pt x="2539" y="143726"/>
                  </a:lnTo>
                  <a:lnTo>
                    <a:pt x="7379" y="152215"/>
                  </a:lnTo>
                  <a:lnTo>
                    <a:pt x="8727" y="153864"/>
                  </a:lnTo>
                  <a:lnTo>
                    <a:pt x="10580" y="155916"/>
                  </a:lnTo>
                  <a:lnTo>
                    <a:pt x="12768" y="158236"/>
                  </a:lnTo>
                  <a:lnTo>
                    <a:pt x="15179" y="159783"/>
                  </a:lnTo>
                  <a:lnTo>
                    <a:pt x="17739" y="160814"/>
                  </a:lnTo>
                  <a:lnTo>
                    <a:pt x="24139" y="162470"/>
                  </a:lnTo>
                  <a:lnTo>
                    <a:pt x="25616" y="162606"/>
                  </a:lnTo>
                  <a:lnTo>
                    <a:pt x="27554" y="162696"/>
                  </a:lnTo>
                  <a:lnTo>
                    <a:pt x="29799" y="162756"/>
                  </a:lnTo>
                  <a:lnTo>
                    <a:pt x="31295" y="161844"/>
                  </a:lnTo>
                  <a:lnTo>
                    <a:pt x="32293" y="160283"/>
                  </a:lnTo>
                  <a:lnTo>
                    <a:pt x="32957" y="158290"/>
                  </a:lnTo>
                  <a:lnTo>
                    <a:pt x="34353" y="156962"/>
                  </a:lnTo>
                  <a:lnTo>
                    <a:pt x="36236" y="156076"/>
                  </a:lnTo>
                  <a:lnTo>
                    <a:pt x="38443" y="155486"/>
                  </a:lnTo>
                  <a:lnTo>
                    <a:pt x="39916" y="154140"/>
                  </a:lnTo>
                  <a:lnTo>
                    <a:pt x="40898" y="152290"/>
                  </a:lnTo>
                  <a:lnTo>
                    <a:pt x="41552" y="150104"/>
                  </a:lnTo>
                  <a:lnTo>
                    <a:pt x="42940" y="146742"/>
                  </a:lnTo>
                  <a:lnTo>
                    <a:pt x="44818" y="142595"/>
                  </a:lnTo>
                  <a:lnTo>
                    <a:pt x="47024" y="137926"/>
                  </a:lnTo>
                  <a:lnTo>
                    <a:pt x="49445" y="133861"/>
                  </a:lnTo>
                  <a:lnTo>
                    <a:pt x="52013" y="130198"/>
                  </a:lnTo>
                  <a:lnTo>
                    <a:pt x="54677" y="126803"/>
                  </a:lnTo>
                  <a:lnTo>
                    <a:pt x="56453" y="122635"/>
                  </a:lnTo>
                  <a:lnTo>
                    <a:pt x="57636" y="117952"/>
                  </a:lnTo>
                  <a:lnTo>
                    <a:pt x="58425" y="112924"/>
                  </a:lnTo>
                  <a:lnTo>
                    <a:pt x="59904" y="108620"/>
                  </a:lnTo>
                  <a:lnTo>
                    <a:pt x="61843" y="104798"/>
                  </a:lnTo>
                  <a:lnTo>
                    <a:pt x="64088" y="101298"/>
                  </a:lnTo>
                  <a:lnTo>
                    <a:pt x="65584" y="97059"/>
                  </a:lnTo>
                  <a:lnTo>
                    <a:pt x="66581" y="92329"/>
                  </a:lnTo>
                  <a:lnTo>
                    <a:pt x="67247" y="87270"/>
                  </a:lnTo>
                  <a:lnTo>
                    <a:pt x="67691" y="81992"/>
                  </a:lnTo>
                  <a:lnTo>
                    <a:pt x="67986" y="76569"/>
                  </a:lnTo>
                  <a:lnTo>
                    <a:pt x="68184" y="71048"/>
                  </a:lnTo>
                  <a:lnTo>
                    <a:pt x="67362" y="66415"/>
                  </a:lnTo>
                  <a:lnTo>
                    <a:pt x="65863" y="62374"/>
                  </a:lnTo>
                  <a:lnTo>
                    <a:pt x="63910" y="58728"/>
                  </a:lnTo>
                  <a:lnTo>
                    <a:pt x="62608" y="55344"/>
                  </a:lnTo>
                  <a:lnTo>
                    <a:pt x="61741" y="52136"/>
                  </a:lnTo>
                  <a:lnTo>
                    <a:pt x="61162" y="49045"/>
                  </a:lnTo>
                  <a:lnTo>
                    <a:pt x="60775" y="46031"/>
                  </a:lnTo>
                  <a:lnTo>
                    <a:pt x="60520" y="43070"/>
                  </a:lnTo>
                  <a:lnTo>
                    <a:pt x="60348" y="40143"/>
                  </a:lnTo>
                  <a:lnTo>
                    <a:pt x="59280" y="37239"/>
                  </a:lnTo>
                  <a:lnTo>
                    <a:pt x="57618" y="34351"/>
                  </a:lnTo>
                  <a:lnTo>
                    <a:pt x="55555" y="31473"/>
                  </a:lnTo>
                  <a:lnTo>
                    <a:pt x="53229" y="28602"/>
                  </a:lnTo>
                  <a:lnTo>
                    <a:pt x="50725" y="25735"/>
                  </a:lnTo>
                  <a:lnTo>
                    <a:pt x="48103" y="22872"/>
                  </a:lnTo>
                  <a:lnTo>
                    <a:pt x="46355" y="20010"/>
                  </a:lnTo>
                  <a:lnTo>
                    <a:pt x="45190" y="17150"/>
                  </a:lnTo>
                  <a:lnTo>
                    <a:pt x="44414" y="14291"/>
                  </a:lnTo>
                  <a:lnTo>
                    <a:pt x="41990" y="11432"/>
                  </a:lnTo>
                  <a:lnTo>
                    <a:pt x="38470" y="8574"/>
                  </a:lnTo>
                  <a:lnTo>
                    <a:pt x="2571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4" name="SMARTPenAnnotation112"/>
            <p:cNvSpPr/>
            <p:nvPr/>
          </p:nvSpPr>
          <p:spPr>
            <a:xfrm>
              <a:off x="8986837" y="2983230"/>
              <a:ext cx="162834" cy="582931"/>
            </a:xfrm>
            <a:custGeom>
              <a:avLst/>
              <a:gdLst/>
              <a:ahLst/>
              <a:cxnLst/>
              <a:rect l="0" t="0" r="0" b="0"/>
              <a:pathLst>
                <a:path w="162834" h="582931">
                  <a:moveTo>
                    <a:pt x="0" y="0"/>
                  </a:moveTo>
                  <a:lnTo>
                    <a:pt x="0" y="4551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6844" y="7778"/>
                  </a:lnTo>
                  <a:lnTo>
                    <a:pt x="11932" y="8219"/>
                  </a:lnTo>
                  <a:lnTo>
                    <a:pt x="15574" y="9289"/>
                  </a:lnTo>
                  <a:lnTo>
                    <a:pt x="19907" y="10955"/>
                  </a:lnTo>
                  <a:lnTo>
                    <a:pt x="24702" y="13018"/>
                  </a:lnTo>
                  <a:lnTo>
                    <a:pt x="28851" y="16299"/>
                  </a:lnTo>
                  <a:lnTo>
                    <a:pt x="32569" y="20391"/>
                  </a:lnTo>
                  <a:lnTo>
                    <a:pt x="36000" y="25023"/>
                  </a:lnTo>
                  <a:lnTo>
                    <a:pt x="40192" y="29065"/>
                  </a:lnTo>
                  <a:lnTo>
                    <a:pt x="44893" y="32712"/>
                  </a:lnTo>
                  <a:lnTo>
                    <a:pt x="49930" y="36095"/>
                  </a:lnTo>
                  <a:lnTo>
                    <a:pt x="54242" y="40256"/>
                  </a:lnTo>
                  <a:lnTo>
                    <a:pt x="58069" y="44934"/>
                  </a:lnTo>
                  <a:lnTo>
                    <a:pt x="61573" y="49959"/>
                  </a:lnTo>
                  <a:lnTo>
                    <a:pt x="64861" y="56166"/>
                  </a:lnTo>
                  <a:lnTo>
                    <a:pt x="68006" y="63161"/>
                  </a:lnTo>
                  <a:lnTo>
                    <a:pt x="71055" y="70682"/>
                  </a:lnTo>
                  <a:lnTo>
                    <a:pt x="74992" y="77601"/>
                  </a:lnTo>
                  <a:lnTo>
                    <a:pt x="79523" y="84119"/>
                  </a:lnTo>
                  <a:lnTo>
                    <a:pt x="84448" y="90369"/>
                  </a:lnTo>
                  <a:lnTo>
                    <a:pt x="88684" y="96441"/>
                  </a:lnTo>
                  <a:lnTo>
                    <a:pt x="92460" y="102394"/>
                  </a:lnTo>
                  <a:lnTo>
                    <a:pt x="95930" y="108267"/>
                  </a:lnTo>
                  <a:lnTo>
                    <a:pt x="104866" y="122413"/>
                  </a:lnTo>
                  <a:lnTo>
                    <a:pt x="109916" y="130187"/>
                  </a:lnTo>
                  <a:lnTo>
                    <a:pt x="114234" y="138226"/>
                  </a:lnTo>
                  <a:lnTo>
                    <a:pt x="118066" y="146443"/>
                  </a:lnTo>
                  <a:lnTo>
                    <a:pt x="121573" y="154779"/>
                  </a:lnTo>
                  <a:lnTo>
                    <a:pt x="124864" y="163193"/>
                  </a:lnTo>
                  <a:lnTo>
                    <a:pt x="131060" y="180162"/>
                  </a:lnTo>
                  <a:lnTo>
                    <a:pt x="148557" y="231469"/>
                  </a:lnTo>
                  <a:lnTo>
                    <a:pt x="151425" y="240991"/>
                  </a:lnTo>
                  <a:lnTo>
                    <a:pt x="157152" y="261729"/>
                  </a:lnTo>
                  <a:lnTo>
                    <a:pt x="159061" y="271641"/>
                  </a:lnTo>
                  <a:lnTo>
                    <a:pt x="160334" y="281106"/>
                  </a:lnTo>
                  <a:lnTo>
                    <a:pt x="161747" y="299243"/>
                  </a:lnTo>
                  <a:lnTo>
                    <a:pt x="162375" y="316829"/>
                  </a:lnTo>
                  <a:lnTo>
                    <a:pt x="162778" y="351402"/>
                  </a:lnTo>
                  <a:lnTo>
                    <a:pt x="162833" y="368586"/>
                  </a:lnTo>
                  <a:lnTo>
                    <a:pt x="161896" y="378121"/>
                  </a:lnTo>
                  <a:lnTo>
                    <a:pt x="160318" y="388289"/>
                  </a:lnTo>
                  <a:lnTo>
                    <a:pt x="158314" y="398876"/>
                  </a:lnTo>
                  <a:lnTo>
                    <a:pt x="156025" y="408792"/>
                  </a:lnTo>
                  <a:lnTo>
                    <a:pt x="153546" y="418261"/>
                  </a:lnTo>
                  <a:lnTo>
                    <a:pt x="150942" y="427430"/>
                  </a:lnTo>
                  <a:lnTo>
                    <a:pt x="145507" y="445239"/>
                  </a:lnTo>
                  <a:lnTo>
                    <a:pt x="134258" y="479955"/>
                  </a:lnTo>
                  <a:lnTo>
                    <a:pt x="131416" y="487610"/>
                  </a:lnTo>
                  <a:lnTo>
                    <a:pt x="128567" y="494618"/>
                  </a:lnTo>
                  <a:lnTo>
                    <a:pt x="125717" y="501195"/>
                  </a:lnTo>
                  <a:lnTo>
                    <a:pt x="120010" y="513583"/>
                  </a:lnTo>
                  <a:lnTo>
                    <a:pt x="117154" y="519553"/>
                  </a:lnTo>
                  <a:lnTo>
                    <a:pt x="113345" y="524486"/>
                  </a:lnTo>
                  <a:lnTo>
                    <a:pt x="108901" y="528728"/>
                  </a:lnTo>
                  <a:lnTo>
                    <a:pt x="104034" y="532508"/>
                  </a:lnTo>
                  <a:lnTo>
                    <a:pt x="99835" y="536932"/>
                  </a:lnTo>
                  <a:lnTo>
                    <a:pt x="96085" y="541787"/>
                  </a:lnTo>
                  <a:lnTo>
                    <a:pt x="92632" y="546929"/>
                  </a:lnTo>
                  <a:lnTo>
                    <a:pt x="89377" y="551309"/>
                  </a:lnTo>
                  <a:lnTo>
                    <a:pt x="86254" y="555182"/>
                  </a:lnTo>
                  <a:lnTo>
                    <a:pt x="83221" y="558716"/>
                  </a:lnTo>
                  <a:lnTo>
                    <a:pt x="80245" y="562025"/>
                  </a:lnTo>
                  <a:lnTo>
                    <a:pt x="74400" y="568241"/>
                  </a:lnTo>
                  <a:lnTo>
                    <a:pt x="70555" y="570280"/>
                  </a:lnTo>
                  <a:lnTo>
                    <a:pt x="66087" y="571639"/>
                  </a:lnTo>
                  <a:lnTo>
                    <a:pt x="61202" y="572545"/>
                  </a:lnTo>
                  <a:lnTo>
                    <a:pt x="57947" y="574102"/>
                  </a:lnTo>
                  <a:lnTo>
                    <a:pt x="55776" y="576092"/>
                  </a:lnTo>
                  <a:lnTo>
                    <a:pt x="54329" y="578371"/>
                  </a:lnTo>
                  <a:lnTo>
                    <a:pt x="52412" y="579890"/>
                  </a:lnTo>
                  <a:lnTo>
                    <a:pt x="50181" y="580903"/>
                  </a:lnTo>
                  <a:lnTo>
                    <a:pt x="43292" y="582811"/>
                  </a:lnTo>
                  <a:lnTo>
                    <a:pt x="38440" y="582894"/>
                  </a:lnTo>
                  <a:lnTo>
                    <a:pt x="34290" y="5829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5" name="SMARTPenAnnotation113"/>
            <p:cNvSpPr/>
            <p:nvPr/>
          </p:nvSpPr>
          <p:spPr>
            <a:xfrm>
              <a:off x="6440804" y="4037809"/>
              <a:ext cx="222887" cy="317021"/>
            </a:xfrm>
            <a:custGeom>
              <a:avLst/>
              <a:gdLst/>
              <a:ahLst/>
              <a:cxnLst/>
              <a:rect l="0" t="0" r="0" b="0"/>
              <a:pathLst>
                <a:path w="222887" h="317021">
                  <a:moveTo>
                    <a:pt x="0" y="257013"/>
                  </a:moveTo>
                  <a:lnTo>
                    <a:pt x="0" y="261564"/>
                  </a:lnTo>
                  <a:lnTo>
                    <a:pt x="953" y="261952"/>
                  </a:lnTo>
                  <a:lnTo>
                    <a:pt x="2541" y="261258"/>
                  </a:lnTo>
                  <a:lnTo>
                    <a:pt x="8220" y="257261"/>
                  </a:lnTo>
                  <a:lnTo>
                    <a:pt x="13019" y="257086"/>
                  </a:lnTo>
                  <a:lnTo>
                    <a:pt x="14395" y="256109"/>
                  </a:lnTo>
                  <a:lnTo>
                    <a:pt x="15312" y="254506"/>
                  </a:lnTo>
                  <a:lnTo>
                    <a:pt x="15923" y="252484"/>
                  </a:lnTo>
                  <a:lnTo>
                    <a:pt x="17283" y="251136"/>
                  </a:lnTo>
                  <a:lnTo>
                    <a:pt x="19142" y="250238"/>
                  </a:lnTo>
                  <a:lnTo>
                    <a:pt x="21334" y="249639"/>
                  </a:lnTo>
                  <a:lnTo>
                    <a:pt x="22795" y="247334"/>
                  </a:lnTo>
                  <a:lnTo>
                    <a:pt x="24419" y="239694"/>
                  </a:lnTo>
                  <a:lnTo>
                    <a:pt x="27681" y="232488"/>
                  </a:lnTo>
                  <a:lnTo>
                    <a:pt x="32305" y="225158"/>
                  </a:lnTo>
                  <a:lnTo>
                    <a:pt x="37536" y="215550"/>
                  </a:lnTo>
                  <a:lnTo>
                    <a:pt x="39311" y="210321"/>
                  </a:lnTo>
                  <a:lnTo>
                    <a:pt x="40495" y="204930"/>
                  </a:lnTo>
                  <a:lnTo>
                    <a:pt x="41284" y="199431"/>
                  </a:lnTo>
                  <a:lnTo>
                    <a:pt x="42763" y="193860"/>
                  </a:lnTo>
                  <a:lnTo>
                    <a:pt x="44702" y="188241"/>
                  </a:lnTo>
                  <a:lnTo>
                    <a:pt x="46946" y="182590"/>
                  </a:lnTo>
                  <a:lnTo>
                    <a:pt x="51980" y="168691"/>
                  </a:lnTo>
                  <a:lnTo>
                    <a:pt x="54656" y="160984"/>
                  </a:lnTo>
                  <a:lnTo>
                    <a:pt x="56440" y="153941"/>
                  </a:lnTo>
                  <a:lnTo>
                    <a:pt x="57629" y="147341"/>
                  </a:lnTo>
                  <a:lnTo>
                    <a:pt x="58423" y="141036"/>
                  </a:lnTo>
                  <a:lnTo>
                    <a:pt x="59903" y="133975"/>
                  </a:lnTo>
                  <a:lnTo>
                    <a:pt x="61844" y="126410"/>
                  </a:lnTo>
                  <a:lnTo>
                    <a:pt x="64089" y="118510"/>
                  </a:lnTo>
                  <a:lnTo>
                    <a:pt x="66539" y="111337"/>
                  </a:lnTo>
                  <a:lnTo>
                    <a:pt x="69124" y="104651"/>
                  </a:lnTo>
                  <a:lnTo>
                    <a:pt x="71800" y="98288"/>
                  </a:lnTo>
                  <a:lnTo>
                    <a:pt x="73585" y="92142"/>
                  </a:lnTo>
                  <a:lnTo>
                    <a:pt x="74775" y="86139"/>
                  </a:lnTo>
                  <a:lnTo>
                    <a:pt x="75567" y="80232"/>
                  </a:lnTo>
                  <a:lnTo>
                    <a:pt x="77048" y="74389"/>
                  </a:lnTo>
                  <a:lnTo>
                    <a:pt x="78988" y="68589"/>
                  </a:lnTo>
                  <a:lnTo>
                    <a:pt x="81234" y="62817"/>
                  </a:lnTo>
                  <a:lnTo>
                    <a:pt x="82731" y="57064"/>
                  </a:lnTo>
                  <a:lnTo>
                    <a:pt x="83729" y="51324"/>
                  </a:lnTo>
                  <a:lnTo>
                    <a:pt x="84395" y="45592"/>
                  </a:lnTo>
                  <a:lnTo>
                    <a:pt x="85791" y="39866"/>
                  </a:lnTo>
                  <a:lnTo>
                    <a:pt x="87674" y="34143"/>
                  </a:lnTo>
                  <a:lnTo>
                    <a:pt x="89882" y="28423"/>
                  </a:lnTo>
                  <a:lnTo>
                    <a:pt x="92335" y="19527"/>
                  </a:lnTo>
                  <a:lnTo>
                    <a:pt x="92990" y="15822"/>
                  </a:lnTo>
                  <a:lnTo>
                    <a:pt x="96256" y="9164"/>
                  </a:lnTo>
                  <a:lnTo>
                    <a:pt x="102484" y="384"/>
                  </a:lnTo>
                  <a:lnTo>
                    <a:pt x="107307" y="0"/>
                  </a:lnTo>
                  <a:lnTo>
                    <a:pt x="109638" y="898"/>
                  </a:lnTo>
                  <a:lnTo>
                    <a:pt x="114769" y="4437"/>
                  </a:lnTo>
                  <a:lnTo>
                    <a:pt x="116517" y="6714"/>
                  </a:lnTo>
                  <a:lnTo>
                    <a:pt x="117684" y="9185"/>
                  </a:lnTo>
                  <a:lnTo>
                    <a:pt x="119931" y="15422"/>
                  </a:lnTo>
                  <a:lnTo>
                    <a:pt x="124106" y="24544"/>
                  </a:lnTo>
                  <a:lnTo>
                    <a:pt x="125600" y="29644"/>
                  </a:lnTo>
                  <a:lnTo>
                    <a:pt x="126596" y="34948"/>
                  </a:lnTo>
                  <a:lnTo>
                    <a:pt x="127260" y="40390"/>
                  </a:lnTo>
                  <a:lnTo>
                    <a:pt x="128656" y="45923"/>
                  </a:lnTo>
                  <a:lnTo>
                    <a:pt x="130538" y="51516"/>
                  </a:lnTo>
                  <a:lnTo>
                    <a:pt x="132745" y="57150"/>
                  </a:lnTo>
                  <a:lnTo>
                    <a:pt x="137738" y="71030"/>
                  </a:lnTo>
                  <a:lnTo>
                    <a:pt x="165745" y="154189"/>
                  </a:lnTo>
                  <a:lnTo>
                    <a:pt x="167647" y="161793"/>
                  </a:lnTo>
                  <a:lnTo>
                    <a:pt x="168915" y="168768"/>
                  </a:lnTo>
                  <a:lnTo>
                    <a:pt x="169760" y="175323"/>
                  </a:lnTo>
                  <a:lnTo>
                    <a:pt x="171276" y="182551"/>
                  </a:lnTo>
                  <a:lnTo>
                    <a:pt x="173239" y="190227"/>
                  </a:lnTo>
                  <a:lnTo>
                    <a:pt x="175501" y="198201"/>
                  </a:lnTo>
                  <a:lnTo>
                    <a:pt x="180553" y="214682"/>
                  </a:lnTo>
                  <a:lnTo>
                    <a:pt x="183234" y="223078"/>
                  </a:lnTo>
                  <a:lnTo>
                    <a:pt x="185021" y="230579"/>
                  </a:lnTo>
                  <a:lnTo>
                    <a:pt x="186213" y="237486"/>
                  </a:lnTo>
                  <a:lnTo>
                    <a:pt x="187007" y="243995"/>
                  </a:lnTo>
                  <a:lnTo>
                    <a:pt x="188489" y="250239"/>
                  </a:lnTo>
                  <a:lnTo>
                    <a:pt x="190429" y="256307"/>
                  </a:lnTo>
                  <a:lnTo>
                    <a:pt x="192676" y="262257"/>
                  </a:lnTo>
                  <a:lnTo>
                    <a:pt x="194173" y="268129"/>
                  </a:lnTo>
                  <a:lnTo>
                    <a:pt x="195171" y="273949"/>
                  </a:lnTo>
                  <a:lnTo>
                    <a:pt x="195837" y="279734"/>
                  </a:lnTo>
                  <a:lnTo>
                    <a:pt x="199117" y="288701"/>
                  </a:lnTo>
                  <a:lnTo>
                    <a:pt x="202796" y="295862"/>
                  </a:lnTo>
                  <a:lnTo>
                    <a:pt x="205159" y="305680"/>
                  </a:lnTo>
                  <a:lnTo>
                    <a:pt x="205353" y="306602"/>
                  </a:lnTo>
                  <a:lnTo>
                    <a:pt x="211555" y="313975"/>
                  </a:lnTo>
                  <a:lnTo>
                    <a:pt x="213088" y="315667"/>
                  </a:lnTo>
                  <a:lnTo>
                    <a:pt x="214448" y="316118"/>
                  </a:lnTo>
                  <a:lnTo>
                    <a:pt x="220937" y="316843"/>
                  </a:lnTo>
                  <a:lnTo>
                    <a:pt x="222886" y="3170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6" name="SMARTPenAnnotation114"/>
            <p:cNvSpPr/>
            <p:nvPr/>
          </p:nvSpPr>
          <p:spPr>
            <a:xfrm>
              <a:off x="6432232" y="4209097"/>
              <a:ext cx="282894" cy="34291"/>
            </a:xfrm>
            <a:custGeom>
              <a:avLst/>
              <a:gdLst/>
              <a:ahLst/>
              <a:cxnLst/>
              <a:rect l="0" t="0" r="0" b="0"/>
              <a:pathLst>
                <a:path w="282894" h="34291">
                  <a:moveTo>
                    <a:pt x="0" y="34290"/>
                  </a:moveTo>
                  <a:lnTo>
                    <a:pt x="21238" y="34290"/>
                  </a:lnTo>
                  <a:lnTo>
                    <a:pt x="24637" y="33338"/>
                  </a:lnTo>
                  <a:lnTo>
                    <a:pt x="28806" y="31750"/>
                  </a:lnTo>
                  <a:lnTo>
                    <a:pt x="33492" y="29740"/>
                  </a:lnTo>
                  <a:lnTo>
                    <a:pt x="38520" y="28399"/>
                  </a:lnTo>
                  <a:lnTo>
                    <a:pt x="43778" y="27505"/>
                  </a:lnTo>
                  <a:lnTo>
                    <a:pt x="49188" y="26909"/>
                  </a:lnTo>
                  <a:lnTo>
                    <a:pt x="54699" y="26512"/>
                  </a:lnTo>
                  <a:lnTo>
                    <a:pt x="60279" y="26247"/>
                  </a:lnTo>
                  <a:lnTo>
                    <a:pt x="65903" y="26071"/>
                  </a:lnTo>
                  <a:lnTo>
                    <a:pt x="72511" y="25001"/>
                  </a:lnTo>
                  <a:lnTo>
                    <a:pt x="79773" y="23334"/>
                  </a:lnTo>
                  <a:lnTo>
                    <a:pt x="87472" y="21271"/>
                  </a:lnTo>
                  <a:lnTo>
                    <a:pt x="94509" y="19896"/>
                  </a:lnTo>
                  <a:lnTo>
                    <a:pt x="101107" y="18979"/>
                  </a:lnTo>
                  <a:lnTo>
                    <a:pt x="107409" y="18368"/>
                  </a:lnTo>
                  <a:lnTo>
                    <a:pt x="114469" y="17960"/>
                  </a:lnTo>
                  <a:lnTo>
                    <a:pt x="129933" y="17507"/>
                  </a:lnTo>
                  <a:lnTo>
                    <a:pt x="139009" y="16434"/>
                  </a:lnTo>
                  <a:lnTo>
                    <a:pt x="148870" y="14766"/>
                  </a:lnTo>
                  <a:lnTo>
                    <a:pt x="159255" y="12702"/>
                  </a:lnTo>
                  <a:lnTo>
                    <a:pt x="168082" y="11325"/>
                  </a:lnTo>
                  <a:lnTo>
                    <a:pt x="175873" y="10408"/>
                  </a:lnTo>
                  <a:lnTo>
                    <a:pt x="182971" y="9796"/>
                  </a:lnTo>
                  <a:lnTo>
                    <a:pt x="191513" y="8436"/>
                  </a:lnTo>
                  <a:lnTo>
                    <a:pt x="201018" y="6577"/>
                  </a:lnTo>
                  <a:lnTo>
                    <a:pt x="211165" y="4384"/>
                  </a:lnTo>
                  <a:lnTo>
                    <a:pt x="219834" y="2923"/>
                  </a:lnTo>
                  <a:lnTo>
                    <a:pt x="227518" y="1949"/>
                  </a:lnTo>
                  <a:lnTo>
                    <a:pt x="234547" y="1299"/>
                  </a:lnTo>
                  <a:lnTo>
                    <a:pt x="242090" y="866"/>
                  </a:lnTo>
                  <a:lnTo>
                    <a:pt x="258090" y="385"/>
                  </a:lnTo>
                  <a:lnTo>
                    <a:pt x="28289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7" name="SMARTPenAnnotation115"/>
            <p:cNvSpPr/>
            <p:nvPr/>
          </p:nvSpPr>
          <p:spPr>
            <a:xfrm>
              <a:off x="6895147" y="4071937"/>
              <a:ext cx="145734" cy="42864"/>
            </a:xfrm>
            <a:custGeom>
              <a:avLst/>
              <a:gdLst/>
              <a:ahLst/>
              <a:cxnLst/>
              <a:rect l="0" t="0" r="0" b="0"/>
              <a:pathLst>
                <a:path w="145734" h="42864">
                  <a:moveTo>
                    <a:pt x="0" y="42863"/>
                  </a:moveTo>
                  <a:lnTo>
                    <a:pt x="0" y="38312"/>
                  </a:lnTo>
                  <a:lnTo>
                    <a:pt x="953" y="36971"/>
                  </a:lnTo>
                  <a:lnTo>
                    <a:pt x="2540" y="36078"/>
                  </a:lnTo>
                  <a:lnTo>
                    <a:pt x="6844" y="35085"/>
                  </a:lnTo>
                  <a:lnTo>
                    <a:pt x="9326" y="34820"/>
                  </a:lnTo>
                  <a:lnTo>
                    <a:pt x="15600" y="34395"/>
                  </a:lnTo>
                  <a:lnTo>
                    <a:pt x="18020" y="33407"/>
                  </a:lnTo>
                  <a:lnTo>
                    <a:pt x="21539" y="31797"/>
                  </a:lnTo>
                  <a:lnTo>
                    <a:pt x="25789" y="29770"/>
                  </a:lnTo>
                  <a:lnTo>
                    <a:pt x="29576" y="28420"/>
                  </a:lnTo>
                  <a:lnTo>
                    <a:pt x="33052" y="27519"/>
                  </a:lnTo>
                  <a:lnTo>
                    <a:pt x="36322" y="26919"/>
                  </a:lnTo>
                  <a:lnTo>
                    <a:pt x="40407" y="25565"/>
                  </a:lnTo>
                  <a:lnTo>
                    <a:pt x="45036" y="23711"/>
                  </a:lnTo>
                  <a:lnTo>
                    <a:pt x="50026" y="21523"/>
                  </a:lnTo>
                  <a:lnTo>
                    <a:pt x="55258" y="20064"/>
                  </a:lnTo>
                  <a:lnTo>
                    <a:pt x="60652" y="19091"/>
                  </a:lnTo>
                  <a:lnTo>
                    <a:pt x="66152" y="18442"/>
                  </a:lnTo>
                  <a:lnTo>
                    <a:pt x="71723" y="17057"/>
                  </a:lnTo>
                  <a:lnTo>
                    <a:pt x="77343" y="15182"/>
                  </a:lnTo>
                  <a:lnTo>
                    <a:pt x="82995" y="12979"/>
                  </a:lnTo>
                  <a:lnTo>
                    <a:pt x="88667" y="11510"/>
                  </a:lnTo>
                  <a:lnTo>
                    <a:pt x="94354" y="10531"/>
                  </a:lnTo>
                  <a:lnTo>
                    <a:pt x="100050" y="9878"/>
                  </a:lnTo>
                  <a:lnTo>
                    <a:pt x="105753" y="8491"/>
                  </a:lnTo>
                  <a:lnTo>
                    <a:pt x="111459" y="6613"/>
                  </a:lnTo>
                  <a:lnTo>
                    <a:pt x="117169" y="4409"/>
                  </a:lnTo>
                  <a:lnTo>
                    <a:pt x="121927" y="2939"/>
                  </a:lnTo>
                  <a:lnTo>
                    <a:pt x="126053" y="1960"/>
                  </a:lnTo>
                  <a:lnTo>
                    <a:pt x="129755" y="1306"/>
                  </a:lnTo>
                  <a:lnTo>
                    <a:pt x="133176" y="871"/>
                  </a:lnTo>
                  <a:lnTo>
                    <a:pt x="136409" y="581"/>
                  </a:ln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8" name="SMARTPenAnnotation116"/>
            <p:cNvSpPr/>
            <p:nvPr/>
          </p:nvSpPr>
          <p:spPr>
            <a:xfrm>
              <a:off x="6920865" y="4140517"/>
              <a:ext cx="120016" cy="8574"/>
            </a:xfrm>
            <a:custGeom>
              <a:avLst/>
              <a:gdLst/>
              <a:ahLst/>
              <a:cxnLst/>
              <a:rect l="0" t="0" r="0" b="0"/>
              <a:pathLst>
                <a:path w="120016" h="8574">
                  <a:moveTo>
                    <a:pt x="0" y="8573"/>
                  </a:moveTo>
                  <a:lnTo>
                    <a:pt x="4551" y="8573"/>
                  </a:lnTo>
                  <a:lnTo>
                    <a:pt x="6843" y="7620"/>
                  </a:lnTo>
                  <a:lnTo>
                    <a:pt x="9325" y="6033"/>
                  </a:lnTo>
                  <a:lnTo>
                    <a:pt x="11931" y="4022"/>
                  </a:lnTo>
                  <a:lnTo>
                    <a:pt x="15574" y="2681"/>
                  </a:lnTo>
                  <a:lnTo>
                    <a:pt x="19908" y="1788"/>
                  </a:lnTo>
                  <a:lnTo>
                    <a:pt x="24701" y="1192"/>
                  </a:lnTo>
                  <a:lnTo>
                    <a:pt x="29802" y="794"/>
                  </a:lnTo>
                  <a:lnTo>
                    <a:pt x="35108" y="530"/>
                  </a:lnTo>
                  <a:lnTo>
                    <a:pt x="46084" y="236"/>
                  </a:lnTo>
                  <a:lnTo>
                    <a:pt x="12001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9" name="SMARTPenAnnotation117"/>
            <p:cNvSpPr/>
            <p:nvPr/>
          </p:nvSpPr>
          <p:spPr>
            <a:xfrm>
              <a:off x="7246619" y="3986246"/>
              <a:ext cx="212857" cy="274283"/>
            </a:xfrm>
            <a:custGeom>
              <a:avLst/>
              <a:gdLst/>
              <a:ahLst/>
              <a:cxnLst/>
              <a:rect l="0" t="0" r="0" b="0"/>
              <a:pathLst>
                <a:path w="212857" h="274283">
                  <a:moveTo>
                    <a:pt x="34290" y="17111"/>
                  </a:moveTo>
                  <a:lnTo>
                    <a:pt x="54442" y="17111"/>
                  </a:lnTo>
                  <a:lnTo>
                    <a:pt x="57249" y="16158"/>
                  </a:lnTo>
                  <a:lnTo>
                    <a:pt x="62910" y="12560"/>
                  </a:lnTo>
                  <a:lnTo>
                    <a:pt x="66705" y="11220"/>
                  </a:lnTo>
                  <a:lnTo>
                    <a:pt x="71140" y="10326"/>
                  </a:lnTo>
                  <a:lnTo>
                    <a:pt x="76002" y="9730"/>
                  </a:lnTo>
                  <a:lnTo>
                    <a:pt x="81149" y="8381"/>
                  </a:lnTo>
                  <a:lnTo>
                    <a:pt x="86484" y="6528"/>
                  </a:lnTo>
                  <a:lnTo>
                    <a:pt x="91947" y="4341"/>
                  </a:lnTo>
                  <a:lnTo>
                    <a:pt x="96540" y="2882"/>
                  </a:lnTo>
                  <a:lnTo>
                    <a:pt x="100555" y="1910"/>
                  </a:lnTo>
                  <a:lnTo>
                    <a:pt x="104185" y="1262"/>
                  </a:lnTo>
                  <a:lnTo>
                    <a:pt x="108509" y="830"/>
                  </a:lnTo>
                  <a:lnTo>
                    <a:pt x="113297" y="542"/>
                  </a:lnTo>
                  <a:lnTo>
                    <a:pt x="123697" y="222"/>
                  </a:lnTo>
                  <a:lnTo>
                    <a:pt x="147006" y="0"/>
                  </a:lnTo>
                  <a:lnTo>
                    <a:pt x="151344" y="941"/>
                  </a:lnTo>
                  <a:lnTo>
                    <a:pt x="156142" y="2521"/>
                  </a:lnTo>
                  <a:lnTo>
                    <a:pt x="161245" y="4527"/>
                  </a:lnTo>
                  <a:lnTo>
                    <a:pt x="165599" y="6817"/>
                  </a:lnTo>
                  <a:lnTo>
                    <a:pt x="169455" y="9296"/>
                  </a:lnTo>
                  <a:lnTo>
                    <a:pt x="172977" y="11901"/>
                  </a:lnTo>
                  <a:lnTo>
                    <a:pt x="179432" y="14796"/>
                  </a:lnTo>
                  <a:lnTo>
                    <a:pt x="182487" y="15567"/>
                  </a:lnTo>
                  <a:lnTo>
                    <a:pt x="184523" y="17034"/>
                  </a:lnTo>
                  <a:lnTo>
                    <a:pt x="185880" y="18965"/>
                  </a:lnTo>
                  <a:lnTo>
                    <a:pt x="186786" y="21205"/>
                  </a:lnTo>
                  <a:lnTo>
                    <a:pt x="187791" y="28773"/>
                  </a:lnTo>
                  <a:lnTo>
                    <a:pt x="188238" y="37534"/>
                  </a:lnTo>
                  <a:lnTo>
                    <a:pt x="188437" y="44603"/>
                  </a:lnTo>
                  <a:lnTo>
                    <a:pt x="187537" y="48774"/>
                  </a:lnTo>
                  <a:lnTo>
                    <a:pt x="185985" y="53460"/>
                  </a:lnTo>
                  <a:lnTo>
                    <a:pt x="183998" y="58488"/>
                  </a:lnTo>
                  <a:lnTo>
                    <a:pt x="179250" y="66616"/>
                  </a:lnTo>
                  <a:lnTo>
                    <a:pt x="173012" y="74356"/>
                  </a:lnTo>
                  <a:lnTo>
                    <a:pt x="168681" y="79087"/>
                  </a:lnTo>
                  <a:lnTo>
                    <a:pt x="163889" y="84146"/>
                  </a:lnTo>
                  <a:lnTo>
                    <a:pt x="159742" y="89423"/>
                  </a:lnTo>
                  <a:lnTo>
                    <a:pt x="156026" y="94847"/>
                  </a:lnTo>
                  <a:lnTo>
                    <a:pt x="152595" y="100368"/>
                  </a:lnTo>
                  <a:lnTo>
                    <a:pt x="148403" y="105000"/>
                  </a:lnTo>
                  <a:lnTo>
                    <a:pt x="143703" y="109042"/>
                  </a:lnTo>
                  <a:lnTo>
                    <a:pt x="138665" y="112688"/>
                  </a:lnTo>
                  <a:lnTo>
                    <a:pt x="134353" y="116072"/>
                  </a:lnTo>
                  <a:lnTo>
                    <a:pt x="130526" y="119280"/>
                  </a:lnTo>
                  <a:lnTo>
                    <a:pt x="127023" y="122371"/>
                  </a:lnTo>
                  <a:lnTo>
                    <a:pt x="123734" y="124432"/>
                  </a:lnTo>
                  <a:lnTo>
                    <a:pt x="117541" y="126722"/>
                  </a:lnTo>
                  <a:lnTo>
                    <a:pt x="111614" y="130279"/>
                  </a:lnTo>
                  <a:lnTo>
                    <a:pt x="108699" y="132562"/>
                  </a:lnTo>
                  <a:lnTo>
                    <a:pt x="104851" y="134083"/>
                  </a:lnTo>
                  <a:lnTo>
                    <a:pt x="100381" y="135098"/>
                  </a:lnTo>
                  <a:lnTo>
                    <a:pt x="85979" y="137091"/>
                  </a:lnTo>
                  <a:lnTo>
                    <a:pt x="85732" y="128906"/>
                  </a:lnTo>
                  <a:lnTo>
                    <a:pt x="90809" y="128710"/>
                  </a:lnTo>
                  <a:lnTo>
                    <a:pt x="151944" y="128554"/>
                  </a:lnTo>
                  <a:lnTo>
                    <a:pt x="157494" y="129507"/>
                  </a:lnTo>
                  <a:lnTo>
                    <a:pt x="163099" y="131094"/>
                  </a:lnTo>
                  <a:lnTo>
                    <a:pt x="168740" y="133104"/>
                  </a:lnTo>
                  <a:lnTo>
                    <a:pt x="173453" y="135398"/>
                  </a:lnTo>
                  <a:lnTo>
                    <a:pt x="177549" y="137879"/>
                  </a:lnTo>
                  <a:lnTo>
                    <a:pt x="181231" y="140485"/>
                  </a:lnTo>
                  <a:lnTo>
                    <a:pt x="185591" y="143175"/>
                  </a:lnTo>
                  <a:lnTo>
                    <a:pt x="190403" y="145922"/>
                  </a:lnTo>
                  <a:lnTo>
                    <a:pt x="202710" y="152622"/>
                  </a:lnTo>
                  <a:lnTo>
                    <a:pt x="206934" y="158618"/>
                  </a:lnTo>
                  <a:lnTo>
                    <a:pt x="211034" y="166681"/>
                  </a:lnTo>
                  <a:lnTo>
                    <a:pt x="212856" y="173439"/>
                  </a:lnTo>
                  <a:lnTo>
                    <a:pt x="212389" y="176575"/>
                  </a:lnTo>
                  <a:lnTo>
                    <a:pt x="211125" y="179617"/>
                  </a:lnTo>
                  <a:lnTo>
                    <a:pt x="207181" y="185539"/>
                  </a:lnTo>
                  <a:lnTo>
                    <a:pt x="202254" y="191345"/>
                  </a:lnTo>
                  <a:lnTo>
                    <a:pt x="200558" y="195180"/>
                  </a:lnTo>
                  <a:lnTo>
                    <a:pt x="199428" y="199641"/>
                  </a:lnTo>
                  <a:lnTo>
                    <a:pt x="198675" y="204520"/>
                  </a:lnTo>
                  <a:lnTo>
                    <a:pt x="196267" y="208725"/>
                  </a:lnTo>
                  <a:lnTo>
                    <a:pt x="192757" y="212482"/>
                  </a:lnTo>
                  <a:lnTo>
                    <a:pt x="188513" y="215938"/>
                  </a:lnTo>
                  <a:lnTo>
                    <a:pt x="183778" y="220147"/>
                  </a:lnTo>
                  <a:lnTo>
                    <a:pt x="173437" y="229905"/>
                  </a:lnTo>
                  <a:lnTo>
                    <a:pt x="156905" y="246108"/>
                  </a:lnTo>
                  <a:lnTo>
                    <a:pt x="150324" y="250738"/>
                  </a:lnTo>
                  <a:lnTo>
                    <a:pt x="143079" y="254778"/>
                  </a:lnTo>
                  <a:lnTo>
                    <a:pt x="115470" y="268104"/>
                  </a:lnTo>
                  <a:lnTo>
                    <a:pt x="109365" y="270165"/>
                  </a:lnTo>
                  <a:lnTo>
                    <a:pt x="103390" y="271539"/>
                  </a:lnTo>
                  <a:lnTo>
                    <a:pt x="97502" y="272454"/>
                  </a:lnTo>
                  <a:lnTo>
                    <a:pt x="91671" y="273065"/>
                  </a:lnTo>
                  <a:lnTo>
                    <a:pt x="85880" y="273472"/>
                  </a:lnTo>
                  <a:lnTo>
                    <a:pt x="75317" y="273924"/>
                  </a:lnTo>
                  <a:lnTo>
                    <a:pt x="67447" y="274126"/>
                  </a:lnTo>
                  <a:lnTo>
                    <a:pt x="24450" y="274282"/>
                  </a:lnTo>
                  <a:lnTo>
                    <a:pt x="22015" y="273331"/>
                  </a:lnTo>
                  <a:lnTo>
                    <a:pt x="20392" y="271744"/>
                  </a:lnTo>
                  <a:lnTo>
                    <a:pt x="19310" y="269734"/>
                  </a:lnTo>
                  <a:lnTo>
                    <a:pt x="17636" y="268394"/>
                  </a:lnTo>
                  <a:lnTo>
                    <a:pt x="15567" y="267501"/>
                  </a:lnTo>
                  <a:lnTo>
                    <a:pt x="13236" y="266905"/>
                  </a:lnTo>
                  <a:lnTo>
                    <a:pt x="8105" y="263703"/>
                  </a:lnTo>
                  <a:lnTo>
                    <a:pt x="1602" y="258437"/>
                  </a:lnTo>
                  <a:lnTo>
                    <a:pt x="1068" y="257053"/>
                  </a:lnTo>
                  <a:lnTo>
                    <a:pt x="0" y="2485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0" name="SMARTPenAnnotation118"/>
            <p:cNvSpPr/>
            <p:nvPr/>
          </p:nvSpPr>
          <p:spPr>
            <a:xfrm>
              <a:off x="7572378" y="3960495"/>
              <a:ext cx="256700" cy="248590"/>
            </a:xfrm>
            <a:custGeom>
              <a:avLst/>
              <a:gdLst/>
              <a:ahLst/>
              <a:cxnLst/>
              <a:rect l="0" t="0" r="0" b="0"/>
              <a:pathLst>
                <a:path w="256700" h="248590">
                  <a:moveTo>
                    <a:pt x="102866" y="42862"/>
                  </a:moveTo>
                  <a:lnTo>
                    <a:pt x="94648" y="42862"/>
                  </a:lnTo>
                  <a:lnTo>
                    <a:pt x="89848" y="38311"/>
                  </a:lnTo>
                  <a:lnTo>
                    <a:pt x="87520" y="36971"/>
                  </a:lnTo>
                  <a:lnTo>
                    <a:pt x="82393" y="35481"/>
                  </a:lnTo>
                  <a:lnTo>
                    <a:pt x="76940" y="34819"/>
                  </a:lnTo>
                  <a:lnTo>
                    <a:pt x="74152" y="34643"/>
                  </a:lnTo>
                  <a:lnTo>
                    <a:pt x="71341" y="35478"/>
                  </a:lnTo>
                  <a:lnTo>
                    <a:pt x="63786" y="40251"/>
                  </a:lnTo>
                  <a:lnTo>
                    <a:pt x="60173" y="43041"/>
                  </a:lnTo>
                  <a:lnTo>
                    <a:pt x="53492" y="49477"/>
                  </a:lnTo>
                  <a:lnTo>
                    <a:pt x="31398" y="71472"/>
                  </a:lnTo>
                  <a:lnTo>
                    <a:pt x="28551" y="75271"/>
                  </a:lnTo>
                  <a:lnTo>
                    <a:pt x="25700" y="79708"/>
                  </a:lnTo>
                  <a:lnTo>
                    <a:pt x="22847" y="84571"/>
                  </a:lnTo>
                  <a:lnTo>
                    <a:pt x="19993" y="89718"/>
                  </a:lnTo>
                  <a:lnTo>
                    <a:pt x="14282" y="100517"/>
                  </a:lnTo>
                  <a:lnTo>
                    <a:pt x="11424" y="105111"/>
                  </a:lnTo>
                  <a:lnTo>
                    <a:pt x="5711" y="112756"/>
                  </a:lnTo>
                  <a:lnTo>
                    <a:pt x="3806" y="117080"/>
                  </a:lnTo>
                  <a:lnTo>
                    <a:pt x="2536" y="121868"/>
                  </a:lnTo>
                  <a:lnTo>
                    <a:pt x="1689" y="126965"/>
                  </a:lnTo>
                  <a:lnTo>
                    <a:pt x="1125" y="132269"/>
                  </a:lnTo>
                  <a:lnTo>
                    <a:pt x="749" y="137709"/>
                  </a:lnTo>
                  <a:lnTo>
                    <a:pt x="331" y="147881"/>
                  </a:lnTo>
                  <a:lnTo>
                    <a:pt x="145" y="155577"/>
                  </a:lnTo>
                  <a:lnTo>
                    <a:pt x="0" y="195609"/>
                  </a:lnTo>
                  <a:lnTo>
                    <a:pt x="951" y="199938"/>
                  </a:lnTo>
                  <a:lnTo>
                    <a:pt x="4549" y="207288"/>
                  </a:lnTo>
                  <a:lnTo>
                    <a:pt x="9322" y="213730"/>
                  </a:lnTo>
                  <a:lnTo>
                    <a:pt x="14619" y="219769"/>
                  </a:lnTo>
                  <a:lnTo>
                    <a:pt x="20148" y="225627"/>
                  </a:lnTo>
                  <a:lnTo>
                    <a:pt x="23908" y="228523"/>
                  </a:lnTo>
                  <a:lnTo>
                    <a:pt x="28320" y="231406"/>
                  </a:lnTo>
                  <a:lnTo>
                    <a:pt x="33167" y="234280"/>
                  </a:lnTo>
                  <a:lnTo>
                    <a:pt x="41092" y="240014"/>
                  </a:lnTo>
                  <a:lnTo>
                    <a:pt x="44539" y="242877"/>
                  </a:lnTo>
                  <a:lnTo>
                    <a:pt x="50908" y="246058"/>
                  </a:lnTo>
                  <a:lnTo>
                    <a:pt x="57866" y="247471"/>
                  </a:lnTo>
                  <a:lnTo>
                    <a:pt x="62389" y="247848"/>
                  </a:lnTo>
                  <a:lnTo>
                    <a:pt x="71542" y="248267"/>
                  </a:lnTo>
                  <a:lnTo>
                    <a:pt x="78784" y="248453"/>
                  </a:lnTo>
                  <a:lnTo>
                    <a:pt x="108976" y="248589"/>
                  </a:lnTo>
                  <a:lnTo>
                    <a:pt x="114559" y="247641"/>
                  </a:lnTo>
                  <a:lnTo>
                    <a:pt x="120187" y="246056"/>
                  </a:lnTo>
                  <a:lnTo>
                    <a:pt x="125844" y="244047"/>
                  </a:lnTo>
                  <a:lnTo>
                    <a:pt x="131519" y="242708"/>
                  </a:lnTo>
                  <a:lnTo>
                    <a:pt x="137209" y="241815"/>
                  </a:lnTo>
                  <a:lnTo>
                    <a:pt x="142906" y="241220"/>
                  </a:lnTo>
                  <a:lnTo>
                    <a:pt x="148610" y="239871"/>
                  </a:lnTo>
                  <a:lnTo>
                    <a:pt x="154317" y="238018"/>
                  </a:lnTo>
                  <a:lnTo>
                    <a:pt x="160027" y="235831"/>
                  </a:lnTo>
                  <a:lnTo>
                    <a:pt x="164786" y="233421"/>
                  </a:lnTo>
                  <a:lnTo>
                    <a:pt x="172614" y="228202"/>
                  </a:lnTo>
                  <a:lnTo>
                    <a:pt x="176987" y="224525"/>
                  </a:lnTo>
                  <a:lnTo>
                    <a:pt x="181808" y="220168"/>
                  </a:lnTo>
                  <a:lnTo>
                    <a:pt x="186927" y="215359"/>
                  </a:lnTo>
                  <a:lnTo>
                    <a:pt x="192244" y="211200"/>
                  </a:lnTo>
                  <a:lnTo>
                    <a:pt x="197694" y="207475"/>
                  </a:lnTo>
                  <a:lnTo>
                    <a:pt x="203232" y="204039"/>
                  </a:lnTo>
                  <a:lnTo>
                    <a:pt x="206925" y="200796"/>
                  </a:lnTo>
                  <a:lnTo>
                    <a:pt x="209386" y="197681"/>
                  </a:lnTo>
                  <a:lnTo>
                    <a:pt x="211027" y="194652"/>
                  </a:lnTo>
                  <a:lnTo>
                    <a:pt x="217930" y="188747"/>
                  </a:lnTo>
                  <a:lnTo>
                    <a:pt x="222439" y="185839"/>
                  </a:lnTo>
                  <a:lnTo>
                    <a:pt x="226396" y="181995"/>
                  </a:lnTo>
                  <a:lnTo>
                    <a:pt x="229987" y="177528"/>
                  </a:lnTo>
                  <a:lnTo>
                    <a:pt x="233333" y="172644"/>
                  </a:lnTo>
                  <a:lnTo>
                    <a:pt x="235564" y="168436"/>
                  </a:lnTo>
                  <a:lnTo>
                    <a:pt x="239657" y="157010"/>
                  </a:lnTo>
                  <a:lnTo>
                    <a:pt x="241685" y="152298"/>
                  </a:lnTo>
                  <a:lnTo>
                    <a:pt x="243990" y="147252"/>
                  </a:lnTo>
                  <a:lnTo>
                    <a:pt x="246479" y="142935"/>
                  </a:lnTo>
                  <a:lnTo>
                    <a:pt x="251784" y="135599"/>
                  </a:lnTo>
                  <a:lnTo>
                    <a:pt x="253580" y="131357"/>
                  </a:lnTo>
                  <a:lnTo>
                    <a:pt x="254777" y="126624"/>
                  </a:lnTo>
                  <a:lnTo>
                    <a:pt x="255575" y="121563"/>
                  </a:lnTo>
                  <a:lnTo>
                    <a:pt x="256107" y="116284"/>
                  </a:lnTo>
                  <a:lnTo>
                    <a:pt x="256462" y="110860"/>
                  </a:lnTo>
                  <a:lnTo>
                    <a:pt x="256699" y="105339"/>
                  </a:lnTo>
                  <a:lnTo>
                    <a:pt x="255904" y="100706"/>
                  </a:lnTo>
                  <a:lnTo>
                    <a:pt x="252480" y="93018"/>
                  </a:lnTo>
                  <a:lnTo>
                    <a:pt x="251187" y="88682"/>
                  </a:lnTo>
                  <a:lnTo>
                    <a:pt x="250324" y="83886"/>
                  </a:lnTo>
                  <a:lnTo>
                    <a:pt x="249749" y="78784"/>
                  </a:lnTo>
                  <a:lnTo>
                    <a:pt x="248413" y="73478"/>
                  </a:lnTo>
                  <a:lnTo>
                    <a:pt x="246571" y="68035"/>
                  </a:lnTo>
                  <a:lnTo>
                    <a:pt x="244389" y="62502"/>
                  </a:lnTo>
                  <a:lnTo>
                    <a:pt x="241983" y="57860"/>
                  </a:lnTo>
                  <a:lnTo>
                    <a:pt x="236768" y="50163"/>
                  </a:lnTo>
                  <a:lnTo>
                    <a:pt x="231276" y="43567"/>
                  </a:lnTo>
                  <a:lnTo>
                    <a:pt x="225660" y="37460"/>
                  </a:lnTo>
                  <a:lnTo>
                    <a:pt x="217143" y="28668"/>
                  </a:lnTo>
                  <a:lnTo>
                    <a:pt x="202876" y="14299"/>
                  </a:lnTo>
                  <a:lnTo>
                    <a:pt x="199067" y="12390"/>
                  </a:lnTo>
                  <a:lnTo>
                    <a:pt x="194623" y="11118"/>
                  </a:lnTo>
                  <a:lnTo>
                    <a:pt x="189755" y="10269"/>
                  </a:lnTo>
                  <a:lnTo>
                    <a:pt x="181806" y="6786"/>
                  </a:lnTo>
                  <a:lnTo>
                    <a:pt x="175098" y="3016"/>
                  </a:lnTo>
                  <a:lnTo>
                    <a:pt x="168942" y="1340"/>
                  </a:lnTo>
                  <a:lnTo>
                    <a:pt x="163031" y="596"/>
                  </a:lnTo>
                  <a:lnTo>
                    <a:pt x="157229" y="264"/>
                  </a:lnTo>
                  <a:lnTo>
                    <a:pt x="14572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1" name="SMARTPenAnnotation119"/>
            <p:cNvSpPr/>
            <p:nvPr/>
          </p:nvSpPr>
          <p:spPr>
            <a:xfrm>
              <a:off x="7932419" y="3823344"/>
              <a:ext cx="797244" cy="377171"/>
            </a:xfrm>
            <a:custGeom>
              <a:avLst/>
              <a:gdLst/>
              <a:ahLst/>
              <a:cxnLst/>
              <a:rect l="0" t="0" r="0" b="0"/>
              <a:pathLst>
                <a:path w="797244" h="377171">
                  <a:moveTo>
                    <a:pt x="0" y="282883"/>
                  </a:moveTo>
                  <a:lnTo>
                    <a:pt x="4552" y="282883"/>
                  </a:lnTo>
                  <a:lnTo>
                    <a:pt x="5892" y="283835"/>
                  </a:lnTo>
                  <a:lnTo>
                    <a:pt x="6786" y="285423"/>
                  </a:lnTo>
                  <a:lnTo>
                    <a:pt x="7382" y="287434"/>
                  </a:lnTo>
                  <a:lnTo>
                    <a:pt x="10583" y="292208"/>
                  </a:lnTo>
                  <a:lnTo>
                    <a:pt x="20401" y="303034"/>
                  </a:lnTo>
                  <a:lnTo>
                    <a:pt x="22172" y="305842"/>
                  </a:lnTo>
                  <a:lnTo>
                    <a:pt x="25620" y="315297"/>
                  </a:lnTo>
                  <a:lnTo>
                    <a:pt x="29802" y="324595"/>
                  </a:lnTo>
                  <a:lnTo>
                    <a:pt x="37512" y="335988"/>
                  </a:lnTo>
                  <a:lnTo>
                    <a:pt x="45828" y="345396"/>
                  </a:lnTo>
                  <a:lnTo>
                    <a:pt x="57172" y="357108"/>
                  </a:lnTo>
                  <a:lnTo>
                    <a:pt x="76757" y="376784"/>
                  </a:lnTo>
                  <a:lnTo>
                    <a:pt x="85362" y="377170"/>
                  </a:lnTo>
                  <a:lnTo>
                    <a:pt x="85677" y="367854"/>
                  </a:lnTo>
                  <a:lnTo>
                    <a:pt x="85725" y="76086"/>
                  </a:lnTo>
                  <a:lnTo>
                    <a:pt x="88265" y="66831"/>
                  </a:lnTo>
                  <a:lnTo>
                    <a:pt x="91617" y="57320"/>
                  </a:lnTo>
                  <a:lnTo>
                    <a:pt x="93107" y="49918"/>
                  </a:lnTo>
                  <a:lnTo>
                    <a:pt x="96308" y="43453"/>
                  </a:lnTo>
                  <a:lnTo>
                    <a:pt x="101575" y="36092"/>
                  </a:lnTo>
                  <a:lnTo>
                    <a:pt x="102295" y="32546"/>
                  </a:lnTo>
                  <a:lnTo>
                    <a:pt x="102486" y="30267"/>
                  </a:lnTo>
                  <a:lnTo>
                    <a:pt x="103568" y="28747"/>
                  </a:lnTo>
                  <a:lnTo>
                    <a:pt x="105240" y="27734"/>
                  </a:lnTo>
                  <a:lnTo>
                    <a:pt x="110217" y="26109"/>
                  </a:lnTo>
                  <a:lnTo>
                    <a:pt x="115631" y="21276"/>
                  </a:lnTo>
                  <a:lnTo>
                    <a:pt x="118045" y="19896"/>
                  </a:lnTo>
                  <a:lnTo>
                    <a:pt x="123268" y="18362"/>
                  </a:lnTo>
                  <a:lnTo>
                    <a:pt x="147434" y="17243"/>
                  </a:lnTo>
                  <a:lnTo>
                    <a:pt x="304624" y="17135"/>
                  </a:lnTo>
                  <a:lnTo>
                    <a:pt x="326524" y="14596"/>
                  </a:lnTo>
                  <a:lnTo>
                    <a:pt x="348957" y="11244"/>
                  </a:lnTo>
                  <a:lnTo>
                    <a:pt x="371628" y="9755"/>
                  </a:lnTo>
                  <a:lnTo>
                    <a:pt x="396943" y="9093"/>
                  </a:lnTo>
                  <a:lnTo>
                    <a:pt x="447450" y="8668"/>
                  </a:lnTo>
                  <a:lnTo>
                    <a:pt x="460225" y="7681"/>
                  </a:lnTo>
                  <a:lnTo>
                    <a:pt x="473505" y="6070"/>
                  </a:lnTo>
                  <a:lnTo>
                    <a:pt x="487120" y="4043"/>
                  </a:lnTo>
                  <a:lnTo>
                    <a:pt x="500007" y="2692"/>
                  </a:lnTo>
                  <a:lnTo>
                    <a:pt x="524485" y="1191"/>
                  </a:lnTo>
                  <a:lnTo>
                    <a:pt x="550605" y="524"/>
                  </a:lnTo>
                  <a:lnTo>
                    <a:pt x="671398" y="0"/>
                  </a:lnTo>
                  <a:lnTo>
                    <a:pt x="691782" y="2535"/>
                  </a:lnTo>
                  <a:lnTo>
                    <a:pt x="710367" y="5884"/>
                  </a:lnTo>
                  <a:lnTo>
                    <a:pt x="728151" y="7372"/>
                  </a:lnTo>
                  <a:lnTo>
                    <a:pt x="749678" y="12761"/>
                  </a:lnTo>
                  <a:lnTo>
                    <a:pt x="773070" y="19100"/>
                  </a:lnTo>
                  <a:lnTo>
                    <a:pt x="785589" y="24403"/>
                  </a:lnTo>
                  <a:lnTo>
                    <a:pt x="792308" y="25321"/>
                  </a:lnTo>
                  <a:lnTo>
                    <a:pt x="793953" y="26403"/>
                  </a:lnTo>
                  <a:lnTo>
                    <a:pt x="795049" y="28076"/>
                  </a:lnTo>
                  <a:lnTo>
                    <a:pt x="797243" y="342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2" name="SMARTPenAnnotation120"/>
            <p:cNvSpPr/>
            <p:nvPr/>
          </p:nvSpPr>
          <p:spPr>
            <a:xfrm>
              <a:off x="8155305" y="3952307"/>
              <a:ext cx="170097" cy="265364"/>
            </a:xfrm>
            <a:custGeom>
              <a:avLst/>
              <a:gdLst/>
              <a:ahLst/>
              <a:cxnLst/>
              <a:rect l="0" t="0" r="0" b="0"/>
              <a:pathLst>
                <a:path w="170097" h="265364">
                  <a:moveTo>
                    <a:pt x="0" y="25333"/>
                  </a:moveTo>
                  <a:lnTo>
                    <a:pt x="15600" y="25333"/>
                  </a:lnTo>
                  <a:lnTo>
                    <a:pt x="18020" y="24380"/>
                  </a:lnTo>
                  <a:lnTo>
                    <a:pt x="21539" y="22793"/>
                  </a:lnTo>
                  <a:lnTo>
                    <a:pt x="25788" y="20782"/>
                  </a:lnTo>
                  <a:lnTo>
                    <a:pt x="30527" y="19441"/>
                  </a:lnTo>
                  <a:lnTo>
                    <a:pt x="35591" y="18548"/>
                  </a:lnTo>
                  <a:lnTo>
                    <a:pt x="40872" y="17952"/>
                  </a:lnTo>
                  <a:lnTo>
                    <a:pt x="45345" y="17554"/>
                  </a:lnTo>
                  <a:lnTo>
                    <a:pt x="49280" y="17290"/>
                  </a:lnTo>
                  <a:lnTo>
                    <a:pt x="52855" y="17113"/>
                  </a:lnTo>
                  <a:lnTo>
                    <a:pt x="57145" y="16043"/>
                  </a:lnTo>
                  <a:lnTo>
                    <a:pt x="61908" y="14377"/>
                  </a:lnTo>
                  <a:lnTo>
                    <a:pt x="66990" y="12314"/>
                  </a:lnTo>
                  <a:lnTo>
                    <a:pt x="72283" y="10939"/>
                  </a:lnTo>
                  <a:lnTo>
                    <a:pt x="77716" y="10022"/>
                  </a:lnTo>
                  <a:lnTo>
                    <a:pt x="83244" y="9410"/>
                  </a:lnTo>
                  <a:lnTo>
                    <a:pt x="88832" y="8050"/>
                  </a:lnTo>
                  <a:lnTo>
                    <a:pt x="94465" y="6191"/>
                  </a:lnTo>
                  <a:lnTo>
                    <a:pt x="100124" y="3999"/>
                  </a:lnTo>
                  <a:lnTo>
                    <a:pt x="105802" y="2538"/>
                  </a:lnTo>
                  <a:lnTo>
                    <a:pt x="111492" y="1564"/>
                  </a:lnTo>
                  <a:lnTo>
                    <a:pt x="117190" y="914"/>
                  </a:lnTo>
                  <a:lnTo>
                    <a:pt x="122895" y="481"/>
                  </a:lnTo>
                  <a:lnTo>
                    <a:pt x="128602" y="192"/>
                  </a:lnTo>
                  <a:lnTo>
                    <a:pt x="134312" y="0"/>
                  </a:lnTo>
                  <a:lnTo>
                    <a:pt x="139071" y="824"/>
                  </a:lnTo>
                  <a:lnTo>
                    <a:pt x="143196" y="2326"/>
                  </a:lnTo>
                  <a:lnTo>
                    <a:pt x="146899" y="4280"/>
                  </a:lnTo>
                  <a:lnTo>
                    <a:pt x="150319" y="5582"/>
                  </a:lnTo>
                  <a:lnTo>
                    <a:pt x="153553" y="6451"/>
                  </a:lnTo>
                  <a:lnTo>
                    <a:pt x="156661" y="7030"/>
                  </a:lnTo>
                  <a:lnTo>
                    <a:pt x="158733" y="8368"/>
                  </a:lnTo>
                  <a:lnTo>
                    <a:pt x="160114" y="10213"/>
                  </a:lnTo>
                  <a:lnTo>
                    <a:pt x="161035" y="12395"/>
                  </a:lnTo>
                  <a:lnTo>
                    <a:pt x="164598" y="17360"/>
                  </a:lnTo>
                  <a:lnTo>
                    <a:pt x="166883" y="20017"/>
                  </a:lnTo>
                  <a:lnTo>
                    <a:pt x="168404" y="22742"/>
                  </a:lnTo>
                  <a:lnTo>
                    <a:pt x="170096" y="28309"/>
                  </a:lnTo>
                  <a:lnTo>
                    <a:pt x="169595" y="32079"/>
                  </a:lnTo>
                  <a:lnTo>
                    <a:pt x="168308" y="36497"/>
                  </a:lnTo>
                  <a:lnTo>
                    <a:pt x="166497" y="41349"/>
                  </a:lnTo>
                  <a:lnTo>
                    <a:pt x="161947" y="49278"/>
                  </a:lnTo>
                  <a:lnTo>
                    <a:pt x="159399" y="52726"/>
                  </a:lnTo>
                  <a:lnTo>
                    <a:pt x="157700" y="57883"/>
                  </a:lnTo>
                  <a:lnTo>
                    <a:pt x="156569" y="64178"/>
                  </a:lnTo>
                  <a:lnTo>
                    <a:pt x="155814" y="71232"/>
                  </a:lnTo>
                  <a:lnTo>
                    <a:pt x="154358" y="77840"/>
                  </a:lnTo>
                  <a:lnTo>
                    <a:pt x="152435" y="84150"/>
                  </a:lnTo>
                  <a:lnTo>
                    <a:pt x="147759" y="97194"/>
                  </a:lnTo>
                  <a:lnTo>
                    <a:pt x="142506" y="112516"/>
                  </a:lnTo>
                  <a:lnTo>
                    <a:pt x="139771" y="119650"/>
                  </a:lnTo>
                  <a:lnTo>
                    <a:pt x="136995" y="126311"/>
                  </a:lnTo>
                  <a:lnTo>
                    <a:pt x="134193" y="132656"/>
                  </a:lnTo>
                  <a:lnTo>
                    <a:pt x="131372" y="139744"/>
                  </a:lnTo>
                  <a:lnTo>
                    <a:pt x="125698" y="155239"/>
                  </a:lnTo>
                  <a:lnTo>
                    <a:pt x="122850" y="162420"/>
                  </a:lnTo>
                  <a:lnTo>
                    <a:pt x="120000" y="169111"/>
                  </a:lnTo>
                  <a:lnTo>
                    <a:pt x="114294" y="181627"/>
                  </a:lnTo>
                  <a:lnTo>
                    <a:pt x="102869" y="205184"/>
                  </a:lnTo>
                  <a:lnTo>
                    <a:pt x="100012" y="210956"/>
                  </a:lnTo>
                  <a:lnTo>
                    <a:pt x="98107" y="215756"/>
                  </a:lnTo>
                  <a:lnTo>
                    <a:pt x="95990" y="223630"/>
                  </a:lnTo>
                  <a:lnTo>
                    <a:pt x="95049" y="230305"/>
                  </a:lnTo>
                  <a:lnTo>
                    <a:pt x="94632" y="237399"/>
                  </a:lnTo>
                  <a:lnTo>
                    <a:pt x="94310" y="255922"/>
                  </a:lnTo>
                  <a:lnTo>
                    <a:pt x="94297" y="2653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3" name="SMARTPenAnnotation121"/>
            <p:cNvSpPr/>
            <p:nvPr/>
          </p:nvSpPr>
          <p:spPr>
            <a:xfrm>
              <a:off x="8421406" y="3934777"/>
              <a:ext cx="187844" cy="231448"/>
            </a:xfrm>
            <a:custGeom>
              <a:avLst/>
              <a:gdLst/>
              <a:ahLst/>
              <a:cxnLst/>
              <a:rect l="0" t="0" r="0" b="0"/>
              <a:pathLst>
                <a:path w="187844" h="231448">
                  <a:moveTo>
                    <a:pt x="171096" y="8573"/>
                  </a:moveTo>
                  <a:lnTo>
                    <a:pt x="171096" y="9"/>
                  </a:lnTo>
                  <a:lnTo>
                    <a:pt x="135023" y="0"/>
                  </a:lnTo>
                  <a:lnTo>
                    <a:pt x="130855" y="952"/>
                  </a:lnTo>
                  <a:lnTo>
                    <a:pt x="126171" y="2540"/>
                  </a:lnTo>
                  <a:lnTo>
                    <a:pt x="121144" y="4551"/>
                  </a:lnTo>
                  <a:lnTo>
                    <a:pt x="115888" y="5891"/>
                  </a:lnTo>
                  <a:lnTo>
                    <a:pt x="110477" y="6785"/>
                  </a:lnTo>
                  <a:lnTo>
                    <a:pt x="104966" y="7381"/>
                  </a:lnTo>
                  <a:lnTo>
                    <a:pt x="100339" y="7778"/>
                  </a:lnTo>
                  <a:lnTo>
                    <a:pt x="96302" y="8043"/>
                  </a:lnTo>
                  <a:lnTo>
                    <a:pt x="92658" y="8219"/>
                  </a:lnTo>
                  <a:lnTo>
                    <a:pt x="83530" y="8416"/>
                  </a:lnTo>
                  <a:lnTo>
                    <a:pt x="25452" y="8573"/>
                  </a:lnTo>
                  <a:lnTo>
                    <a:pt x="22564" y="9525"/>
                  </a:lnTo>
                  <a:lnTo>
                    <a:pt x="20640" y="11113"/>
                  </a:lnTo>
                  <a:lnTo>
                    <a:pt x="17552" y="15953"/>
                  </a:lnTo>
                  <a:lnTo>
                    <a:pt x="12466" y="21343"/>
                  </a:lnTo>
                  <a:lnTo>
                    <a:pt x="11050" y="23754"/>
                  </a:lnTo>
                  <a:lnTo>
                    <a:pt x="9477" y="28972"/>
                  </a:lnTo>
                  <a:lnTo>
                    <a:pt x="9058" y="32650"/>
                  </a:lnTo>
                  <a:lnTo>
                    <a:pt x="8778" y="37007"/>
                  </a:lnTo>
                  <a:lnTo>
                    <a:pt x="8467" y="45975"/>
                  </a:lnTo>
                  <a:lnTo>
                    <a:pt x="8292" y="57331"/>
                  </a:lnTo>
                  <a:lnTo>
                    <a:pt x="8229" y="78717"/>
                  </a:lnTo>
                  <a:lnTo>
                    <a:pt x="7273" y="82006"/>
                  </a:lnTo>
                  <a:lnTo>
                    <a:pt x="3671" y="88199"/>
                  </a:lnTo>
                  <a:lnTo>
                    <a:pt x="1434" y="94127"/>
                  </a:lnTo>
                  <a:lnTo>
                    <a:pt x="441" y="99937"/>
                  </a:lnTo>
                  <a:lnTo>
                    <a:pt x="0" y="105694"/>
                  </a:lnTo>
                  <a:lnTo>
                    <a:pt x="834" y="108563"/>
                  </a:lnTo>
                  <a:lnTo>
                    <a:pt x="4302" y="114290"/>
                  </a:lnTo>
                  <a:lnTo>
                    <a:pt x="6478" y="120011"/>
                  </a:lnTo>
                  <a:lnTo>
                    <a:pt x="7445" y="125728"/>
                  </a:lnTo>
                  <a:lnTo>
                    <a:pt x="7875" y="131444"/>
                  </a:lnTo>
                  <a:lnTo>
                    <a:pt x="8942" y="133349"/>
                  </a:lnTo>
                  <a:lnTo>
                    <a:pt x="10605" y="134620"/>
                  </a:lnTo>
                  <a:lnTo>
                    <a:pt x="16429" y="137012"/>
                  </a:lnTo>
                  <a:lnTo>
                    <a:pt x="21236" y="137116"/>
                  </a:lnTo>
                  <a:lnTo>
                    <a:pt x="24140" y="137147"/>
                  </a:lnTo>
                  <a:lnTo>
                    <a:pt x="29551" y="132605"/>
                  </a:lnTo>
                  <a:lnTo>
                    <a:pt x="31966" y="131266"/>
                  </a:lnTo>
                  <a:lnTo>
                    <a:pt x="37188" y="129778"/>
                  </a:lnTo>
                  <a:lnTo>
                    <a:pt x="42685" y="126577"/>
                  </a:lnTo>
                  <a:lnTo>
                    <a:pt x="45484" y="124389"/>
                  </a:lnTo>
                  <a:lnTo>
                    <a:pt x="51134" y="121959"/>
                  </a:lnTo>
                  <a:lnTo>
                    <a:pt x="53973" y="121311"/>
                  </a:lnTo>
                  <a:lnTo>
                    <a:pt x="57772" y="120879"/>
                  </a:lnTo>
                  <a:lnTo>
                    <a:pt x="62209" y="120591"/>
                  </a:lnTo>
                  <a:lnTo>
                    <a:pt x="67071" y="120399"/>
                  </a:lnTo>
                  <a:lnTo>
                    <a:pt x="71267" y="119319"/>
                  </a:lnTo>
                  <a:lnTo>
                    <a:pt x="75015" y="117646"/>
                  </a:lnTo>
                  <a:lnTo>
                    <a:pt x="78468" y="115578"/>
                  </a:lnTo>
                  <a:lnTo>
                    <a:pt x="82674" y="114200"/>
                  </a:lnTo>
                  <a:lnTo>
                    <a:pt x="87383" y="113281"/>
                  </a:lnTo>
                  <a:lnTo>
                    <a:pt x="92427" y="112668"/>
                  </a:lnTo>
                  <a:lnTo>
                    <a:pt x="96743" y="112260"/>
                  </a:lnTo>
                  <a:lnTo>
                    <a:pt x="100573" y="111987"/>
                  </a:lnTo>
                  <a:lnTo>
                    <a:pt x="104077" y="111806"/>
                  </a:lnTo>
                  <a:lnTo>
                    <a:pt x="108319" y="112637"/>
                  </a:lnTo>
                  <a:lnTo>
                    <a:pt x="113052" y="114144"/>
                  </a:lnTo>
                  <a:lnTo>
                    <a:pt x="118113" y="116101"/>
                  </a:lnTo>
                  <a:lnTo>
                    <a:pt x="122439" y="117406"/>
                  </a:lnTo>
                  <a:lnTo>
                    <a:pt x="126276" y="118275"/>
                  </a:lnTo>
                  <a:lnTo>
                    <a:pt x="129785" y="118856"/>
                  </a:lnTo>
                  <a:lnTo>
                    <a:pt x="134031" y="120194"/>
                  </a:lnTo>
                  <a:lnTo>
                    <a:pt x="138766" y="122040"/>
                  </a:lnTo>
                  <a:lnTo>
                    <a:pt x="143828" y="124222"/>
                  </a:lnTo>
                  <a:lnTo>
                    <a:pt x="148155" y="125677"/>
                  </a:lnTo>
                  <a:lnTo>
                    <a:pt x="151992" y="126647"/>
                  </a:lnTo>
                  <a:lnTo>
                    <a:pt x="155503" y="127294"/>
                  </a:lnTo>
                  <a:lnTo>
                    <a:pt x="158795" y="128678"/>
                  </a:lnTo>
                  <a:lnTo>
                    <a:pt x="161942" y="130553"/>
                  </a:lnTo>
                  <a:lnTo>
                    <a:pt x="164994" y="132755"/>
                  </a:lnTo>
                  <a:lnTo>
                    <a:pt x="167981" y="135176"/>
                  </a:lnTo>
                  <a:lnTo>
                    <a:pt x="173839" y="140406"/>
                  </a:lnTo>
                  <a:lnTo>
                    <a:pt x="175782" y="143134"/>
                  </a:lnTo>
                  <a:lnTo>
                    <a:pt x="177942" y="148705"/>
                  </a:lnTo>
                  <a:lnTo>
                    <a:pt x="181441" y="154356"/>
                  </a:lnTo>
                  <a:lnTo>
                    <a:pt x="183708" y="157197"/>
                  </a:lnTo>
                  <a:lnTo>
                    <a:pt x="185219" y="160043"/>
                  </a:lnTo>
                  <a:lnTo>
                    <a:pt x="186898" y="165745"/>
                  </a:lnTo>
                  <a:lnTo>
                    <a:pt x="187645" y="171455"/>
                  </a:lnTo>
                  <a:lnTo>
                    <a:pt x="187843" y="174311"/>
                  </a:lnTo>
                  <a:lnTo>
                    <a:pt x="187023" y="177167"/>
                  </a:lnTo>
                  <a:lnTo>
                    <a:pt x="183572" y="182881"/>
                  </a:lnTo>
                  <a:lnTo>
                    <a:pt x="181403" y="188596"/>
                  </a:lnTo>
                  <a:lnTo>
                    <a:pt x="180825" y="191453"/>
                  </a:lnTo>
                  <a:lnTo>
                    <a:pt x="178534" y="194310"/>
                  </a:lnTo>
                  <a:lnTo>
                    <a:pt x="175103" y="197168"/>
                  </a:lnTo>
                  <a:lnTo>
                    <a:pt x="170910" y="200025"/>
                  </a:lnTo>
                  <a:lnTo>
                    <a:pt x="167162" y="202882"/>
                  </a:lnTo>
                  <a:lnTo>
                    <a:pt x="163711" y="205740"/>
                  </a:lnTo>
                  <a:lnTo>
                    <a:pt x="160458" y="208598"/>
                  </a:lnTo>
                  <a:lnTo>
                    <a:pt x="156384" y="211455"/>
                  </a:lnTo>
                  <a:lnTo>
                    <a:pt x="151763" y="214313"/>
                  </a:lnTo>
                  <a:lnTo>
                    <a:pt x="146777" y="217170"/>
                  </a:lnTo>
                  <a:lnTo>
                    <a:pt x="141548" y="219075"/>
                  </a:lnTo>
                  <a:lnTo>
                    <a:pt x="136157" y="220345"/>
                  </a:lnTo>
                  <a:lnTo>
                    <a:pt x="130659" y="221192"/>
                  </a:lnTo>
                  <a:lnTo>
                    <a:pt x="125088" y="222709"/>
                  </a:lnTo>
                  <a:lnTo>
                    <a:pt x="119470" y="224672"/>
                  </a:lnTo>
                  <a:lnTo>
                    <a:pt x="113819" y="226934"/>
                  </a:lnTo>
                  <a:lnTo>
                    <a:pt x="109098" y="228442"/>
                  </a:lnTo>
                  <a:lnTo>
                    <a:pt x="104999" y="229447"/>
                  </a:lnTo>
                  <a:lnTo>
                    <a:pt x="101314" y="230118"/>
                  </a:lnTo>
                  <a:lnTo>
                    <a:pt x="96000" y="230564"/>
                  </a:lnTo>
                  <a:lnTo>
                    <a:pt x="89600" y="230862"/>
                  </a:lnTo>
                  <a:lnTo>
                    <a:pt x="69478" y="231281"/>
                  </a:lnTo>
                  <a:lnTo>
                    <a:pt x="40227" y="231447"/>
                  </a:lnTo>
                  <a:lnTo>
                    <a:pt x="36225" y="230498"/>
                  </a:lnTo>
                  <a:lnTo>
                    <a:pt x="31652" y="228913"/>
                  </a:lnTo>
                  <a:lnTo>
                    <a:pt x="26698" y="226904"/>
                  </a:lnTo>
                  <a:lnTo>
                    <a:pt x="22443" y="225564"/>
                  </a:lnTo>
                  <a:lnTo>
                    <a:pt x="18655" y="224671"/>
                  </a:lnTo>
                  <a:lnTo>
                    <a:pt x="8219" y="2228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8690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Isosceles Triangle 3084"/>
          <p:cNvSpPr/>
          <p:nvPr/>
        </p:nvSpPr>
        <p:spPr>
          <a:xfrm>
            <a:off x="12700" y="800100"/>
            <a:ext cx="4724400" cy="4495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6" name="SMARTPenAnnotation36"/>
          <p:cNvSpPr/>
          <p:nvPr/>
        </p:nvSpPr>
        <p:spPr>
          <a:xfrm>
            <a:off x="11432" y="3840479"/>
            <a:ext cx="2083116" cy="1440182"/>
          </a:xfrm>
          <a:custGeom>
            <a:avLst/>
            <a:gdLst/>
            <a:ahLst/>
            <a:cxnLst/>
            <a:rect l="0" t="0" r="0" b="0"/>
            <a:pathLst>
              <a:path w="2083116" h="1440182">
                <a:moveTo>
                  <a:pt x="17142" y="1440181"/>
                </a:moveTo>
                <a:lnTo>
                  <a:pt x="4050" y="1440181"/>
                </a:lnTo>
                <a:lnTo>
                  <a:pt x="2699" y="1439228"/>
                </a:lnTo>
                <a:lnTo>
                  <a:pt x="1799" y="1437641"/>
                </a:lnTo>
                <a:lnTo>
                  <a:pt x="0" y="1431618"/>
                </a:lnTo>
                <a:lnTo>
                  <a:pt x="4937" y="1431610"/>
                </a:lnTo>
                <a:lnTo>
                  <a:pt x="2828" y="1431609"/>
                </a:lnTo>
                <a:lnTo>
                  <a:pt x="15868" y="1431608"/>
                </a:lnTo>
                <a:lnTo>
                  <a:pt x="23735" y="1425716"/>
                </a:lnTo>
                <a:lnTo>
                  <a:pt x="32710" y="1423389"/>
                </a:lnTo>
                <a:lnTo>
                  <a:pt x="40820" y="1417214"/>
                </a:lnTo>
                <a:lnTo>
                  <a:pt x="48817" y="1414325"/>
                </a:lnTo>
                <a:lnTo>
                  <a:pt x="58343" y="1407189"/>
                </a:lnTo>
                <a:lnTo>
                  <a:pt x="71791" y="1394073"/>
                </a:lnTo>
                <a:lnTo>
                  <a:pt x="74530" y="1392297"/>
                </a:lnTo>
                <a:lnTo>
                  <a:pt x="82935" y="1388845"/>
                </a:lnTo>
                <a:lnTo>
                  <a:pt x="94309" y="1379628"/>
                </a:lnTo>
                <a:lnTo>
                  <a:pt x="114298" y="1360139"/>
                </a:lnTo>
                <a:lnTo>
                  <a:pt x="116203" y="1357292"/>
                </a:lnTo>
                <a:lnTo>
                  <a:pt x="118319" y="1351589"/>
                </a:lnTo>
                <a:lnTo>
                  <a:pt x="120789" y="1348735"/>
                </a:lnTo>
                <a:lnTo>
                  <a:pt x="156732" y="1320166"/>
                </a:lnTo>
                <a:lnTo>
                  <a:pt x="189899" y="1300163"/>
                </a:lnTo>
                <a:lnTo>
                  <a:pt x="233447" y="1260687"/>
                </a:lnTo>
                <a:lnTo>
                  <a:pt x="246650" y="1251743"/>
                </a:lnTo>
                <a:lnTo>
                  <a:pt x="259135" y="1243060"/>
                </a:lnTo>
                <a:lnTo>
                  <a:pt x="264196" y="1240187"/>
                </a:lnTo>
                <a:lnTo>
                  <a:pt x="272359" y="1231914"/>
                </a:lnTo>
                <a:lnTo>
                  <a:pt x="275869" y="1227041"/>
                </a:lnTo>
                <a:lnTo>
                  <a:pt x="284850" y="1219087"/>
                </a:lnTo>
                <a:lnTo>
                  <a:pt x="310771" y="1202292"/>
                </a:lnTo>
                <a:lnTo>
                  <a:pt x="322795" y="1188614"/>
                </a:lnTo>
                <a:lnTo>
                  <a:pt x="377235" y="1146753"/>
                </a:lnTo>
                <a:lnTo>
                  <a:pt x="387686" y="1136414"/>
                </a:lnTo>
                <a:lnTo>
                  <a:pt x="395506" y="1125468"/>
                </a:lnTo>
                <a:lnTo>
                  <a:pt x="400830" y="1120835"/>
                </a:lnTo>
                <a:lnTo>
                  <a:pt x="462802" y="1078187"/>
                </a:lnTo>
                <a:lnTo>
                  <a:pt x="509581" y="1034339"/>
                </a:lnTo>
                <a:lnTo>
                  <a:pt x="568404" y="990757"/>
                </a:lnTo>
                <a:lnTo>
                  <a:pt x="601735" y="962873"/>
                </a:lnTo>
                <a:lnTo>
                  <a:pt x="664498" y="919760"/>
                </a:lnTo>
                <a:lnTo>
                  <a:pt x="713502" y="880090"/>
                </a:lnTo>
                <a:lnTo>
                  <a:pt x="756867" y="840105"/>
                </a:lnTo>
                <a:lnTo>
                  <a:pt x="814531" y="800100"/>
                </a:lnTo>
                <a:lnTo>
                  <a:pt x="942973" y="714375"/>
                </a:lnTo>
                <a:lnTo>
                  <a:pt x="994408" y="672705"/>
                </a:lnTo>
                <a:lnTo>
                  <a:pt x="1095490" y="601877"/>
                </a:lnTo>
                <a:lnTo>
                  <a:pt x="1148556" y="563404"/>
                </a:lnTo>
                <a:lnTo>
                  <a:pt x="1166740" y="548535"/>
                </a:lnTo>
                <a:lnTo>
                  <a:pt x="1225065" y="510782"/>
                </a:lnTo>
                <a:lnTo>
                  <a:pt x="1253250" y="488528"/>
                </a:lnTo>
                <a:lnTo>
                  <a:pt x="1299396" y="460920"/>
                </a:lnTo>
                <a:lnTo>
                  <a:pt x="1330202" y="439146"/>
                </a:lnTo>
                <a:lnTo>
                  <a:pt x="1386078" y="407927"/>
                </a:lnTo>
                <a:lnTo>
                  <a:pt x="1448591" y="366578"/>
                </a:lnTo>
                <a:lnTo>
                  <a:pt x="1503398" y="332743"/>
                </a:lnTo>
                <a:lnTo>
                  <a:pt x="1560239" y="298042"/>
                </a:lnTo>
                <a:lnTo>
                  <a:pt x="1617349" y="263757"/>
                </a:lnTo>
                <a:lnTo>
                  <a:pt x="1674493" y="234430"/>
                </a:lnTo>
                <a:lnTo>
                  <a:pt x="1738522" y="192655"/>
                </a:lnTo>
                <a:lnTo>
                  <a:pt x="1798882" y="157269"/>
                </a:lnTo>
                <a:lnTo>
                  <a:pt x="1856091" y="118332"/>
                </a:lnTo>
                <a:lnTo>
                  <a:pt x="1894655" y="93189"/>
                </a:lnTo>
                <a:lnTo>
                  <a:pt x="1953661" y="64998"/>
                </a:lnTo>
                <a:lnTo>
                  <a:pt x="1986106" y="42720"/>
                </a:lnTo>
                <a:lnTo>
                  <a:pt x="1999995" y="32322"/>
                </a:lnTo>
                <a:lnTo>
                  <a:pt x="2045685" y="8793"/>
                </a:lnTo>
                <a:lnTo>
                  <a:pt x="2053144" y="3908"/>
                </a:lnTo>
                <a:lnTo>
                  <a:pt x="2059635" y="1737"/>
                </a:lnTo>
                <a:lnTo>
                  <a:pt x="2074025" y="46"/>
                </a:lnTo>
                <a:lnTo>
                  <a:pt x="20831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7" name="SMARTPenAnnotation37"/>
          <p:cNvSpPr/>
          <p:nvPr/>
        </p:nvSpPr>
        <p:spPr>
          <a:xfrm>
            <a:off x="2086327" y="3703320"/>
            <a:ext cx="239678" cy="154306"/>
          </a:xfrm>
          <a:custGeom>
            <a:avLst/>
            <a:gdLst/>
            <a:ahLst/>
            <a:cxnLst/>
            <a:rect l="0" t="0" r="0" b="0"/>
            <a:pathLst>
              <a:path w="239678" h="154306">
                <a:moveTo>
                  <a:pt x="8220" y="154305"/>
                </a:moveTo>
                <a:lnTo>
                  <a:pt x="0" y="146085"/>
                </a:lnTo>
                <a:lnTo>
                  <a:pt x="4303" y="141286"/>
                </a:lnTo>
                <a:lnTo>
                  <a:pt x="6561" y="139910"/>
                </a:lnTo>
                <a:lnTo>
                  <a:pt x="11610" y="138382"/>
                </a:lnTo>
                <a:lnTo>
                  <a:pt x="17029" y="137703"/>
                </a:lnTo>
                <a:lnTo>
                  <a:pt x="19808" y="137522"/>
                </a:lnTo>
                <a:lnTo>
                  <a:pt x="21660" y="136449"/>
                </a:lnTo>
                <a:lnTo>
                  <a:pt x="22895" y="134781"/>
                </a:lnTo>
                <a:lnTo>
                  <a:pt x="23718" y="132716"/>
                </a:lnTo>
                <a:lnTo>
                  <a:pt x="25220" y="130387"/>
                </a:lnTo>
                <a:lnTo>
                  <a:pt x="27173" y="127882"/>
                </a:lnTo>
                <a:lnTo>
                  <a:pt x="29428" y="125260"/>
                </a:lnTo>
                <a:lnTo>
                  <a:pt x="31884" y="123511"/>
                </a:lnTo>
                <a:lnTo>
                  <a:pt x="37152" y="121569"/>
                </a:lnTo>
                <a:lnTo>
                  <a:pt x="40843" y="120098"/>
                </a:lnTo>
                <a:lnTo>
                  <a:pt x="45209" y="118166"/>
                </a:lnTo>
                <a:lnTo>
                  <a:pt x="50024" y="115924"/>
                </a:lnTo>
                <a:lnTo>
                  <a:pt x="54187" y="113478"/>
                </a:lnTo>
                <a:lnTo>
                  <a:pt x="57915" y="110894"/>
                </a:lnTo>
                <a:lnTo>
                  <a:pt x="61352" y="108219"/>
                </a:lnTo>
                <a:lnTo>
                  <a:pt x="64596" y="105483"/>
                </a:lnTo>
                <a:lnTo>
                  <a:pt x="67712" y="102707"/>
                </a:lnTo>
                <a:lnTo>
                  <a:pt x="70741" y="99904"/>
                </a:lnTo>
                <a:lnTo>
                  <a:pt x="74666" y="97082"/>
                </a:lnTo>
                <a:lnTo>
                  <a:pt x="79187" y="94249"/>
                </a:lnTo>
                <a:lnTo>
                  <a:pt x="84106" y="91408"/>
                </a:lnTo>
                <a:lnTo>
                  <a:pt x="88339" y="88561"/>
                </a:lnTo>
                <a:lnTo>
                  <a:pt x="92112" y="85711"/>
                </a:lnTo>
                <a:lnTo>
                  <a:pt x="95581" y="82858"/>
                </a:lnTo>
                <a:lnTo>
                  <a:pt x="99798" y="80003"/>
                </a:lnTo>
                <a:lnTo>
                  <a:pt x="104515" y="77148"/>
                </a:lnTo>
                <a:lnTo>
                  <a:pt x="109564" y="74292"/>
                </a:lnTo>
                <a:lnTo>
                  <a:pt x="113883" y="70483"/>
                </a:lnTo>
                <a:lnTo>
                  <a:pt x="117714" y="66038"/>
                </a:lnTo>
                <a:lnTo>
                  <a:pt x="121221" y="61170"/>
                </a:lnTo>
                <a:lnTo>
                  <a:pt x="125464" y="57925"/>
                </a:lnTo>
                <a:lnTo>
                  <a:pt x="130198" y="55762"/>
                </a:lnTo>
                <a:lnTo>
                  <a:pt x="135258" y="54320"/>
                </a:lnTo>
                <a:lnTo>
                  <a:pt x="139585" y="52405"/>
                </a:lnTo>
                <a:lnTo>
                  <a:pt x="146932" y="47739"/>
                </a:lnTo>
                <a:lnTo>
                  <a:pt x="151177" y="45161"/>
                </a:lnTo>
                <a:lnTo>
                  <a:pt x="155912" y="42490"/>
                </a:lnTo>
                <a:lnTo>
                  <a:pt x="160974" y="39756"/>
                </a:lnTo>
                <a:lnTo>
                  <a:pt x="164348" y="36981"/>
                </a:lnTo>
                <a:lnTo>
                  <a:pt x="166598" y="34179"/>
                </a:lnTo>
                <a:lnTo>
                  <a:pt x="168098" y="31359"/>
                </a:lnTo>
                <a:lnTo>
                  <a:pt x="171003" y="29478"/>
                </a:lnTo>
                <a:lnTo>
                  <a:pt x="174844" y="28224"/>
                </a:lnTo>
                <a:lnTo>
                  <a:pt x="179311" y="27389"/>
                </a:lnTo>
                <a:lnTo>
                  <a:pt x="183240" y="25879"/>
                </a:lnTo>
                <a:lnTo>
                  <a:pt x="190147" y="21661"/>
                </a:lnTo>
                <a:lnTo>
                  <a:pt x="196391" y="19152"/>
                </a:lnTo>
                <a:lnTo>
                  <a:pt x="199390" y="18483"/>
                </a:lnTo>
                <a:lnTo>
                  <a:pt x="205262" y="15199"/>
                </a:lnTo>
                <a:lnTo>
                  <a:pt x="208161" y="12990"/>
                </a:lnTo>
                <a:lnTo>
                  <a:pt x="213923" y="10536"/>
                </a:lnTo>
                <a:lnTo>
                  <a:pt x="220832" y="8960"/>
                </a:lnTo>
                <a:lnTo>
                  <a:pt x="226579" y="8687"/>
                </a:lnTo>
                <a:lnTo>
                  <a:pt x="228088" y="7696"/>
                </a:lnTo>
                <a:lnTo>
                  <a:pt x="229094" y="6083"/>
                </a:lnTo>
                <a:lnTo>
                  <a:pt x="230708" y="1201"/>
                </a:lnTo>
                <a:lnTo>
                  <a:pt x="231792" y="801"/>
                </a:lnTo>
                <a:lnTo>
                  <a:pt x="237838" y="158"/>
                </a:lnTo>
                <a:lnTo>
                  <a:pt x="2396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8" name="SMARTPenAnnotation38"/>
          <p:cNvSpPr/>
          <p:nvPr/>
        </p:nvSpPr>
        <p:spPr>
          <a:xfrm>
            <a:off x="2205989" y="780097"/>
            <a:ext cx="137162" cy="2914651"/>
          </a:xfrm>
          <a:custGeom>
            <a:avLst/>
            <a:gdLst/>
            <a:ahLst/>
            <a:cxnLst/>
            <a:rect l="0" t="0" r="0" b="0"/>
            <a:pathLst>
              <a:path w="137162" h="2914651">
                <a:moveTo>
                  <a:pt x="120015" y="2914650"/>
                </a:moveTo>
                <a:lnTo>
                  <a:pt x="127396" y="2907269"/>
                </a:lnTo>
                <a:lnTo>
                  <a:pt x="128058" y="2904067"/>
                </a:lnTo>
                <a:lnTo>
                  <a:pt x="128235" y="2901880"/>
                </a:lnTo>
                <a:lnTo>
                  <a:pt x="129305" y="2899469"/>
                </a:lnTo>
                <a:lnTo>
                  <a:pt x="133034" y="2894251"/>
                </a:lnTo>
                <a:lnTo>
                  <a:pt x="134410" y="2891525"/>
                </a:lnTo>
                <a:lnTo>
                  <a:pt x="135938" y="2885957"/>
                </a:lnTo>
                <a:lnTo>
                  <a:pt x="137053" y="2861539"/>
                </a:lnTo>
                <a:lnTo>
                  <a:pt x="134573" y="2852628"/>
                </a:lnTo>
                <a:lnTo>
                  <a:pt x="132578" y="2847584"/>
                </a:lnTo>
                <a:lnTo>
                  <a:pt x="129770" y="2826834"/>
                </a:lnTo>
                <a:lnTo>
                  <a:pt x="126094" y="2760264"/>
                </a:lnTo>
                <a:lnTo>
                  <a:pt x="121817" y="2732063"/>
                </a:lnTo>
                <a:lnTo>
                  <a:pt x="118348" y="2683031"/>
                </a:lnTo>
                <a:lnTo>
                  <a:pt x="115094" y="2672608"/>
                </a:lnTo>
                <a:lnTo>
                  <a:pt x="107350" y="2651818"/>
                </a:lnTo>
                <a:lnTo>
                  <a:pt x="100734" y="2633053"/>
                </a:lnTo>
                <a:lnTo>
                  <a:pt x="97158" y="2612649"/>
                </a:lnTo>
                <a:lnTo>
                  <a:pt x="93457" y="2523096"/>
                </a:lnTo>
                <a:lnTo>
                  <a:pt x="89797" y="2500279"/>
                </a:lnTo>
                <a:lnTo>
                  <a:pt x="86083" y="2431730"/>
                </a:lnTo>
                <a:lnTo>
                  <a:pt x="83344" y="2408871"/>
                </a:lnTo>
                <a:lnTo>
                  <a:pt x="80857" y="2386012"/>
                </a:lnTo>
                <a:lnTo>
                  <a:pt x="81942" y="2340292"/>
                </a:lnTo>
                <a:lnTo>
                  <a:pt x="77784" y="2283143"/>
                </a:lnTo>
                <a:lnTo>
                  <a:pt x="74737" y="2237423"/>
                </a:lnTo>
                <a:lnTo>
                  <a:pt x="71317" y="2214563"/>
                </a:lnTo>
                <a:lnTo>
                  <a:pt x="67868" y="2145030"/>
                </a:lnTo>
                <a:lnTo>
                  <a:pt x="64136" y="2118572"/>
                </a:lnTo>
                <a:lnTo>
                  <a:pt x="59871" y="2069624"/>
                </a:lnTo>
                <a:lnTo>
                  <a:pt x="55820" y="2046323"/>
                </a:lnTo>
                <a:lnTo>
                  <a:pt x="52734" y="2011785"/>
                </a:lnTo>
                <a:lnTo>
                  <a:pt x="55852" y="1954544"/>
                </a:lnTo>
                <a:lnTo>
                  <a:pt x="51694" y="1871691"/>
                </a:lnTo>
                <a:lnTo>
                  <a:pt x="48929" y="1816997"/>
                </a:lnTo>
                <a:lnTo>
                  <a:pt x="44661" y="1782970"/>
                </a:lnTo>
                <a:lnTo>
                  <a:pt x="40856" y="1748757"/>
                </a:lnTo>
                <a:lnTo>
                  <a:pt x="37208" y="1725915"/>
                </a:lnTo>
                <a:lnTo>
                  <a:pt x="34202" y="1691636"/>
                </a:lnTo>
                <a:lnTo>
                  <a:pt x="30124" y="1668778"/>
                </a:lnTo>
                <a:lnTo>
                  <a:pt x="25890" y="1579880"/>
                </a:lnTo>
                <a:lnTo>
                  <a:pt x="23193" y="1516803"/>
                </a:lnTo>
                <a:lnTo>
                  <a:pt x="18937" y="1482885"/>
                </a:lnTo>
                <a:lnTo>
                  <a:pt x="15137" y="1451246"/>
                </a:lnTo>
                <a:lnTo>
                  <a:pt x="11490" y="1431763"/>
                </a:lnTo>
                <a:lnTo>
                  <a:pt x="7877" y="1365648"/>
                </a:lnTo>
                <a:lnTo>
                  <a:pt x="4136" y="1342920"/>
                </a:lnTo>
                <a:lnTo>
                  <a:pt x="243" y="1263009"/>
                </a:lnTo>
                <a:lnTo>
                  <a:pt x="0" y="921778"/>
                </a:lnTo>
                <a:lnTo>
                  <a:pt x="2540" y="899582"/>
                </a:lnTo>
                <a:lnTo>
                  <a:pt x="6786" y="868205"/>
                </a:lnTo>
                <a:lnTo>
                  <a:pt x="9456" y="783666"/>
                </a:lnTo>
                <a:lnTo>
                  <a:pt x="13093" y="764539"/>
                </a:lnTo>
                <a:lnTo>
                  <a:pt x="20495" y="733154"/>
                </a:lnTo>
                <a:lnTo>
                  <a:pt x="23189" y="723084"/>
                </a:lnTo>
                <a:lnTo>
                  <a:pt x="28721" y="704276"/>
                </a:lnTo>
                <a:lnTo>
                  <a:pt x="29275" y="683852"/>
                </a:lnTo>
                <a:lnTo>
                  <a:pt x="28252" y="663027"/>
                </a:lnTo>
                <a:lnTo>
                  <a:pt x="30972" y="644246"/>
                </a:lnTo>
                <a:lnTo>
                  <a:pt x="33030" y="634285"/>
                </a:lnTo>
                <a:lnTo>
                  <a:pt x="37858" y="613057"/>
                </a:lnTo>
                <a:lnTo>
                  <a:pt x="42827" y="575229"/>
                </a:lnTo>
                <a:lnTo>
                  <a:pt x="46974" y="557600"/>
                </a:lnTo>
                <a:lnTo>
                  <a:pt x="51044" y="498431"/>
                </a:lnTo>
                <a:lnTo>
                  <a:pt x="53801" y="480605"/>
                </a:lnTo>
                <a:lnTo>
                  <a:pt x="57249" y="463157"/>
                </a:lnTo>
                <a:lnTo>
                  <a:pt x="60718" y="411501"/>
                </a:lnTo>
                <a:lnTo>
                  <a:pt x="64451" y="394344"/>
                </a:lnTo>
                <a:lnTo>
                  <a:pt x="68218" y="335520"/>
                </a:lnTo>
                <a:lnTo>
                  <a:pt x="70959" y="317713"/>
                </a:lnTo>
                <a:lnTo>
                  <a:pt x="74400" y="301226"/>
                </a:lnTo>
                <a:lnTo>
                  <a:pt x="77290" y="280281"/>
                </a:lnTo>
                <a:lnTo>
                  <a:pt x="81341" y="264587"/>
                </a:lnTo>
                <a:lnTo>
                  <a:pt x="84427" y="239686"/>
                </a:lnTo>
                <a:lnTo>
                  <a:pt x="87688" y="222732"/>
                </a:lnTo>
                <a:lnTo>
                  <a:pt x="91360" y="206625"/>
                </a:lnTo>
                <a:lnTo>
                  <a:pt x="94380" y="185894"/>
                </a:lnTo>
                <a:lnTo>
                  <a:pt x="98462" y="170249"/>
                </a:lnTo>
                <a:lnTo>
                  <a:pt x="103451" y="153771"/>
                </a:lnTo>
                <a:lnTo>
                  <a:pt x="106115" y="145377"/>
                </a:lnTo>
                <a:lnTo>
                  <a:pt x="108844" y="137875"/>
                </a:lnTo>
                <a:lnTo>
                  <a:pt x="111615" y="130969"/>
                </a:lnTo>
                <a:lnTo>
                  <a:pt x="114415" y="124460"/>
                </a:lnTo>
                <a:lnTo>
                  <a:pt x="117526" y="112148"/>
                </a:lnTo>
                <a:lnTo>
                  <a:pt x="120640" y="82960"/>
                </a:lnTo>
                <a:lnTo>
                  <a:pt x="125810" y="66703"/>
                </a:lnTo>
                <a:lnTo>
                  <a:pt x="127765" y="54477"/>
                </a:lnTo>
                <a:lnTo>
                  <a:pt x="128587" y="9923"/>
                </a:lnTo>
                <a:lnTo>
                  <a:pt x="131128" y="6633"/>
                </a:lnTo>
                <a:lnTo>
                  <a:pt x="133138" y="4422"/>
                </a:lnTo>
                <a:lnTo>
                  <a:pt x="133527" y="2948"/>
                </a:lnTo>
                <a:lnTo>
                  <a:pt x="132833" y="1965"/>
                </a:lnTo>
                <a:lnTo>
                  <a:pt x="131418" y="1310"/>
                </a:lnTo>
                <a:lnTo>
                  <a:pt x="131427" y="873"/>
                </a:lnTo>
                <a:lnTo>
                  <a:pt x="132386" y="582"/>
                </a:lnTo>
                <a:lnTo>
                  <a:pt x="13716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9" name="SMARTPenAnnotation39"/>
          <p:cNvSpPr/>
          <p:nvPr/>
        </p:nvSpPr>
        <p:spPr>
          <a:xfrm>
            <a:off x="2351722" y="3651885"/>
            <a:ext cx="2370927" cy="1663065"/>
          </a:xfrm>
          <a:custGeom>
            <a:avLst/>
            <a:gdLst/>
            <a:ahLst/>
            <a:cxnLst/>
            <a:rect l="0" t="0" r="0" b="0"/>
            <a:pathLst>
              <a:path w="2370927" h="1663065">
                <a:moveTo>
                  <a:pt x="0" y="0"/>
                </a:moveTo>
                <a:lnTo>
                  <a:pt x="28693" y="0"/>
                </a:lnTo>
                <a:lnTo>
                  <a:pt x="31511" y="952"/>
                </a:lnTo>
                <a:lnTo>
                  <a:pt x="37182" y="4551"/>
                </a:lnTo>
                <a:lnTo>
                  <a:pt x="45418" y="6785"/>
                </a:lnTo>
                <a:lnTo>
                  <a:pt x="50281" y="7380"/>
                </a:lnTo>
                <a:lnTo>
                  <a:pt x="54476" y="8730"/>
                </a:lnTo>
                <a:lnTo>
                  <a:pt x="65882" y="14228"/>
                </a:lnTo>
                <a:lnTo>
                  <a:pt x="86321" y="19109"/>
                </a:lnTo>
                <a:lnTo>
                  <a:pt x="97420" y="22780"/>
                </a:lnTo>
                <a:lnTo>
                  <a:pt x="120067" y="27677"/>
                </a:lnTo>
                <a:lnTo>
                  <a:pt x="154488" y="39310"/>
                </a:lnTo>
                <a:lnTo>
                  <a:pt x="167404" y="41284"/>
                </a:lnTo>
                <a:lnTo>
                  <a:pt x="173515" y="43715"/>
                </a:lnTo>
                <a:lnTo>
                  <a:pt x="216806" y="68211"/>
                </a:lnTo>
                <a:lnTo>
                  <a:pt x="251612" y="83771"/>
                </a:lnTo>
                <a:lnTo>
                  <a:pt x="319942" y="125651"/>
                </a:lnTo>
                <a:lnTo>
                  <a:pt x="385870" y="168701"/>
                </a:lnTo>
                <a:lnTo>
                  <a:pt x="488633" y="237173"/>
                </a:lnTo>
                <a:lnTo>
                  <a:pt x="538280" y="268287"/>
                </a:lnTo>
                <a:lnTo>
                  <a:pt x="567795" y="289677"/>
                </a:lnTo>
                <a:lnTo>
                  <a:pt x="641362" y="338746"/>
                </a:lnTo>
                <a:lnTo>
                  <a:pt x="711583" y="379971"/>
                </a:lnTo>
                <a:lnTo>
                  <a:pt x="742864" y="398122"/>
                </a:lnTo>
                <a:lnTo>
                  <a:pt x="812428" y="447779"/>
                </a:lnTo>
                <a:lnTo>
                  <a:pt x="842064" y="469542"/>
                </a:lnTo>
                <a:lnTo>
                  <a:pt x="872436" y="490596"/>
                </a:lnTo>
                <a:lnTo>
                  <a:pt x="923843" y="530801"/>
                </a:lnTo>
                <a:lnTo>
                  <a:pt x="966325" y="559050"/>
                </a:lnTo>
                <a:lnTo>
                  <a:pt x="1026705" y="606269"/>
                </a:lnTo>
                <a:lnTo>
                  <a:pt x="1086745" y="652053"/>
                </a:lnTo>
                <a:lnTo>
                  <a:pt x="1138155" y="693491"/>
                </a:lnTo>
                <a:lnTo>
                  <a:pt x="1170880" y="715172"/>
                </a:lnTo>
                <a:lnTo>
                  <a:pt x="1216827" y="762116"/>
                </a:lnTo>
                <a:lnTo>
                  <a:pt x="1269421" y="805705"/>
                </a:lnTo>
                <a:lnTo>
                  <a:pt x="1330585" y="857240"/>
                </a:lnTo>
                <a:lnTo>
                  <a:pt x="1394940" y="908684"/>
                </a:lnTo>
                <a:lnTo>
                  <a:pt x="1464567" y="968692"/>
                </a:lnTo>
                <a:lnTo>
                  <a:pt x="1524596" y="1015577"/>
                </a:lnTo>
                <a:lnTo>
                  <a:pt x="1575380" y="1061732"/>
                </a:lnTo>
                <a:lnTo>
                  <a:pt x="1631143" y="1107529"/>
                </a:lnTo>
                <a:lnTo>
                  <a:pt x="1690778" y="1157435"/>
                </a:lnTo>
                <a:lnTo>
                  <a:pt x="1754997" y="1208735"/>
                </a:lnTo>
                <a:lnTo>
                  <a:pt x="1808590" y="1260158"/>
                </a:lnTo>
                <a:lnTo>
                  <a:pt x="1866999" y="1309052"/>
                </a:lnTo>
                <a:lnTo>
                  <a:pt x="1943206" y="1365943"/>
                </a:lnTo>
                <a:lnTo>
                  <a:pt x="2005804" y="1420665"/>
                </a:lnTo>
                <a:lnTo>
                  <a:pt x="2073586" y="1468662"/>
                </a:lnTo>
                <a:lnTo>
                  <a:pt x="2143360" y="1520187"/>
                </a:lnTo>
                <a:lnTo>
                  <a:pt x="2196362" y="1557654"/>
                </a:lnTo>
                <a:lnTo>
                  <a:pt x="2211553" y="1565733"/>
                </a:lnTo>
                <a:lnTo>
                  <a:pt x="2281543" y="1614452"/>
                </a:lnTo>
                <a:lnTo>
                  <a:pt x="2307528" y="1631629"/>
                </a:lnTo>
                <a:lnTo>
                  <a:pt x="2311782" y="1633535"/>
                </a:lnTo>
                <a:lnTo>
                  <a:pt x="2321589" y="1635653"/>
                </a:lnTo>
                <a:lnTo>
                  <a:pt x="2324966" y="1637170"/>
                </a:lnTo>
                <a:lnTo>
                  <a:pt x="2327217" y="1639135"/>
                </a:lnTo>
                <a:lnTo>
                  <a:pt x="2328718" y="1641396"/>
                </a:lnTo>
                <a:lnTo>
                  <a:pt x="2331624" y="1642904"/>
                </a:lnTo>
                <a:lnTo>
                  <a:pt x="2339932" y="1644579"/>
                </a:lnTo>
                <a:lnTo>
                  <a:pt x="2342910" y="1645979"/>
                </a:lnTo>
                <a:lnTo>
                  <a:pt x="2344895" y="1647864"/>
                </a:lnTo>
                <a:lnTo>
                  <a:pt x="2346219" y="1650073"/>
                </a:lnTo>
                <a:lnTo>
                  <a:pt x="2348053" y="1651546"/>
                </a:lnTo>
                <a:lnTo>
                  <a:pt x="2350229" y="1652528"/>
                </a:lnTo>
                <a:lnTo>
                  <a:pt x="2352632" y="1653183"/>
                </a:lnTo>
                <a:lnTo>
                  <a:pt x="2354234" y="1654572"/>
                </a:lnTo>
                <a:lnTo>
                  <a:pt x="2355302" y="1656451"/>
                </a:lnTo>
                <a:lnTo>
                  <a:pt x="2356013" y="1658655"/>
                </a:lnTo>
                <a:lnTo>
                  <a:pt x="2357440" y="1660125"/>
                </a:lnTo>
                <a:lnTo>
                  <a:pt x="2359345" y="1661105"/>
                </a:lnTo>
                <a:lnTo>
                  <a:pt x="2365894" y="1663030"/>
                </a:lnTo>
                <a:lnTo>
                  <a:pt x="2370926" y="1663058"/>
                </a:lnTo>
                <a:lnTo>
                  <a:pt x="2366846" y="1663064"/>
                </a:lnTo>
                <a:lnTo>
                  <a:pt x="2366567" y="1662111"/>
                </a:lnTo>
                <a:lnTo>
                  <a:pt x="2366084" y="1655684"/>
                </a:lnTo>
                <a:lnTo>
                  <a:pt x="2365106" y="1655286"/>
                </a:lnTo>
                <a:lnTo>
                  <a:pt x="2357437" y="16544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94" name="Group 3093"/>
          <p:cNvGrpSpPr/>
          <p:nvPr/>
        </p:nvGrpSpPr>
        <p:grpSpPr>
          <a:xfrm>
            <a:off x="1974897" y="3643312"/>
            <a:ext cx="1662335" cy="1663066"/>
            <a:chOff x="1974897" y="3643312"/>
            <a:chExt cx="1662335" cy="1663066"/>
          </a:xfrm>
        </p:grpSpPr>
        <p:sp>
          <p:nvSpPr>
            <p:cNvPr id="3090" name="SMARTPenAnnotation40"/>
            <p:cNvSpPr/>
            <p:nvPr/>
          </p:nvSpPr>
          <p:spPr>
            <a:xfrm>
              <a:off x="2326004" y="3643312"/>
              <a:ext cx="68581" cy="1620204"/>
            </a:xfrm>
            <a:custGeom>
              <a:avLst/>
              <a:gdLst/>
              <a:ahLst/>
              <a:cxnLst/>
              <a:rect l="0" t="0" r="0" b="0"/>
              <a:pathLst>
                <a:path w="68581" h="1620204">
                  <a:moveTo>
                    <a:pt x="51435" y="0"/>
                  </a:moveTo>
                  <a:lnTo>
                    <a:pt x="51435" y="7381"/>
                  </a:lnTo>
                  <a:lnTo>
                    <a:pt x="52388" y="8731"/>
                  </a:lnTo>
                  <a:lnTo>
                    <a:pt x="53975" y="10583"/>
                  </a:lnTo>
                  <a:lnTo>
                    <a:pt x="55986" y="12771"/>
                  </a:lnTo>
                  <a:lnTo>
                    <a:pt x="57327" y="15181"/>
                  </a:lnTo>
                  <a:lnTo>
                    <a:pt x="58816" y="20400"/>
                  </a:lnTo>
                  <a:lnTo>
                    <a:pt x="59903" y="37183"/>
                  </a:lnTo>
                  <a:lnTo>
                    <a:pt x="60891" y="40028"/>
                  </a:lnTo>
                  <a:lnTo>
                    <a:pt x="62501" y="42878"/>
                  </a:lnTo>
                  <a:lnTo>
                    <a:pt x="64528" y="45731"/>
                  </a:lnTo>
                  <a:lnTo>
                    <a:pt x="65879" y="48585"/>
                  </a:lnTo>
                  <a:lnTo>
                    <a:pt x="67380" y="54296"/>
                  </a:lnTo>
                  <a:lnTo>
                    <a:pt x="68571" y="100514"/>
                  </a:lnTo>
                  <a:lnTo>
                    <a:pt x="68580" y="193120"/>
                  </a:lnTo>
                  <a:lnTo>
                    <a:pt x="67628" y="200184"/>
                  </a:lnTo>
                  <a:lnTo>
                    <a:pt x="66040" y="207751"/>
                  </a:lnTo>
                  <a:lnTo>
                    <a:pt x="64030" y="215654"/>
                  </a:lnTo>
                  <a:lnTo>
                    <a:pt x="62689" y="222826"/>
                  </a:lnTo>
                  <a:lnTo>
                    <a:pt x="60803" y="242976"/>
                  </a:lnTo>
                  <a:lnTo>
                    <a:pt x="60055" y="293425"/>
                  </a:lnTo>
                  <a:lnTo>
                    <a:pt x="59076" y="309481"/>
                  </a:lnTo>
                  <a:lnTo>
                    <a:pt x="57482" y="317763"/>
                  </a:lnTo>
                  <a:lnTo>
                    <a:pt x="55466" y="326142"/>
                  </a:lnTo>
                  <a:lnTo>
                    <a:pt x="54123" y="333633"/>
                  </a:lnTo>
                  <a:lnTo>
                    <a:pt x="52630" y="347037"/>
                  </a:lnTo>
                  <a:lnTo>
                    <a:pt x="51279" y="354230"/>
                  </a:lnTo>
                  <a:lnTo>
                    <a:pt x="49426" y="361884"/>
                  </a:lnTo>
                  <a:lnTo>
                    <a:pt x="47238" y="369843"/>
                  </a:lnTo>
                  <a:lnTo>
                    <a:pt x="45780" y="378007"/>
                  </a:lnTo>
                  <a:lnTo>
                    <a:pt x="43727" y="403149"/>
                  </a:lnTo>
                  <a:lnTo>
                    <a:pt x="42977" y="445802"/>
                  </a:lnTo>
                  <a:lnTo>
                    <a:pt x="41986" y="454364"/>
                  </a:lnTo>
                  <a:lnTo>
                    <a:pt x="40373" y="462929"/>
                  </a:lnTo>
                  <a:lnTo>
                    <a:pt x="30941" y="501759"/>
                  </a:lnTo>
                  <a:lnTo>
                    <a:pt x="29200" y="511671"/>
                  </a:lnTo>
                  <a:lnTo>
                    <a:pt x="27266" y="530304"/>
                  </a:lnTo>
                  <a:lnTo>
                    <a:pt x="25922" y="574201"/>
                  </a:lnTo>
                  <a:lnTo>
                    <a:pt x="25722" y="668300"/>
                  </a:lnTo>
                  <a:lnTo>
                    <a:pt x="24768" y="676990"/>
                  </a:lnTo>
                  <a:lnTo>
                    <a:pt x="23179" y="685642"/>
                  </a:lnTo>
                  <a:lnTo>
                    <a:pt x="21168" y="694267"/>
                  </a:lnTo>
                  <a:lnTo>
                    <a:pt x="19827" y="702875"/>
                  </a:lnTo>
                  <a:lnTo>
                    <a:pt x="17940" y="728642"/>
                  </a:lnTo>
                  <a:lnTo>
                    <a:pt x="16428" y="754374"/>
                  </a:lnTo>
                  <a:lnTo>
                    <a:pt x="14763" y="762948"/>
                  </a:lnTo>
                  <a:lnTo>
                    <a:pt x="12699" y="771522"/>
                  </a:lnTo>
                  <a:lnTo>
                    <a:pt x="11324" y="779143"/>
                  </a:lnTo>
                  <a:lnTo>
                    <a:pt x="9388" y="799923"/>
                  </a:lnTo>
                  <a:lnTo>
                    <a:pt x="8645" y="847960"/>
                  </a:lnTo>
                  <a:lnTo>
                    <a:pt x="8573" y="947382"/>
                  </a:lnTo>
                  <a:lnTo>
                    <a:pt x="7621" y="954486"/>
                  </a:lnTo>
                  <a:lnTo>
                    <a:pt x="6033" y="962078"/>
                  </a:lnTo>
                  <a:lnTo>
                    <a:pt x="4022" y="969998"/>
                  </a:lnTo>
                  <a:lnTo>
                    <a:pt x="2682" y="977183"/>
                  </a:lnTo>
                  <a:lnTo>
                    <a:pt x="795" y="997349"/>
                  </a:lnTo>
                  <a:lnTo>
                    <a:pt x="47" y="1047805"/>
                  </a:lnTo>
                  <a:lnTo>
                    <a:pt x="0" y="1367434"/>
                  </a:lnTo>
                  <a:lnTo>
                    <a:pt x="953" y="1374537"/>
                  </a:lnTo>
                  <a:lnTo>
                    <a:pt x="2540" y="1382131"/>
                  </a:lnTo>
                  <a:lnTo>
                    <a:pt x="4552" y="1390050"/>
                  </a:lnTo>
                  <a:lnTo>
                    <a:pt x="5892" y="1397235"/>
                  </a:lnTo>
                  <a:lnTo>
                    <a:pt x="7779" y="1416449"/>
                  </a:lnTo>
                  <a:lnTo>
                    <a:pt x="8542" y="1463006"/>
                  </a:lnTo>
                  <a:lnTo>
                    <a:pt x="8573" y="1620193"/>
                  </a:lnTo>
                  <a:lnTo>
                    <a:pt x="3634" y="1620201"/>
                  </a:lnTo>
                  <a:lnTo>
                    <a:pt x="8566" y="1620203"/>
                  </a:lnTo>
                  <a:lnTo>
                    <a:pt x="8573" y="16116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1" name="SMARTPenAnnotation41"/>
            <p:cNvSpPr/>
            <p:nvPr/>
          </p:nvSpPr>
          <p:spPr>
            <a:xfrm>
              <a:off x="2343181" y="5023486"/>
              <a:ext cx="231071" cy="282892"/>
            </a:xfrm>
            <a:custGeom>
              <a:avLst/>
              <a:gdLst/>
              <a:ahLst/>
              <a:cxnLst/>
              <a:rect l="0" t="0" r="0" b="0"/>
              <a:pathLst>
                <a:path w="231071" h="282892">
                  <a:moveTo>
                    <a:pt x="8541" y="25716"/>
                  </a:moveTo>
                  <a:lnTo>
                    <a:pt x="0" y="25716"/>
                  </a:lnTo>
                  <a:lnTo>
                    <a:pt x="28931" y="25716"/>
                  </a:lnTo>
                  <a:lnTo>
                    <a:pt x="31660" y="24764"/>
                  </a:lnTo>
                  <a:lnTo>
                    <a:pt x="37231" y="21166"/>
                  </a:lnTo>
                  <a:lnTo>
                    <a:pt x="42882" y="18931"/>
                  </a:lnTo>
                  <a:lnTo>
                    <a:pt x="45722" y="18335"/>
                  </a:lnTo>
                  <a:lnTo>
                    <a:pt x="51419" y="15133"/>
                  </a:lnTo>
                  <a:lnTo>
                    <a:pt x="54271" y="12946"/>
                  </a:lnTo>
                  <a:lnTo>
                    <a:pt x="59980" y="10516"/>
                  </a:lnTo>
                  <a:lnTo>
                    <a:pt x="66645" y="9435"/>
                  </a:lnTo>
                  <a:lnTo>
                    <a:pt x="71090" y="9147"/>
                  </a:lnTo>
                  <a:lnTo>
                    <a:pt x="80155" y="8828"/>
                  </a:lnTo>
                  <a:lnTo>
                    <a:pt x="87360" y="8685"/>
                  </a:lnTo>
                  <a:lnTo>
                    <a:pt x="91567" y="7695"/>
                  </a:lnTo>
                  <a:lnTo>
                    <a:pt x="96276" y="6082"/>
                  </a:lnTo>
                  <a:lnTo>
                    <a:pt x="101321" y="4054"/>
                  </a:lnTo>
                  <a:lnTo>
                    <a:pt x="105637" y="2702"/>
                  </a:lnTo>
                  <a:lnTo>
                    <a:pt x="109467" y="1801"/>
                  </a:lnTo>
                  <a:lnTo>
                    <a:pt x="112972" y="1200"/>
                  </a:lnTo>
                  <a:lnTo>
                    <a:pt x="117214" y="799"/>
                  </a:lnTo>
                  <a:lnTo>
                    <a:pt x="121947" y="533"/>
                  </a:lnTo>
                  <a:lnTo>
                    <a:pt x="131334" y="236"/>
                  </a:lnTo>
                  <a:lnTo>
                    <a:pt x="142926" y="69"/>
                  </a:lnTo>
                  <a:lnTo>
                    <a:pt x="190953" y="0"/>
                  </a:lnTo>
                  <a:lnTo>
                    <a:pt x="193967" y="952"/>
                  </a:lnTo>
                  <a:lnTo>
                    <a:pt x="199855" y="4550"/>
                  </a:lnTo>
                  <a:lnTo>
                    <a:pt x="205647" y="6784"/>
                  </a:lnTo>
                  <a:lnTo>
                    <a:pt x="212575" y="8218"/>
                  </a:lnTo>
                  <a:lnTo>
                    <a:pt x="218326" y="8466"/>
                  </a:lnTo>
                  <a:lnTo>
                    <a:pt x="219836" y="9454"/>
                  </a:lnTo>
                  <a:lnTo>
                    <a:pt x="220841" y="11065"/>
                  </a:lnTo>
                  <a:lnTo>
                    <a:pt x="222736" y="16788"/>
                  </a:lnTo>
                  <a:lnTo>
                    <a:pt x="227369" y="21589"/>
                  </a:lnTo>
                  <a:lnTo>
                    <a:pt x="228722" y="23917"/>
                  </a:lnTo>
                  <a:lnTo>
                    <a:pt x="230224" y="29044"/>
                  </a:lnTo>
                  <a:lnTo>
                    <a:pt x="231070" y="37286"/>
                  </a:lnTo>
                  <a:lnTo>
                    <a:pt x="230236" y="40097"/>
                  </a:lnTo>
                  <a:lnTo>
                    <a:pt x="225464" y="48604"/>
                  </a:lnTo>
                  <a:lnTo>
                    <a:pt x="224014" y="54304"/>
                  </a:lnTo>
                  <a:lnTo>
                    <a:pt x="223369" y="62552"/>
                  </a:lnTo>
                  <a:lnTo>
                    <a:pt x="223083" y="72568"/>
                  </a:lnTo>
                  <a:lnTo>
                    <a:pt x="222884" y="95610"/>
                  </a:lnTo>
                  <a:lnTo>
                    <a:pt x="221921" y="99934"/>
                  </a:lnTo>
                  <a:lnTo>
                    <a:pt x="220327" y="104722"/>
                  </a:lnTo>
                  <a:lnTo>
                    <a:pt x="218312" y="109820"/>
                  </a:lnTo>
                  <a:lnTo>
                    <a:pt x="216072" y="118023"/>
                  </a:lnTo>
                  <a:lnTo>
                    <a:pt x="215077" y="125796"/>
                  </a:lnTo>
                  <a:lnTo>
                    <a:pt x="214812" y="130536"/>
                  </a:lnTo>
                  <a:lnTo>
                    <a:pt x="214517" y="140883"/>
                  </a:lnTo>
                  <a:lnTo>
                    <a:pt x="214285" y="186598"/>
                  </a:lnTo>
                  <a:lnTo>
                    <a:pt x="214281" y="255471"/>
                  </a:lnTo>
                  <a:lnTo>
                    <a:pt x="211741" y="258957"/>
                  </a:lnTo>
                  <a:lnTo>
                    <a:pt x="209730" y="261220"/>
                  </a:lnTo>
                  <a:lnTo>
                    <a:pt x="208389" y="263681"/>
                  </a:lnTo>
                  <a:lnTo>
                    <a:pt x="206238" y="271935"/>
                  </a:lnTo>
                  <a:lnTo>
                    <a:pt x="205944" y="274212"/>
                  </a:lnTo>
                  <a:lnTo>
                    <a:pt x="205813" y="278399"/>
                  </a:lnTo>
                  <a:lnTo>
                    <a:pt x="206731" y="279896"/>
                  </a:lnTo>
                  <a:lnTo>
                    <a:pt x="208295" y="280894"/>
                  </a:lnTo>
                  <a:lnTo>
                    <a:pt x="213931" y="282774"/>
                  </a:lnTo>
                  <a:lnTo>
                    <a:pt x="206869" y="282881"/>
                  </a:lnTo>
                  <a:lnTo>
                    <a:pt x="205708" y="28289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2" name="SMARTPenAnnotation42"/>
            <p:cNvSpPr/>
            <p:nvPr/>
          </p:nvSpPr>
          <p:spPr>
            <a:xfrm>
              <a:off x="1974897" y="4355227"/>
              <a:ext cx="282529" cy="179623"/>
            </a:xfrm>
            <a:custGeom>
              <a:avLst/>
              <a:gdLst/>
              <a:ahLst/>
              <a:cxnLst/>
              <a:rect l="0" t="0" r="0" b="0"/>
              <a:pathLst>
                <a:path w="282529" h="179623">
                  <a:moveTo>
                    <a:pt x="119650" y="25320"/>
                  </a:moveTo>
                  <a:lnTo>
                    <a:pt x="111430" y="25320"/>
                  </a:lnTo>
                  <a:lnTo>
                    <a:pt x="106154" y="22780"/>
                  </a:lnTo>
                  <a:lnTo>
                    <a:pt x="96347" y="17939"/>
                  </a:lnTo>
                  <a:lnTo>
                    <a:pt x="92466" y="17277"/>
                  </a:lnTo>
                  <a:lnTo>
                    <a:pt x="84685" y="16768"/>
                  </a:lnTo>
                  <a:lnTo>
                    <a:pt x="64964" y="16748"/>
                  </a:lnTo>
                  <a:lnTo>
                    <a:pt x="63190" y="17701"/>
                  </a:lnTo>
                  <a:lnTo>
                    <a:pt x="62007" y="19288"/>
                  </a:lnTo>
                  <a:lnTo>
                    <a:pt x="61219" y="21298"/>
                  </a:lnTo>
                  <a:lnTo>
                    <a:pt x="59741" y="22639"/>
                  </a:lnTo>
                  <a:lnTo>
                    <a:pt x="57803" y="23533"/>
                  </a:lnTo>
                  <a:lnTo>
                    <a:pt x="55559" y="24128"/>
                  </a:lnTo>
                  <a:lnTo>
                    <a:pt x="50525" y="27331"/>
                  </a:lnTo>
                  <a:lnTo>
                    <a:pt x="47849" y="29518"/>
                  </a:lnTo>
                  <a:lnTo>
                    <a:pt x="45113" y="30976"/>
                  </a:lnTo>
                  <a:lnTo>
                    <a:pt x="36711" y="33981"/>
                  </a:lnTo>
                  <a:lnTo>
                    <a:pt x="31035" y="38059"/>
                  </a:lnTo>
                  <a:lnTo>
                    <a:pt x="29141" y="40481"/>
                  </a:lnTo>
                  <a:lnTo>
                    <a:pt x="27878" y="43047"/>
                  </a:lnTo>
                  <a:lnTo>
                    <a:pt x="27037" y="45710"/>
                  </a:lnTo>
                  <a:lnTo>
                    <a:pt x="23561" y="51210"/>
                  </a:lnTo>
                  <a:lnTo>
                    <a:pt x="21301" y="54010"/>
                  </a:lnTo>
                  <a:lnTo>
                    <a:pt x="18841" y="56829"/>
                  </a:lnTo>
                  <a:lnTo>
                    <a:pt x="16249" y="59662"/>
                  </a:lnTo>
                  <a:lnTo>
                    <a:pt x="13569" y="62502"/>
                  </a:lnTo>
                  <a:lnTo>
                    <a:pt x="11782" y="66301"/>
                  </a:lnTo>
                  <a:lnTo>
                    <a:pt x="10590" y="70738"/>
                  </a:lnTo>
                  <a:lnTo>
                    <a:pt x="9796" y="75601"/>
                  </a:lnTo>
                  <a:lnTo>
                    <a:pt x="9266" y="79796"/>
                  </a:lnTo>
                  <a:lnTo>
                    <a:pt x="8914" y="83545"/>
                  </a:lnTo>
                  <a:lnTo>
                    <a:pt x="8678" y="86997"/>
                  </a:lnTo>
                  <a:lnTo>
                    <a:pt x="7569" y="90250"/>
                  </a:lnTo>
                  <a:lnTo>
                    <a:pt x="5877" y="93372"/>
                  </a:lnTo>
                  <a:lnTo>
                    <a:pt x="3796" y="96405"/>
                  </a:lnTo>
                  <a:lnTo>
                    <a:pt x="2409" y="100333"/>
                  </a:lnTo>
                  <a:lnTo>
                    <a:pt x="1484" y="104856"/>
                  </a:lnTo>
                  <a:lnTo>
                    <a:pt x="868" y="109777"/>
                  </a:lnTo>
                  <a:lnTo>
                    <a:pt x="457" y="114010"/>
                  </a:lnTo>
                  <a:lnTo>
                    <a:pt x="183" y="117784"/>
                  </a:lnTo>
                  <a:lnTo>
                    <a:pt x="0" y="121253"/>
                  </a:lnTo>
                  <a:lnTo>
                    <a:pt x="831" y="124518"/>
                  </a:lnTo>
                  <a:lnTo>
                    <a:pt x="2337" y="127647"/>
                  </a:lnTo>
                  <a:lnTo>
                    <a:pt x="4294" y="130686"/>
                  </a:lnTo>
                  <a:lnTo>
                    <a:pt x="5599" y="133664"/>
                  </a:lnTo>
                  <a:lnTo>
                    <a:pt x="6468" y="136602"/>
                  </a:lnTo>
                  <a:lnTo>
                    <a:pt x="7048" y="139512"/>
                  </a:lnTo>
                  <a:lnTo>
                    <a:pt x="8387" y="141454"/>
                  </a:lnTo>
                  <a:lnTo>
                    <a:pt x="10232" y="142747"/>
                  </a:lnTo>
                  <a:lnTo>
                    <a:pt x="12415" y="143610"/>
                  </a:lnTo>
                  <a:lnTo>
                    <a:pt x="17380" y="147108"/>
                  </a:lnTo>
                  <a:lnTo>
                    <a:pt x="20038" y="149375"/>
                  </a:lnTo>
                  <a:lnTo>
                    <a:pt x="21809" y="151838"/>
                  </a:lnTo>
                  <a:lnTo>
                    <a:pt x="23778" y="157115"/>
                  </a:lnTo>
                  <a:lnTo>
                    <a:pt x="27193" y="162636"/>
                  </a:lnTo>
                  <a:lnTo>
                    <a:pt x="29437" y="165442"/>
                  </a:lnTo>
                  <a:lnTo>
                    <a:pt x="31885" y="167312"/>
                  </a:lnTo>
                  <a:lnTo>
                    <a:pt x="34470" y="168559"/>
                  </a:lnTo>
                  <a:lnTo>
                    <a:pt x="37146" y="169390"/>
                  </a:lnTo>
                  <a:lnTo>
                    <a:pt x="38930" y="170897"/>
                  </a:lnTo>
                  <a:lnTo>
                    <a:pt x="40119" y="172853"/>
                  </a:lnTo>
                  <a:lnTo>
                    <a:pt x="40912" y="175111"/>
                  </a:lnTo>
                  <a:lnTo>
                    <a:pt x="42393" y="176616"/>
                  </a:lnTo>
                  <a:lnTo>
                    <a:pt x="44333" y="177619"/>
                  </a:lnTo>
                  <a:lnTo>
                    <a:pt x="46578" y="178288"/>
                  </a:lnTo>
                  <a:lnTo>
                    <a:pt x="54154" y="179031"/>
                  </a:lnTo>
                  <a:lnTo>
                    <a:pt x="65437" y="179507"/>
                  </a:lnTo>
                  <a:lnTo>
                    <a:pt x="71943" y="179591"/>
                  </a:lnTo>
                  <a:lnTo>
                    <a:pt x="88294" y="179622"/>
                  </a:lnTo>
                  <a:lnTo>
                    <a:pt x="91126" y="178671"/>
                  </a:lnTo>
                  <a:lnTo>
                    <a:pt x="99662" y="173733"/>
                  </a:lnTo>
                  <a:lnTo>
                    <a:pt x="105369" y="172244"/>
                  </a:lnTo>
                  <a:lnTo>
                    <a:pt x="107272" y="170894"/>
                  </a:lnTo>
                  <a:lnTo>
                    <a:pt x="108540" y="169042"/>
                  </a:lnTo>
                  <a:lnTo>
                    <a:pt x="109386" y="166855"/>
                  </a:lnTo>
                  <a:lnTo>
                    <a:pt x="112866" y="161885"/>
                  </a:lnTo>
                  <a:lnTo>
                    <a:pt x="117587" y="156500"/>
                  </a:lnTo>
                  <a:lnTo>
                    <a:pt x="122861" y="150933"/>
                  </a:lnTo>
                  <a:lnTo>
                    <a:pt x="124648" y="147162"/>
                  </a:lnTo>
                  <a:lnTo>
                    <a:pt x="125839" y="142743"/>
                  </a:lnTo>
                  <a:lnTo>
                    <a:pt x="126634" y="137892"/>
                  </a:lnTo>
                  <a:lnTo>
                    <a:pt x="129068" y="133705"/>
                  </a:lnTo>
                  <a:lnTo>
                    <a:pt x="132596" y="129962"/>
                  </a:lnTo>
                  <a:lnTo>
                    <a:pt x="136853" y="126514"/>
                  </a:lnTo>
                  <a:lnTo>
                    <a:pt x="139691" y="122310"/>
                  </a:lnTo>
                  <a:lnTo>
                    <a:pt x="141583" y="117603"/>
                  </a:lnTo>
                  <a:lnTo>
                    <a:pt x="142845" y="112559"/>
                  </a:lnTo>
                  <a:lnTo>
                    <a:pt x="144638" y="107292"/>
                  </a:lnTo>
                  <a:lnTo>
                    <a:pt x="146786" y="101876"/>
                  </a:lnTo>
                  <a:lnTo>
                    <a:pt x="149171" y="96360"/>
                  </a:lnTo>
                  <a:lnTo>
                    <a:pt x="150761" y="90777"/>
                  </a:lnTo>
                  <a:lnTo>
                    <a:pt x="151820" y="85151"/>
                  </a:lnTo>
                  <a:lnTo>
                    <a:pt x="152527" y="79495"/>
                  </a:lnTo>
                  <a:lnTo>
                    <a:pt x="152998" y="74771"/>
                  </a:lnTo>
                  <a:lnTo>
                    <a:pt x="153312" y="70671"/>
                  </a:lnTo>
                  <a:lnTo>
                    <a:pt x="153521" y="66984"/>
                  </a:lnTo>
                  <a:lnTo>
                    <a:pt x="153754" y="57807"/>
                  </a:lnTo>
                  <a:lnTo>
                    <a:pt x="153929" y="31431"/>
                  </a:lnTo>
                  <a:lnTo>
                    <a:pt x="152980" y="28442"/>
                  </a:lnTo>
                  <a:lnTo>
                    <a:pt x="151395" y="25496"/>
                  </a:lnTo>
                  <a:lnTo>
                    <a:pt x="149386" y="22580"/>
                  </a:lnTo>
                  <a:lnTo>
                    <a:pt x="148046" y="19683"/>
                  </a:lnTo>
                  <a:lnTo>
                    <a:pt x="147153" y="16800"/>
                  </a:lnTo>
                  <a:lnTo>
                    <a:pt x="146558" y="13925"/>
                  </a:lnTo>
                  <a:lnTo>
                    <a:pt x="145209" y="12008"/>
                  </a:lnTo>
                  <a:lnTo>
                    <a:pt x="143357" y="10730"/>
                  </a:lnTo>
                  <a:lnTo>
                    <a:pt x="141169" y="9879"/>
                  </a:lnTo>
                  <a:lnTo>
                    <a:pt x="139711" y="8358"/>
                  </a:lnTo>
                  <a:lnTo>
                    <a:pt x="138739" y="6392"/>
                  </a:lnTo>
                  <a:lnTo>
                    <a:pt x="138091" y="4129"/>
                  </a:lnTo>
                  <a:lnTo>
                    <a:pt x="136707" y="2620"/>
                  </a:lnTo>
                  <a:lnTo>
                    <a:pt x="134831" y="1614"/>
                  </a:lnTo>
                  <a:lnTo>
                    <a:pt x="129528" y="0"/>
                  </a:lnTo>
                  <a:lnTo>
                    <a:pt x="129093" y="820"/>
                  </a:lnTo>
                  <a:lnTo>
                    <a:pt x="128480" y="5573"/>
                  </a:lnTo>
                  <a:lnTo>
                    <a:pt x="128337" y="7018"/>
                  </a:lnTo>
                  <a:lnTo>
                    <a:pt x="132807" y="12383"/>
                  </a:lnTo>
                  <a:lnTo>
                    <a:pt x="134136" y="14791"/>
                  </a:lnTo>
                  <a:lnTo>
                    <a:pt x="135613" y="20005"/>
                  </a:lnTo>
                  <a:lnTo>
                    <a:pt x="138810" y="25498"/>
                  </a:lnTo>
                  <a:lnTo>
                    <a:pt x="140996" y="28296"/>
                  </a:lnTo>
                  <a:lnTo>
                    <a:pt x="143406" y="31114"/>
                  </a:lnTo>
                  <a:lnTo>
                    <a:pt x="145965" y="33945"/>
                  </a:lnTo>
                  <a:lnTo>
                    <a:pt x="148623" y="36785"/>
                  </a:lnTo>
                  <a:lnTo>
                    <a:pt x="150395" y="39631"/>
                  </a:lnTo>
                  <a:lnTo>
                    <a:pt x="151577" y="42481"/>
                  </a:lnTo>
                  <a:lnTo>
                    <a:pt x="152365" y="45333"/>
                  </a:lnTo>
                  <a:lnTo>
                    <a:pt x="153842" y="48187"/>
                  </a:lnTo>
                  <a:lnTo>
                    <a:pt x="155780" y="51042"/>
                  </a:lnTo>
                  <a:lnTo>
                    <a:pt x="158024" y="53898"/>
                  </a:lnTo>
                  <a:lnTo>
                    <a:pt x="160473" y="57707"/>
                  </a:lnTo>
                  <a:lnTo>
                    <a:pt x="163058" y="62151"/>
                  </a:lnTo>
                  <a:lnTo>
                    <a:pt x="165733" y="67020"/>
                  </a:lnTo>
                  <a:lnTo>
                    <a:pt x="169422" y="71217"/>
                  </a:lnTo>
                  <a:lnTo>
                    <a:pt x="173787" y="74968"/>
                  </a:lnTo>
                  <a:lnTo>
                    <a:pt x="178601" y="78422"/>
                  </a:lnTo>
                  <a:lnTo>
                    <a:pt x="182763" y="81676"/>
                  </a:lnTo>
                  <a:lnTo>
                    <a:pt x="186491" y="84798"/>
                  </a:lnTo>
                  <a:lnTo>
                    <a:pt x="189928" y="87832"/>
                  </a:lnTo>
                  <a:lnTo>
                    <a:pt x="192219" y="90807"/>
                  </a:lnTo>
                  <a:lnTo>
                    <a:pt x="193747" y="93743"/>
                  </a:lnTo>
                  <a:lnTo>
                    <a:pt x="194766" y="96653"/>
                  </a:lnTo>
                  <a:lnTo>
                    <a:pt x="197349" y="98593"/>
                  </a:lnTo>
                  <a:lnTo>
                    <a:pt x="205301" y="100749"/>
                  </a:lnTo>
                  <a:lnTo>
                    <a:pt x="212644" y="101707"/>
                  </a:lnTo>
                  <a:lnTo>
                    <a:pt x="215936" y="101961"/>
                  </a:lnTo>
                  <a:lnTo>
                    <a:pt x="219083" y="103084"/>
                  </a:lnTo>
                  <a:lnTo>
                    <a:pt x="225120" y="106872"/>
                  </a:lnTo>
                  <a:lnTo>
                    <a:pt x="230978" y="109190"/>
                  </a:lnTo>
                  <a:lnTo>
                    <a:pt x="237949" y="110679"/>
                  </a:lnTo>
                  <a:lnTo>
                    <a:pt x="239473" y="109848"/>
                  </a:lnTo>
                  <a:lnTo>
                    <a:pt x="243707" y="106386"/>
                  </a:lnTo>
                  <a:lnTo>
                    <a:pt x="246170" y="105081"/>
                  </a:lnTo>
                  <a:lnTo>
                    <a:pt x="254186" y="102293"/>
                  </a:lnTo>
                  <a:lnTo>
                    <a:pt x="259771" y="98265"/>
                  </a:lnTo>
                  <a:lnTo>
                    <a:pt x="261642" y="95858"/>
                  </a:lnTo>
                  <a:lnTo>
                    <a:pt x="262889" y="93301"/>
                  </a:lnTo>
                  <a:lnTo>
                    <a:pt x="264890" y="86903"/>
                  </a:lnTo>
                  <a:lnTo>
                    <a:pt x="267703" y="83487"/>
                  </a:lnTo>
                  <a:lnTo>
                    <a:pt x="269787" y="81243"/>
                  </a:lnTo>
                  <a:lnTo>
                    <a:pt x="271177" y="78795"/>
                  </a:lnTo>
                  <a:lnTo>
                    <a:pt x="272720" y="73534"/>
                  </a:lnTo>
                  <a:lnTo>
                    <a:pt x="274084" y="71750"/>
                  </a:lnTo>
                  <a:lnTo>
                    <a:pt x="275946" y="70561"/>
                  </a:lnTo>
                  <a:lnTo>
                    <a:pt x="281227" y="68652"/>
                  </a:lnTo>
                  <a:lnTo>
                    <a:pt x="281661" y="67543"/>
                  </a:lnTo>
                  <a:lnTo>
                    <a:pt x="282271" y="62384"/>
                  </a:lnTo>
                  <a:lnTo>
                    <a:pt x="282528" y="596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3" name="SMARTPenAnnotation43"/>
            <p:cNvSpPr/>
            <p:nvPr/>
          </p:nvSpPr>
          <p:spPr>
            <a:xfrm>
              <a:off x="3397567" y="4063365"/>
              <a:ext cx="239665" cy="154273"/>
            </a:xfrm>
            <a:custGeom>
              <a:avLst/>
              <a:gdLst/>
              <a:ahLst/>
              <a:cxnLst/>
              <a:rect l="0" t="0" r="0" b="0"/>
              <a:pathLst>
                <a:path w="239665" h="154273">
                  <a:moveTo>
                    <a:pt x="0" y="0"/>
                  </a:moveTo>
                  <a:lnTo>
                    <a:pt x="0" y="4550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5891" y="8731"/>
                  </a:lnTo>
                  <a:lnTo>
                    <a:pt x="6785" y="10583"/>
                  </a:lnTo>
                  <a:lnTo>
                    <a:pt x="8219" y="15849"/>
                  </a:lnTo>
                  <a:lnTo>
                    <a:pt x="10955" y="19109"/>
                  </a:lnTo>
                  <a:lnTo>
                    <a:pt x="13019" y="21312"/>
                  </a:lnTo>
                  <a:lnTo>
                    <a:pt x="14394" y="24685"/>
                  </a:lnTo>
                  <a:lnTo>
                    <a:pt x="15311" y="28839"/>
                  </a:lnTo>
                  <a:lnTo>
                    <a:pt x="15923" y="33514"/>
                  </a:lnTo>
                  <a:lnTo>
                    <a:pt x="16330" y="37582"/>
                  </a:lnTo>
                  <a:lnTo>
                    <a:pt x="16602" y="41247"/>
                  </a:lnTo>
                  <a:lnTo>
                    <a:pt x="16783" y="44643"/>
                  </a:lnTo>
                  <a:lnTo>
                    <a:pt x="17856" y="47860"/>
                  </a:lnTo>
                  <a:lnTo>
                    <a:pt x="19524" y="50956"/>
                  </a:lnTo>
                  <a:lnTo>
                    <a:pt x="21589" y="53973"/>
                  </a:lnTo>
                  <a:lnTo>
                    <a:pt x="23917" y="56937"/>
                  </a:lnTo>
                  <a:lnTo>
                    <a:pt x="26422" y="59865"/>
                  </a:lnTo>
                  <a:lnTo>
                    <a:pt x="29045" y="62770"/>
                  </a:lnTo>
                  <a:lnTo>
                    <a:pt x="30793" y="65659"/>
                  </a:lnTo>
                  <a:lnTo>
                    <a:pt x="31959" y="68538"/>
                  </a:lnTo>
                  <a:lnTo>
                    <a:pt x="32736" y="71409"/>
                  </a:lnTo>
                  <a:lnTo>
                    <a:pt x="34206" y="75228"/>
                  </a:lnTo>
                  <a:lnTo>
                    <a:pt x="36139" y="79680"/>
                  </a:lnTo>
                  <a:lnTo>
                    <a:pt x="38380" y="84552"/>
                  </a:lnTo>
                  <a:lnTo>
                    <a:pt x="40827" y="88753"/>
                  </a:lnTo>
                  <a:lnTo>
                    <a:pt x="43410" y="92506"/>
                  </a:lnTo>
                  <a:lnTo>
                    <a:pt x="46085" y="95961"/>
                  </a:lnTo>
                  <a:lnTo>
                    <a:pt x="48821" y="99216"/>
                  </a:lnTo>
                  <a:lnTo>
                    <a:pt x="51598" y="102339"/>
                  </a:lnTo>
                  <a:lnTo>
                    <a:pt x="54400" y="105373"/>
                  </a:lnTo>
                  <a:lnTo>
                    <a:pt x="56269" y="108349"/>
                  </a:lnTo>
                  <a:lnTo>
                    <a:pt x="57516" y="111285"/>
                  </a:lnTo>
                  <a:lnTo>
                    <a:pt x="58346" y="114195"/>
                  </a:lnTo>
                  <a:lnTo>
                    <a:pt x="59852" y="117087"/>
                  </a:lnTo>
                  <a:lnTo>
                    <a:pt x="61809" y="119968"/>
                  </a:lnTo>
                  <a:lnTo>
                    <a:pt x="64066" y="122841"/>
                  </a:lnTo>
                  <a:lnTo>
                    <a:pt x="66523" y="125709"/>
                  </a:lnTo>
                  <a:lnTo>
                    <a:pt x="69114" y="128574"/>
                  </a:lnTo>
                  <a:lnTo>
                    <a:pt x="71793" y="131435"/>
                  </a:lnTo>
                  <a:lnTo>
                    <a:pt x="73580" y="134296"/>
                  </a:lnTo>
                  <a:lnTo>
                    <a:pt x="74771" y="137155"/>
                  </a:lnTo>
                  <a:lnTo>
                    <a:pt x="76682" y="144038"/>
                  </a:lnTo>
                  <a:lnTo>
                    <a:pt x="77791" y="144603"/>
                  </a:lnTo>
                  <a:lnTo>
                    <a:pt x="81564" y="145230"/>
                  </a:lnTo>
                  <a:lnTo>
                    <a:pt x="82951" y="146350"/>
                  </a:lnTo>
                  <a:lnTo>
                    <a:pt x="83876" y="148049"/>
                  </a:lnTo>
                  <a:lnTo>
                    <a:pt x="85716" y="154272"/>
                  </a:lnTo>
                  <a:lnTo>
                    <a:pt x="85724" y="146921"/>
                  </a:lnTo>
                  <a:lnTo>
                    <a:pt x="84771" y="146524"/>
                  </a:lnTo>
                  <a:lnTo>
                    <a:pt x="81174" y="146084"/>
                  </a:lnTo>
                  <a:lnTo>
                    <a:pt x="79833" y="145014"/>
                  </a:lnTo>
                  <a:lnTo>
                    <a:pt x="78940" y="143349"/>
                  </a:lnTo>
                  <a:lnTo>
                    <a:pt x="78344" y="141286"/>
                  </a:lnTo>
                  <a:lnTo>
                    <a:pt x="76994" y="138957"/>
                  </a:lnTo>
                  <a:lnTo>
                    <a:pt x="75142" y="136453"/>
                  </a:lnTo>
                  <a:lnTo>
                    <a:pt x="72955" y="133831"/>
                  </a:lnTo>
                  <a:lnTo>
                    <a:pt x="70544" y="131131"/>
                  </a:lnTo>
                  <a:lnTo>
                    <a:pt x="65325" y="125590"/>
                  </a:lnTo>
                  <a:lnTo>
                    <a:pt x="63553" y="122779"/>
                  </a:lnTo>
                  <a:lnTo>
                    <a:pt x="62371" y="119952"/>
                  </a:lnTo>
                  <a:lnTo>
                    <a:pt x="61583" y="117116"/>
                  </a:lnTo>
                  <a:lnTo>
                    <a:pt x="61058" y="113319"/>
                  </a:lnTo>
                  <a:lnTo>
                    <a:pt x="60708" y="108884"/>
                  </a:lnTo>
                  <a:lnTo>
                    <a:pt x="60319" y="99828"/>
                  </a:lnTo>
                  <a:lnTo>
                    <a:pt x="60100" y="89374"/>
                  </a:lnTo>
                  <a:lnTo>
                    <a:pt x="60020" y="78950"/>
                  </a:lnTo>
                  <a:lnTo>
                    <a:pt x="62553" y="75411"/>
                  </a:lnTo>
                  <a:lnTo>
                    <a:pt x="64562" y="73134"/>
                  </a:lnTo>
                  <a:lnTo>
                    <a:pt x="66854" y="69711"/>
                  </a:lnTo>
                  <a:lnTo>
                    <a:pt x="69334" y="65524"/>
                  </a:lnTo>
                  <a:lnTo>
                    <a:pt x="71940" y="60827"/>
                  </a:lnTo>
                  <a:lnTo>
                    <a:pt x="74630" y="56744"/>
                  </a:lnTo>
                  <a:lnTo>
                    <a:pt x="77376" y="53069"/>
                  </a:lnTo>
                  <a:lnTo>
                    <a:pt x="80159" y="49667"/>
                  </a:lnTo>
                  <a:lnTo>
                    <a:pt x="83919" y="46446"/>
                  </a:lnTo>
                  <a:lnTo>
                    <a:pt x="88331" y="43347"/>
                  </a:lnTo>
                  <a:lnTo>
                    <a:pt x="93178" y="40327"/>
                  </a:lnTo>
                  <a:lnTo>
                    <a:pt x="98313" y="37362"/>
                  </a:lnTo>
                  <a:lnTo>
                    <a:pt x="109100" y="31528"/>
                  </a:lnTo>
                  <a:lnTo>
                    <a:pt x="113691" y="28639"/>
                  </a:lnTo>
                  <a:lnTo>
                    <a:pt x="117704" y="25760"/>
                  </a:lnTo>
                  <a:lnTo>
                    <a:pt x="121332" y="22888"/>
                  </a:lnTo>
                  <a:lnTo>
                    <a:pt x="125655" y="20974"/>
                  </a:lnTo>
                  <a:lnTo>
                    <a:pt x="130443" y="19697"/>
                  </a:lnTo>
                  <a:lnTo>
                    <a:pt x="135540" y="18847"/>
                  </a:lnTo>
                  <a:lnTo>
                    <a:pt x="140842" y="18279"/>
                  </a:lnTo>
                  <a:lnTo>
                    <a:pt x="146282" y="17901"/>
                  </a:lnTo>
                  <a:lnTo>
                    <a:pt x="156454" y="17481"/>
                  </a:lnTo>
                  <a:lnTo>
                    <a:pt x="164150" y="17294"/>
                  </a:lnTo>
                  <a:lnTo>
                    <a:pt x="207011" y="17149"/>
                  </a:lnTo>
                  <a:lnTo>
                    <a:pt x="210398" y="18100"/>
                  </a:lnTo>
                  <a:lnTo>
                    <a:pt x="216700" y="21697"/>
                  </a:lnTo>
                  <a:lnTo>
                    <a:pt x="222676" y="23930"/>
                  </a:lnTo>
                  <a:lnTo>
                    <a:pt x="229723" y="25364"/>
                  </a:lnTo>
                  <a:lnTo>
                    <a:pt x="230301" y="26434"/>
                  </a:lnTo>
                  <a:lnTo>
                    <a:pt x="230944" y="30163"/>
                  </a:lnTo>
                  <a:lnTo>
                    <a:pt x="232068" y="31539"/>
                  </a:lnTo>
                  <a:lnTo>
                    <a:pt x="233769" y="32456"/>
                  </a:lnTo>
                  <a:lnTo>
                    <a:pt x="239664" y="34182"/>
                  </a:lnTo>
                  <a:lnTo>
                    <a:pt x="232617" y="34281"/>
                  </a:lnTo>
                  <a:lnTo>
                    <a:pt x="232231" y="35236"/>
                  </a:lnTo>
                  <a:lnTo>
                    <a:pt x="231973" y="36825"/>
                  </a:lnTo>
                  <a:lnTo>
                    <a:pt x="231458" y="428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95" name="SMARTPenAnnotation0"/>
          <p:cNvSpPr/>
          <p:nvPr/>
        </p:nvSpPr>
        <p:spPr>
          <a:xfrm>
            <a:off x="2488891" y="3857625"/>
            <a:ext cx="188446" cy="188596"/>
          </a:xfrm>
          <a:custGeom>
            <a:avLst/>
            <a:gdLst/>
            <a:ahLst/>
            <a:cxnLst/>
            <a:rect l="0" t="0" r="0" b="0"/>
            <a:pathLst>
              <a:path w="188446" h="188596">
                <a:moveTo>
                  <a:pt x="34281" y="0"/>
                </a:moveTo>
                <a:lnTo>
                  <a:pt x="26900" y="0"/>
                </a:lnTo>
                <a:lnTo>
                  <a:pt x="33194" y="0"/>
                </a:lnTo>
                <a:lnTo>
                  <a:pt x="33556" y="952"/>
                </a:lnTo>
                <a:lnTo>
                  <a:pt x="33959" y="4550"/>
                </a:lnTo>
                <a:lnTo>
                  <a:pt x="33114" y="6844"/>
                </a:lnTo>
                <a:lnTo>
                  <a:pt x="29635" y="11931"/>
                </a:lnTo>
                <a:lnTo>
                  <a:pt x="27453" y="17368"/>
                </a:lnTo>
                <a:lnTo>
                  <a:pt x="26053" y="24068"/>
                </a:lnTo>
                <a:lnTo>
                  <a:pt x="21260" y="29779"/>
                </a:lnTo>
                <a:lnTo>
                  <a:pt x="19885" y="32235"/>
                </a:lnTo>
                <a:lnTo>
                  <a:pt x="18358" y="37504"/>
                </a:lnTo>
                <a:lnTo>
                  <a:pt x="15139" y="43021"/>
                </a:lnTo>
                <a:lnTo>
                  <a:pt x="12947" y="45825"/>
                </a:lnTo>
                <a:lnTo>
                  <a:pt x="10512" y="51482"/>
                </a:lnTo>
                <a:lnTo>
                  <a:pt x="9862" y="54323"/>
                </a:lnTo>
                <a:lnTo>
                  <a:pt x="9429" y="58123"/>
                </a:lnTo>
                <a:lnTo>
                  <a:pt x="9141" y="62561"/>
                </a:lnTo>
                <a:lnTo>
                  <a:pt x="8948" y="67424"/>
                </a:lnTo>
                <a:lnTo>
                  <a:pt x="7868" y="71620"/>
                </a:lnTo>
                <a:lnTo>
                  <a:pt x="6195" y="75369"/>
                </a:lnTo>
                <a:lnTo>
                  <a:pt x="4127" y="78821"/>
                </a:lnTo>
                <a:lnTo>
                  <a:pt x="2748" y="82075"/>
                </a:lnTo>
                <a:lnTo>
                  <a:pt x="1829" y="85196"/>
                </a:lnTo>
                <a:lnTo>
                  <a:pt x="1216" y="88230"/>
                </a:lnTo>
                <a:lnTo>
                  <a:pt x="808" y="91205"/>
                </a:lnTo>
                <a:lnTo>
                  <a:pt x="354" y="97050"/>
                </a:lnTo>
                <a:lnTo>
                  <a:pt x="152" y="102823"/>
                </a:lnTo>
                <a:lnTo>
                  <a:pt x="39" y="113969"/>
                </a:lnTo>
                <a:lnTo>
                  <a:pt x="0" y="130250"/>
                </a:lnTo>
                <a:lnTo>
                  <a:pt x="950" y="133506"/>
                </a:lnTo>
                <a:lnTo>
                  <a:pt x="2535" y="136629"/>
                </a:lnTo>
                <a:lnTo>
                  <a:pt x="4544" y="139663"/>
                </a:lnTo>
                <a:lnTo>
                  <a:pt x="6837" y="141686"/>
                </a:lnTo>
                <a:lnTo>
                  <a:pt x="9317" y="143035"/>
                </a:lnTo>
                <a:lnTo>
                  <a:pt x="11923" y="143934"/>
                </a:lnTo>
                <a:lnTo>
                  <a:pt x="13661" y="145486"/>
                </a:lnTo>
                <a:lnTo>
                  <a:pt x="14819" y="147473"/>
                </a:lnTo>
                <a:lnTo>
                  <a:pt x="15592" y="149750"/>
                </a:lnTo>
                <a:lnTo>
                  <a:pt x="18990" y="154820"/>
                </a:lnTo>
                <a:lnTo>
                  <a:pt x="23675" y="160249"/>
                </a:lnTo>
                <a:lnTo>
                  <a:pt x="28932" y="165837"/>
                </a:lnTo>
                <a:lnTo>
                  <a:pt x="31668" y="167708"/>
                </a:lnTo>
                <a:lnTo>
                  <a:pt x="37247" y="169786"/>
                </a:lnTo>
                <a:lnTo>
                  <a:pt x="42902" y="173251"/>
                </a:lnTo>
                <a:lnTo>
                  <a:pt x="45743" y="175508"/>
                </a:lnTo>
                <a:lnTo>
                  <a:pt x="48590" y="177012"/>
                </a:lnTo>
                <a:lnTo>
                  <a:pt x="54293" y="178684"/>
                </a:lnTo>
                <a:lnTo>
                  <a:pt x="60003" y="179428"/>
                </a:lnTo>
                <a:lnTo>
                  <a:pt x="65715" y="179758"/>
                </a:lnTo>
                <a:lnTo>
                  <a:pt x="71429" y="179905"/>
                </a:lnTo>
                <a:lnTo>
                  <a:pt x="95954" y="180012"/>
                </a:lnTo>
                <a:lnTo>
                  <a:pt x="100162" y="179063"/>
                </a:lnTo>
                <a:lnTo>
                  <a:pt x="104871" y="177478"/>
                </a:lnTo>
                <a:lnTo>
                  <a:pt x="109916" y="175468"/>
                </a:lnTo>
                <a:lnTo>
                  <a:pt x="114232" y="174129"/>
                </a:lnTo>
                <a:lnTo>
                  <a:pt x="118062" y="173235"/>
                </a:lnTo>
                <a:lnTo>
                  <a:pt x="121567" y="172640"/>
                </a:lnTo>
                <a:lnTo>
                  <a:pt x="125809" y="171291"/>
                </a:lnTo>
                <a:lnTo>
                  <a:pt x="130542" y="169439"/>
                </a:lnTo>
                <a:lnTo>
                  <a:pt x="135603" y="167252"/>
                </a:lnTo>
                <a:lnTo>
                  <a:pt x="139929" y="164841"/>
                </a:lnTo>
                <a:lnTo>
                  <a:pt x="143765" y="162281"/>
                </a:lnTo>
                <a:lnTo>
                  <a:pt x="152216" y="155880"/>
                </a:lnTo>
                <a:lnTo>
                  <a:pt x="154814" y="154403"/>
                </a:lnTo>
                <a:lnTo>
                  <a:pt x="162781" y="150221"/>
                </a:lnTo>
                <a:lnTo>
                  <a:pt x="165668" y="147772"/>
                </a:lnTo>
                <a:lnTo>
                  <a:pt x="167592" y="145187"/>
                </a:lnTo>
                <a:lnTo>
                  <a:pt x="168875" y="142511"/>
                </a:lnTo>
                <a:lnTo>
                  <a:pt x="170683" y="140727"/>
                </a:lnTo>
                <a:lnTo>
                  <a:pt x="172841" y="139538"/>
                </a:lnTo>
                <a:lnTo>
                  <a:pt x="175232" y="138745"/>
                </a:lnTo>
                <a:lnTo>
                  <a:pt x="180428" y="135324"/>
                </a:lnTo>
                <a:lnTo>
                  <a:pt x="183148" y="133079"/>
                </a:lnTo>
                <a:lnTo>
                  <a:pt x="184960" y="130629"/>
                </a:lnTo>
                <a:lnTo>
                  <a:pt x="186975" y="125367"/>
                </a:lnTo>
                <a:lnTo>
                  <a:pt x="188108" y="121601"/>
                </a:lnTo>
                <a:lnTo>
                  <a:pt x="188445" y="115934"/>
                </a:lnTo>
                <a:lnTo>
                  <a:pt x="187539" y="114436"/>
                </a:lnTo>
                <a:lnTo>
                  <a:pt x="185983" y="113438"/>
                </a:lnTo>
                <a:lnTo>
                  <a:pt x="181193" y="111836"/>
                </a:lnTo>
                <a:lnTo>
                  <a:pt x="175812" y="107008"/>
                </a:lnTo>
                <a:lnTo>
                  <a:pt x="173403" y="105629"/>
                </a:lnTo>
                <a:lnTo>
                  <a:pt x="168185" y="104096"/>
                </a:lnTo>
                <a:lnTo>
                  <a:pt x="162692" y="103415"/>
                </a:lnTo>
                <a:lnTo>
                  <a:pt x="155954" y="102977"/>
                </a:lnTo>
                <a:lnTo>
                  <a:pt x="152493" y="105457"/>
                </a:lnTo>
                <a:lnTo>
                  <a:pt x="150237" y="107452"/>
                </a:lnTo>
                <a:lnTo>
                  <a:pt x="146827" y="108782"/>
                </a:lnTo>
                <a:lnTo>
                  <a:pt x="142649" y="109669"/>
                </a:lnTo>
                <a:lnTo>
                  <a:pt x="137959" y="110260"/>
                </a:lnTo>
                <a:lnTo>
                  <a:pt x="133880" y="111606"/>
                </a:lnTo>
                <a:lnTo>
                  <a:pt x="130208" y="113457"/>
                </a:lnTo>
                <a:lnTo>
                  <a:pt x="126807" y="115643"/>
                </a:lnTo>
                <a:lnTo>
                  <a:pt x="123588" y="118052"/>
                </a:lnTo>
                <a:lnTo>
                  <a:pt x="120489" y="120612"/>
                </a:lnTo>
                <a:lnTo>
                  <a:pt x="117470" y="123270"/>
                </a:lnTo>
                <a:lnTo>
                  <a:pt x="114506" y="125043"/>
                </a:lnTo>
                <a:lnTo>
                  <a:pt x="108671" y="127012"/>
                </a:lnTo>
                <a:lnTo>
                  <a:pt x="102903" y="130427"/>
                </a:lnTo>
                <a:lnTo>
                  <a:pt x="97165" y="135120"/>
                </a:lnTo>
                <a:lnTo>
                  <a:pt x="91439" y="140380"/>
                </a:lnTo>
                <a:lnTo>
                  <a:pt x="87412" y="144147"/>
                </a:lnTo>
                <a:lnTo>
                  <a:pt x="86847" y="145627"/>
                </a:lnTo>
                <a:lnTo>
                  <a:pt x="86051" y="151310"/>
                </a:lnTo>
                <a:lnTo>
                  <a:pt x="85782" y="156253"/>
                </a:lnTo>
                <a:lnTo>
                  <a:pt x="85716" y="178444"/>
                </a:lnTo>
                <a:lnTo>
                  <a:pt x="88256" y="181860"/>
                </a:lnTo>
                <a:lnTo>
                  <a:pt x="93097" y="187264"/>
                </a:lnTo>
                <a:lnTo>
                  <a:pt x="94447" y="187708"/>
                </a:lnTo>
                <a:lnTo>
                  <a:pt x="98486" y="188200"/>
                </a:lnTo>
                <a:lnTo>
                  <a:pt x="103457" y="188419"/>
                </a:lnTo>
                <a:lnTo>
                  <a:pt x="111336" y="188572"/>
                </a:lnTo>
                <a:lnTo>
                  <a:pt x="120006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6" name="SMARTPenAnnotation1"/>
          <p:cNvSpPr/>
          <p:nvPr/>
        </p:nvSpPr>
        <p:spPr>
          <a:xfrm>
            <a:off x="2686081" y="3866197"/>
            <a:ext cx="137095" cy="118790"/>
          </a:xfrm>
          <a:custGeom>
            <a:avLst/>
            <a:gdLst/>
            <a:ahLst/>
            <a:cxnLst/>
            <a:rect l="0" t="0" r="0" b="0"/>
            <a:pathLst>
              <a:path w="137095" h="118790">
                <a:moveTo>
                  <a:pt x="34258" y="0"/>
                </a:moveTo>
                <a:lnTo>
                  <a:pt x="25717" y="0"/>
                </a:lnTo>
                <a:lnTo>
                  <a:pt x="12916" y="12770"/>
                </a:lnTo>
                <a:lnTo>
                  <a:pt x="11458" y="15181"/>
                </a:lnTo>
                <a:lnTo>
                  <a:pt x="10486" y="17741"/>
                </a:lnTo>
                <a:lnTo>
                  <a:pt x="9837" y="20400"/>
                </a:lnTo>
                <a:lnTo>
                  <a:pt x="9405" y="23125"/>
                </a:lnTo>
                <a:lnTo>
                  <a:pt x="9117" y="25894"/>
                </a:lnTo>
                <a:lnTo>
                  <a:pt x="8925" y="28693"/>
                </a:lnTo>
                <a:lnTo>
                  <a:pt x="7845" y="31511"/>
                </a:lnTo>
                <a:lnTo>
                  <a:pt x="6172" y="34342"/>
                </a:lnTo>
                <a:lnTo>
                  <a:pt x="4104" y="37182"/>
                </a:lnTo>
                <a:lnTo>
                  <a:pt x="2726" y="40028"/>
                </a:lnTo>
                <a:lnTo>
                  <a:pt x="1807" y="42878"/>
                </a:lnTo>
                <a:lnTo>
                  <a:pt x="1194" y="45730"/>
                </a:lnTo>
                <a:lnTo>
                  <a:pt x="786" y="48584"/>
                </a:lnTo>
                <a:lnTo>
                  <a:pt x="513" y="51440"/>
                </a:lnTo>
                <a:lnTo>
                  <a:pt x="331" y="54296"/>
                </a:lnTo>
                <a:lnTo>
                  <a:pt x="210" y="57152"/>
                </a:lnTo>
                <a:lnTo>
                  <a:pt x="76" y="62866"/>
                </a:lnTo>
                <a:lnTo>
                  <a:pt x="0" y="71438"/>
                </a:lnTo>
                <a:lnTo>
                  <a:pt x="942" y="73343"/>
                </a:lnTo>
                <a:lnTo>
                  <a:pt x="2523" y="74613"/>
                </a:lnTo>
                <a:lnTo>
                  <a:pt x="4529" y="75460"/>
                </a:lnTo>
                <a:lnTo>
                  <a:pt x="6819" y="76976"/>
                </a:lnTo>
                <a:lnTo>
                  <a:pt x="9298" y="78940"/>
                </a:lnTo>
                <a:lnTo>
                  <a:pt x="11903" y="81201"/>
                </a:lnTo>
                <a:lnTo>
                  <a:pt x="13640" y="83662"/>
                </a:lnTo>
                <a:lnTo>
                  <a:pt x="14798" y="86255"/>
                </a:lnTo>
                <a:lnTo>
                  <a:pt x="15570" y="88936"/>
                </a:lnTo>
                <a:lnTo>
                  <a:pt x="17037" y="91675"/>
                </a:lnTo>
                <a:lnTo>
                  <a:pt x="18968" y="94455"/>
                </a:lnTo>
                <a:lnTo>
                  <a:pt x="24359" y="101208"/>
                </a:lnTo>
                <a:lnTo>
                  <a:pt x="26706" y="102715"/>
                </a:lnTo>
                <a:lnTo>
                  <a:pt x="30176" y="104671"/>
                </a:lnTo>
                <a:lnTo>
                  <a:pt x="40331" y="110105"/>
                </a:lnTo>
                <a:lnTo>
                  <a:pt x="44260" y="110848"/>
                </a:lnTo>
                <a:lnTo>
                  <a:pt x="46641" y="111046"/>
                </a:lnTo>
                <a:lnTo>
                  <a:pt x="49181" y="112131"/>
                </a:lnTo>
                <a:lnTo>
                  <a:pt x="51827" y="113806"/>
                </a:lnTo>
                <a:lnTo>
                  <a:pt x="54543" y="115876"/>
                </a:lnTo>
                <a:lnTo>
                  <a:pt x="57307" y="117256"/>
                </a:lnTo>
                <a:lnTo>
                  <a:pt x="60101" y="118176"/>
                </a:lnTo>
                <a:lnTo>
                  <a:pt x="62917" y="118789"/>
                </a:lnTo>
                <a:lnTo>
                  <a:pt x="65747" y="118245"/>
                </a:lnTo>
                <a:lnTo>
                  <a:pt x="68586" y="116930"/>
                </a:lnTo>
                <a:lnTo>
                  <a:pt x="71431" y="115101"/>
                </a:lnTo>
                <a:lnTo>
                  <a:pt x="74280" y="113882"/>
                </a:lnTo>
                <a:lnTo>
                  <a:pt x="77132" y="113069"/>
                </a:lnTo>
                <a:lnTo>
                  <a:pt x="84002" y="111764"/>
                </a:lnTo>
                <a:lnTo>
                  <a:pt x="87482" y="109046"/>
                </a:lnTo>
                <a:lnTo>
                  <a:pt x="89743" y="106987"/>
                </a:lnTo>
                <a:lnTo>
                  <a:pt x="93156" y="104662"/>
                </a:lnTo>
                <a:lnTo>
                  <a:pt x="97336" y="102160"/>
                </a:lnTo>
                <a:lnTo>
                  <a:pt x="108631" y="95851"/>
                </a:lnTo>
                <a:lnTo>
                  <a:pt x="112715" y="92448"/>
                </a:lnTo>
                <a:lnTo>
                  <a:pt x="115138" y="90207"/>
                </a:lnTo>
                <a:lnTo>
                  <a:pt x="123099" y="82502"/>
                </a:lnTo>
                <a:lnTo>
                  <a:pt x="132628" y="73071"/>
                </a:lnTo>
                <a:lnTo>
                  <a:pt x="134128" y="70622"/>
                </a:lnTo>
                <a:lnTo>
                  <a:pt x="135128" y="68036"/>
                </a:lnTo>
                <a:lnTo>
                  <a:pt x="135795" y="65360"/>
                </a:lnTo>
                <a:lnTo>
                  <a:pt x="136239" y="62624"/>
                </a:lnTo>
                <a:lnTo>
                  <a:pt x="136536" y="59847"/>
                </a:lnTo>
                <a:lnTo>
                  <a:pt x="136733" y="57043"/>
                </a:lnTo>
                <a:lnTo>
                  <a:pt x="136865" y="54221"/>
                </a:lnTo>
                <a:lnTo>
                  <a:pt x="137011" y="48546"/>
                </a:lnTo>
                <a:lnTo>
                  <a:pt x="137094" y="39996"/>
                </a:lnTo>
                <a:lnTo>
                  <a:pt x="136153" y="37141"/>
                </a:lnTo>
                <a:lnTo>
                  <a:pt x="134573" y="34286"/>
                </a:lnTo>
                <a:lnTo>
                  <a:pt x="129745" y="27410"/>
                </a:lnTo>
                <a:lnTo>
                  <a:pt x="126544" y="23930"/>
                </a:lnTo>
                <a:lnTo>
                  <a:pt x="124357" y="21668"/>
                </a:lnTo>
                <a:lnTo>
                  <a:pt x="121947" y="20160"/>
                </a:lnTo>
                <a:lnTo>
                  <a:pt x="119388" y="19155"/>
                </a:lnTo>
                <a:lnTo>
                  <a:pt x="116729" y="18485"/>
                </a:lnTo>
                <a:lnTo>
                  <a:pt x="114004" y="17086"/>
                </a:lnTo>
                <a:lnTo>
                  <a:pt x="111234" y="15201"/>
                </a:lnTo>
                <a:lnTo>
                  <a:pt x="108436" y="12991"/>
                </a:lnTo>
                <a:lnTo>
                  <a:pt x="104665" y="11519"/>
                </a:lnTo>
                <a:lnTo>
                  <a:pt x="100246" y="10536"/>
                </a:lnTo>
                <a:lnTo>
                  <a:pt x="95395" y="9882"/>
                </a:lnTo>
                <a:lnTo>
                  <a:pt x="91209" y="9445"/>
                </a:lnTo>
                <a:lnTo>
                  <a:pt x="87465" y="9154"/>
                </a:lnTo>
                <a:lnTo>
                  <a:pt x="84017" y="8961"/>
                </a:lnTo>
                <a:lnTo>
                  <a:pt x="77646" y="8745"/>
                </a:lnTo>
                <a:lnTo>
                  <a:pt x="65795" y="8607"/>
                </a:lnTo>
                <a:lnTo>
                  <a:pt x="62903" y="9548"/>
                </a:lnTo>
                <a:lnTo>
                  <a:pt x="60022" y="11128"/>
                </a:lnTo>
                <a:lnTo>
                  <a:pt x="57149" y="13134"/>
                </a:lnTo>
                <a:lnTo>
                  <a:pt x="54281" y="14471"/>
                </a:lnTo>
                <a:lnTo>
                  <a:pt x="51417" y="15362"/>
                </a:lnTo>
                <a:lnTo>
                  <a:pt x="48555" y="15957"/>
                </a:lnTo>
                <a:lnTo>
                  <a:pt x="44742" y="17305"/>
                </a:lnTo>
                <a:lnTo>
                  <a:pt x="40295" y="19157"/>
                </a:lnTo>
                <a:lnTo>
                  <a:pt x="28572" y="24422"/>
                </a:lnTo>
                <a:lnTo>
                  <a:pt x="24429" y="27682"/>
                </a:lnTo>
                <a:lnTo>
                  <a:pt x="17113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7" name="SMARTPenAnnotation2"/>
          <p:cNvSpPr/>
          <p:nvPr/>
        </p:nvSpPr>
        <p:spPr>
          <a:xfrm>
            <a:off x="3971925" y="5083527"/>
            <a:ext cx="171437" cy="162844"/>
          </a:xfrm>
          <a:custGeom>
            <a:avLst/>
            <a:gdLst/>
            <a:ahLst/>
            <a:cxnLst/>
            <a:rect l="0" t="0" r="0" b="0"/>
            <a:pathLst>
              <a:path w="171437" h="162844">
                <a:moveTo>
                  <a:pt x="0" y="59973"/>
                </a:moveTo>
                <a:lnTo>
                  <a:pt x="0" y="55422"/>
                </a:lnTo>
                <a:lnTo>
                  <a:pt x="952" y="54081"/>
                </a:lnTo>
                <a:lnTo>
                  <a:pt x="2540" y="53187"/>
                </a:lnTo>
                <a:lnTo>
                  <a:pt x="4550" y="52592"/>
                </a:lnTo>
                <a:lnTo>
                  <a:pt x="9325" y="49390"/>
                </a:lnTo>
                <a:lnTo>
                  <a:pt x="11931" y="47202"/>
                </a:lnTo>
                <a:lnTo>
                  <a:pt x="14621" y="45744"/>
                </a:lnTo>
                <a:lnTo>
                  <a:pt x="17367" y="44772"/>
                </a:lnTo>
                <a:lnTo>
                  <a:pt x="20150" y="44124"/>
                </a:lnTo>
                <a:lnTo>
                  <a:pt x="22959" y="42739"/>
                </a:lnTo>
                <a:lnTo>
                  <a:pt x="25783" y="40864"/>
                </a:lnTo>
                <a:lnTo>
                  <a:pt x="28619" y="38661"/>
                </a:lnTo>
                <a:lnTo>
                  <a:pt x="32414" y="36240"/>
                </a:lnTo>
                <a:lnTo>
                  <a:pt x="36849" y="33673"/>
                </a:lnTo>
                <a:lnTo>
                  <a:pt x="41711" y="31010"/>
                </a:lnTo>
                <a:lnTo>
                  <a:pt x="45904" y="28281"/>
                </a:lnTo>
                <a:lnTo>
                  <a:pt x="49653" y="25510"/>
                </a:lnTo>
                <a:lnTo>
                  <a:pt x="53104" y="22710"/>
                </a:lnTo>
                <a:lnTo>
                  <a:pt x="57310" y="19891"/>
                </a:lnTo>
                <a:lnTo>
                  <a:pt x="62019" y="17059"/>
                </a:lnTo>
                <a:lnTo>
                  <a:pt x="67063" y="14219"/>
                </a:lnTo>
                <a:lnTo>
                  <a:pt x="71379" y="12325"/>
                </a:lnTo>
                <a:lnTo>
                  <a:pt x="75208" y="11063"/>
                </a:lnTo>
                <a:lnTo>
                  <a:pt x="78714" y="10221"/>
                </a:lnTo>
                <a:lnTo>
                  <a:pt x="82003" y="8707"/>
                </a:lnTo>
                <a:lnTo>
                  <a:pt x="85149" y="6746"/>
                </a:lnTo>
                <a:lnTo>
                  <a:pt x="88198" y="4485"/>
                </a:lnTo>
                <a:lnTo>
                  <a:pt x="91184" y="2979"/>
                </a:lnTo>
                <a:lnTo>
                  <a:pt x="94126" y="1974"/>
                </a:lnTo>
                <a:lnTo>
                  <a:pt x="97041" y="1304"/>
                </a:lnTo>
                <a:lnTo>
                  <a:pt x="99936" y="858"/>
                </a:lnTo>
                <a:lnTo>
                  <a:pt x="102819" y="561"/>
                </a:lnTo>
                <a:lnTo>
                  <a:pt x="105693" y="362"/>
                </a:lnTo>
                <a:lnTo>
                  <a:pt x="108562" y="230"/>
                </a:lnTo>
                <a:lnTo>
                  <a:pt x="114289" y="83"/>
                </a:lnTo>
                <a:lnTo>
                  <a:pt x="122869" y="0"/>
                </a:lnTo>
                <a:lnTo>
                  <a:pt x="124775" y="941"/>
                </a:lnTo>
                <a:lnTo>
                  <a:pt x="126046" y="2521"/>
                </a:lnTo>
                <a:lnTo>
                  <a:pt x="126893" y="4527"/>
                </a:lnTo>
                <a:lnTo>
                  <a:pt x="127834" y="9295"/>
                </a:lnTo>
                <a:lnTo>
                  <a:pt x="128085" y="11900"/>
                </a:lnTo>
                <a:lnTo>
                  <a:pt x="128252" y="14589"/>
                </a:lnTo>
                <a:lnTo>
                  <a:pt x="128439" y="20117"/>
                </a:lnTo>
                <a:lnTo>
                  <a:pt x="127535" y="22925"/>
                </a:lnTo>
                <a:lnTo>
                  <a:pt x="125981" y="25749"/>
                </a:lnTo>
                <a:lnTo>
                  <a:pt x="123992" y="28584"/>
                </a:lnTo>
                <a:lnTo>
                  <a:pt x="121714" y="31427"/>
                </a:lnTo>
                <a:lnTo>
                  <a:pt x="119242" y="34275"/>
                </a:lnTo>
                <a:lnTo>
                  <a:pt x="116642" y="37125"/>
                </a:lnTo>
                <a:lnTo>
                  <a:pt x="111213" y="42833"/>
                </a:lnTo>
                <a:lnTo>
                  <a:pt x="99967" y="54259"/>
                </a:lnTo>
                <a:lnTo>
                  <a:pt x="97125" y="56163"/>
                </a:lnTo>
                <a:lnTo>
                  <a:pt x="94277" y="57434"/>
                </a:lnTo>
                <a:lnTo>
                  <a:pt x="87414" y="59471"/>
                </a:lnTo>
                <a:lnTo>
                  <a:pt x="86851" y="60591"/>
                </a:lnTo>
                <a:lnTo>
                  <a:pt x="86225" y="64375"/>
                </a:lnTo>
                <a:lnTo>
                  <a:pt x="85726" y="68536"/>
                </a:lnTo>
                <a:lnTo>
                  <a:pt x="90276" y="63992"/>
                </a:lnTo>
                <a:lnTo>
                  <a:pt x="92569" y="62652"/>
                </a:lnTo>
                <a:lnTo>
                  <a:pt x="97657" y="61164"/>
                </a:lnTo>
                <a:lnTo>
                  <a:pt x="100346" y="60767"/>
                </a:lnTo>
                <a:lnTo>
                  <a:pt x="103093" y="60502"/>
                </a:lnTo>
                <a:lnTo>
                  <a:pt x="105876" y="60325"/>
                </a:lnTo>
                <a:lnTo>
                  <a:pt x="111509" y="60129"/>
                </a:lnTo>
                <a:lnTo>
                  <a:pt x="122885" y="60004"/>
                </a:lnTo>
                <a:lnTo>
                  <a:pt x="125738" y="59041"/>
                </a:lnTo>
                <a:lnTo>
                  <a:pt x="128593" y="57446"/>
                </a:lnTo>
                <a:lnTo>
                  <a:pt x="131448" y="55431"/>
                </a:lnTo>
                <a:lnTo>
                  <a:pt x="134305" y="54087"/>
                </a:lnTo>
                <a:lnTo>
                  <a:pt x="137162" y="53192"/>
                </a:lnTo>
                <a:lnTo>
                  <a:pt x="140018" y="52595"/>
                </a:lnTo>
                <a:lnTo>
                  <a:pt x="142875" y="53149"/>
                </a:lnTo>
                <a:lnTo>
                  <a:pt x="145732" y="54471"/>
                </a:lnTo>
                <a:lnTo>
                  <a:pt x="148590" y="56305"/>
                </a:lnTo>
                <a:lnTo>
                  <a:pt x="151447" y="57528"/>
                </a:lnTo>
                <a:lnTo>
                  <a:pt x="154304" y="58343"/>
                </a:lnTo>
                <a:lnTo>
                  <a:pt x="157162" y="58886"/>
                </a:lnTo>
                <a:lnTo>
                  <a:pt x="160020" y="60201"/>
                </a:lnTo>
                <a:lnTo>
                  <a:pt x="162877" y="62030"/>
                </a:lnTo>
                <a:lnTo>
                  <a:pt x="169756" y="67258"/>
                </a:lnTo>
                <a:lnTo>
                  <a:pt x="170321" y="68640"/>
                </a:lnTo>
                <a:lnTo>
                  <a:pt x="170948" y="72715"/>
                </a:lnTo>
                <a:lnTo>
                  <a:pt x="171227" y="77700"/>
                </a:lnTo>
                <a:lnTo>
                  <a:pt x="171351" y="83092"/>
                </a:lnTo>
                <a:lnTo>
                  <a:pt x="171436" y="101706"/>
                </a:lnTo>
                <a:lnTo>
                  <a:pt x="170488" y="105892"/>
                </a:lnTo>
                <a:lnTo>
                  <a:pt x="168904" y="109635"/>
                </a:lnTo>
                <a:lnTo>
                  <a:pt x="166895" y="113084"/>
                </a:lnTo>
                <a:lnTo>
                  <a:pt x="164603" y="116335"/>
                </a:lnTo>
                <a:lnTo>
                  <a:pt x="162123" y="119455"/>
                </a:lnTo>
                <a:lnTo>
                  <a:pt x="159517" y="122487"/>
                </a:lnTo>
                <a:lnTo>
                  <a:pt x="156827" y="124509"/>
                </a:lnTo>
                <a:lnTo>
                  <a:pt x="154081" y="125857"/>
                </a:lnTo>
                <a:lnTo>
                  <a:pt x="151298" y="126755"/>
                </a:lnTo>
                <a:lnTo>
                  <a:pt x="149443" y="128307"/>
                </a:lnTo>
                <a:lnTo>
                  <a:pt x="148206" y="130294"/>
                </a:lnTo>
                <a:lnTo>
                  <a:pt x="147381" y="132571"/>
                </a:lnTo>
                <a:lnTo>
                  <a:pt x="144927" y="135042"/>
                </a:lnTo>
                <a:lnTo>
                  <a:pt x="141385" y="137641"/>
                </a:lnTo>
                <a:lnTo>
                  <a:pt x="131115" y="144106"/>
                </a:lnTo>
                <a:lnTo>
                  <a:pt x="128367" y="145589"/>
                </a:lnTo>
                <a:lnTo>
                  <a:pt x="120234" y="149777"/>
                </a:lnTo>
                <a:lnTo>
                  <a:pt x="116351" y="151275"/>
                </a:lnTo>
                <a:lnTo>
                  <a:pt x="112810" y="152273"/>
                </a:lnTo>
                <a:lnTo>
                  <a:pt x="109497" y="152939"/>
                </a:lnTo>
                <a:lnTo>
                  <a:pt x="106335" y="154335"/>
                </a:lnTo>
                <a:lnTo>
                  <a:pt x="103275" y="156219"/>
                </a:lnTo>
                <a:lnTo>
                  <a:pt x="100282" y="158427"/>
                </a:lnTo>
                <a:lnTo>
                  <a:pt x="97335" y="159899"/>
                </a:lnTo>
                <a:lnTo>
                  <a:pt x="94417" y="160880"/>
                </a:lnTo>
                <a:lnTo>
                  <a:pt x="87442" y="162455"/>
                </a:lnTo>
                <a:lnTo>
                  <a:pt x="83947" y="162670"/>
                </a:lnTo>
                <a:lnTo>
                  <a:pt x="79220" y="162766"/>
                </a:lnTo>
                <a:lnTo>
                  <a:pt x="60007" y="1628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8" name="SMARTPenAnnotation3"/>
          <p:cNvSpPr/>
          <p:nvPr/>
        </p:nvSpPr>
        <p:spPr>
          <a:xfrm>
            <a:off x="4203414" y="5066348"/>
            <a:ext cx="137021" cy="120015"/>
          </a:xfrm>
          <a:custGeom>
            <a:avLst/>
            <a:gdLst/>
            <a:ahLst/>
            <a:cxnLst/>
            <a:rect l="0" t="0" r="0" b="0"/>
            <a:pathLst>
              <a:path w="137021" h="120015">
                <a:moveTo>
                  <a:pt x="25686" y="8572"/>
                </a:moveTo>
                <a:lnTo>
                  <a:pt x="21135" y="8572"/>
                </a:lnTo>
                <a:lnTo>
                  <a:pt x="19794" y="9524"/>
                </a:lnTo>
                <a:lnTo>
                  <a:pt x="18900" y="11112"/>
                </a:lnTo>
                <a:lnTo>
                  <a:pt x="17466" y="15953"/>
                </a:lnTo>
                <a:lnTo>
                  <a:pt x="14730" y="19155"/>
                </a:lnTo>
                <a:lnTo>
                  <a:pt x="12667" y="21342"/>
                </a:lnTo>
                <a:lnTo>
                  <a:pt x="11291" y="23753"/>
                </a:lnTo>
                <a:lnTo>
                  <a:pt x="10374" y="26312"/>
                </a:lnTo>
                <a:lnTo>
                  <a:pt x="9763" y="28971"/>
                </a:lnTo>
                <a:lnTo>
                  <a:pt x="9355" y="31697"/>
                </a:lnTo>
                <a:lnTo>
                  <a:pt x="9084" y="34466"/>
                </a:lnTo>
                <a:lnTo>
                  <a:pt x="8902" y="37265"/>
                </a:lnTo>
                <a:lnTo>
                  <a:pt x="7829" y="40083"/>
                </a:lnTo>
                <a:lnTo>
                  <a:pt x="6161" y="42914"/>
                </a:lnTo>
                <a:lnTo>
                  <a:pt x="4097" y="45754"/>
                </a:lnTo>
                <a:lnTo>
                  <a:pt x="2721" y="48600"/>
                </a:lnTo>
                <a:lnTo>
                  <a:pt x="1804" y="51450"/>
                </a:lnTo>
                <a:lnTo>
                  <a:pt x="1191" y="54303"/>
                </a:lnTo>
                <a:lnTo>
                  <a:pt x="784" y="57156"/>
                </a:lnTo>
                <a:lnTo>
                  <a:pt x="511" y="60011"/>
                </a:lnTo>
                <a:lnTo>
                  <a:pt x="330" y="62867"/>
                </a:lnTo>
                <a:lnTo>
                  <a:pt x="129" y="68581"/>
                </a:lnTo>
                <a:lnTo>
                  <a:pt x="0" y="80009"/>
                </a:lnTo>
                <a:lnTo>
                  <a:pt x="942" y="82867"/>
                </a:lnTo>
                <a:lnTo>
                  <a:pt x="2522" y="85724"/>
                </a:lnTo>
                <a:lnTo>
                  <a:pt x="4528" y="88581"/>
                </a:lnTo>
                <a:lnTo>
                  <a:pt x="5866" y="91439"/>
                </a:lnTo>
                <a:lnTo>
                  <a:pt x="6757" y="94297"/>
                </a:lnTo>
                <a:lnTo>
                  <a:pt x="7352" y="97154"/>
                </a:lnTo>
                <a:lnTo>
                  <a:pt x="7748" y="100012"/>
                </a:lnTo>
                <a:lnTo>
                  <a:pt x="8012" y="102869"/>
                </a:lnTo>
                <a:lnTo>
                  <a:pt x="8189" y="105727"/>
                </a:lnTo>
                <a:lnTo>
                  <a:pt x="9258" y="107631"/>
                </a:lnTo>
                <a:lnTo>
                  <a:pt x="10924" y="108902"/>
                </a:lnTo>
                <a:lnTo>
                  <a:pt x="12987" y="109748"/>
                </a:lnTo>
                <a:lnTo>
                  <a:pt x="15315" y="111265"/>
                </a:lnTo>
                <a:lnTo>
                  <a:pt x="17819" y="113229"/>
                </a:lnTo>
                <a:lnTo>
                  <a:pt x="20442" y="115491"/>
                </a:lnTo>
                <a:lnTo>
                  <a:pt x="23142" y="116999"/>
                </a:lnTo>
                <a:lnTo>
                  <a:pt x="25895" y="118004"/>
                </a:lnTo>
                <a:lnTo>
                  <a:pt x="32606" y="119617"/>
                </a:lnTo>
                <a:lnTo>
                  <a:pt x="36064" y="119838"/>
                </a:lnTo>
                <a:lnTo>
                  <a:pt x="38319" y="119896"/>
                </a:lnTo>
                <a:lnTo>
                  <a:pt x="88522" y="120014"/>
                </a:lnTo>
                <a:lnTo>
                  <a:pt x="91389" y="119061"/>
                </a:lnTo>
                <a:lnTo>
                  <a:pt x="94253" y="117474"/>
                </a:lnTo>
                <a:lnTo>
                  <a:pt x="101142" y="112633"/>
                </a:lnTo>
                <a:lnTo>
                  <a:pt x="104624" y="109431"/>
                </a:lnTo>
                <a:lnTo>
                  <a:pt x="114621" y="99614"/>
                </a:lnTo>
                <a:lnTo>
                  <a:pt x="116408" y="96889"/>
                </a:lnTo>
                <a:lnTo>
                  <a:pt x="117600" y="94120"/>
                </a:lnTo>
                <a:lnTo>
                  <a:pt x="118395" y="91322"/>
                </a:lnTo>
                <a:lnTo>
                  <a:pt x="119876" y="88504"/>
                </a:lnTo>
                <a:lnTo>
                  <a:pt x="121817" y="85672"/>
                </a:lnTo>
                <a:lnTo>
                  <a:pt x="127224" y="78835"/>
                </a:lnTo>
                <a:lnTo>
                  <a:pt x="127964" y="75359"/>
                </a:lnTo>
                <a:lnTo>
                  <a:pt x="128161" y="73099"/>
                </a:lnTo>
                <a:lnTo>
                  <a:pt x="129245" y="70640"/>
                </a:lnTo>
                <a:lnTo>
                  <a:pt x="130921" y="68048"/>
                </a:lnTo>
                <a:lnTo>
                  <a:pt x="135902" y="61595"/>
                </a:lnTo>
                <a:lnTo>
                  <a:pt x="136583" y="58173"/>
                </a:lnTo>
                <a:lnTo>
                  <a:pt x="136765" y="55926"/>
                </a:lnTo>
                <a:lnTo>
                  <a:pt x="136886" y="53477"/>
                </a:lnTo>
                <a:lnTo>
                  <a:pt x="137020" y="48215"/>
                </a:lnTo>
                <a:lnTo>
                  <a:pt x="136104" y="45478"/>
                </a:lnTo>
                <a:lnTo>
                  <a:pt x="134540" y="42701"/>
                </a:lnTo>
                <a:lnTo>
                  <a:pt x="132546" y="39897"/>
                </a:lnTo>
                <a:lnTo>
                  <a:pt x="131215" y="37075"/>
                </a:lnTo>
                <a:lnTo>
                  <a:pt x="130329" y="34241"/>
                </a:lnTo>
                <a:lnTo>
                  <a:pt x="129738" y="31400"/>
                </a:lnTo>
                <a:lnTo>
                  <a:pt x="128391" y="28553"/>
                </a:lnTo>
                <a:lnTo>
                  <a:pt x="126541" y="25702"/>
                </a:lnTo>
                <a:lnTo>
                  <a:pt x="121279" y="18835"/>
                </a:lnTo>
                <a:lnTo>
                  <a:pt x="118019" y="15356"/>
                </a:lnTo>
                <a:lnTo>
                  <a:pt x="112716" y="9911"/>
                </a:lnTo>
                <a:lnTo>
                  <a:pt x="110376" y="8512"/>
                </a:lnTo>
                <a:lnTo>
                  <a:pt x="106911" y="6627"/>
                </a:lnTo>
                <a:lnTo>
                  <a:pt x="96763" y="1309"/>
                </a:lnTo>
                <a:lnTo>
                  <a:pt x="94026" y="872"/>
                </a:lnTo>
                <a:lnTo>
                  <a:pt x="90296" y="581"/>
                </a:lnTo>
                <a:lnTo>
                  <a:pt x="82024" y="258"/>
                </a:lnTo>
                <a:lnTo>
                  <a:pt x="70511" y="33"/>
                </a:lnTo>
                <a:lnTo>
                  <a:pt x="40228" y="0"/>
                </a:lnTo>
                <a:lnTo>
                  <a:pt x="37286" y="952"/>
                </a:lnTo>
                <a:lnTo>
                  <a:pt x="34371" y="2539"/>
                </a:lnTo>
                <a:lnTo>
                  <a:pt x="31476" y="4550"/>
                </a:lnTo>
                <a:lnTo>
                  <a:pt x="28593" y="5891"/>
                </a:lnTo>
                <a:lnTo>
                  <a:pt x="25719" y="6784"/>
                </a:lnTo>
                <a:lnTo>
                  <a:pt x="22850" y="7380"/>
                </a:lnTo>
                <a:lnTo>
                  <a:pt x="19985" y="8730"/>
                </a:lnTo>
                <a:lnTo>
                  <a:pt x="17123" y="10582"/>
                </a:lnTo>
                <a:lnTo>
                  <a:pt x="8540" y="1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9" name="SMARTPenAnnotation4"/>
          <p:cNvSpPr/>
          <p:nvPr/>
        </p:nvSpPr>
        <p:spPr>
          <a:xfrm>
            <a:off x="3774757" y="4089082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25718"/>
                </a:moveTo>
                <a:lnTo>
                  <a:pt x="13019" y="25718"/>
                </a:lnTo>
                <a:lnTo>
                  <a:pt x="15347" y="24765"/>
                </a:lnTo>
                <a:lnTo>
                  <a:pt x="17851" y="23178"/>
                </a:lnTo>
                <a:lnTo>
                  <a:pt x="20473" y="21167"/>
                </a:lnTo>
                <a:lnTo>
                  <a:pt x="23173" y="19826"/>
                </a:lnTo>
                <a:lnTo>
                  <a:pt x="25927" y="18933"/>
                </a:lnTo>
                <a:lnTo>
                  <a:pt x="28715" y="18337"/>
                </a:lnTo>
                <a:lnTo>
                  <a:pt x="34352" y="17675"/>
                </a:lnTo>
                <a:lnTo>
                  <a:pt x="37189" y="17498"/>
                </a:lnTo>
                <a:lnTo>
                  <a:pt x="40985" y="16428"/>
                </a:lnTo>
                <a:lnTo>
                  <a:pt x="45421" y="14762"/>
                </a:lnTo>
                <a:lnTo>
                  <a:pt x="50283" y="12699"/>
                </a:lnTo>
                <a:lnTo>
                  <a:pt x="54477" y="11323"/>
                </a:lnTo>
                <a:lnTo>
                  <a:pt x="58225" y="10406"/>
                </a:lnTo>
                <a:lnTo>
                  <a:pt x="61677" y="9795"/>
                </a:lnTo>
                <a:lnTo>
                  <a:pt x="65883" y="9388"/>
                </a:lnTo>
                <a:lnTo>
                  <a:pt x="70592" y="9116"/>
                </a:lnTo>
                <a:lnTo>
                  <a:pt x="80904" y="8814"/>
                </a:lnTo>
                <a:lnTo>
                  <a:pt x="91837" y="8680"/>
                </a:lnTo>
                <a:lnTo>
                  <a:pt x="96467" y="7692"/>
                </a:lnTo>
                <a:lnTo>
                  <a:pt x="100507" y="6080"/>
                </a:lnTo>
                <a:lnTo>
                  <a:pt x="104152" y="4053"/>
                </a:lnTo>
                <a:lnTo>
                  <a:pt x="108487" y="2702"/>
                </a:lnTo>
                <a:lnTo>
                  <a:pt x="113282" y="1802"/>
                </a:lnTo>
                <a:lnTo>
                  <a:pt x="118384" y="1202"/>
                </a:lnTo>
                <a:lnTo>
                  <a:pt x="123690" y="801"/>
                </a:lnTo>
                <a:lnTo>
                  <a:pt x="129133" y="534"/>
                </a:lnTo>
                <a:lnTo>
                  <a:pt x="140259" y="237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0" name="SMARTPenAnnotation5"/>
          <p:cNvSpPr/>
          <p:nvPr/>
        </p:nvSpPr>
        <p:spPr>
          <a:xfrm>
            <a:off x="3791902" y="4166235"/>
            <a:ext cx="214314" cy="17115"/>
          </a:xfrm>
          <a:custGeom>
            <a:avLst/>
            <a:gdLst/>
            <a:ahLst/>
            <a:cxnLst/>
            <a:rect l="0" t="0" r="0" b="0"/>
            <a:pathLst>
              <a:path w="214314" h="17115">
                <a:moveTo>
                  <a:pt x="0" y="8572"/>
                </a:moveTo>
                <a:lnTo>
                  <a:pt x="0" y="13123"/>
                </a:lnTo>
                <a:lnTo>
                  <a:pt x="953" y="14463"/>
                </a:lnTo>
                <a:lnTo>
                  <a:pt x="2540" y="15357"/>
                </a:lnTo>
                <a:lnTo>
                  <a:pt x="4551" y="15953"/>
                </a:lnTo>
                <a:lnTo>
                  <a:pt x="6844" y="16350"/>
                </a:lnTo>
                <a:lnTo>
                  <a:pt x="11932" y="16791"/>
                </a:lnTo>
                <a:lnTo>
                  <a:pt x="17067" y="17075"/>
                </a:lnTo>
                <a:lnTo>
                  <a:pt x="21238" y="17114"/>
                </a:lnTo>
                <a:lnTo>
                  <a:pt x="24636" y="16171"/>
                </a:lnTo>
                <a:lnTo>
                  <a:pt x="28807" y="14591"/>
                </a:lnTo>
                <a:lnTo>
                  <a:pt x="33492" y="12585"/>
                </a:lnTo>
                <a:lnTo>
                  <a:pt x="38520" y="11247"/>
                </a:lnTo>
                <a:lnTo>
                  <a:pt x="43778" y="10355"/>
                </a:lnTo>
                <a:lnTo>
                  <a:pt x="49188" y="9761"/>
                </a:lnTo>
                <a:lnTo>
                  <a:pt x="53746" y="9365"/>
                </a:lnTo>
                <a:lnTo>
                  <a:pt x="57739" y="9100"/>
                </a:lnTo>
                <a:lnTo>
                  <a:pt x="61353" y="8924"/>
                </a:lnTo>
                <a:lnTo>
                  <a:pt x="72988" y="8729"/>
                </a:lnTo>
                <a:lnTo>
                  <a:pt x="128841" y="8575"/>
                </a:lnTo>
                <a:lnTo>
                  <a:pt x="133519" y="7621"/>
                </a:lnTo>
                <a:lnTo>
                  <a:pt x="138543" y="6033"/>
                </a:lnTo>
                <a:lnTo>
                  <a:pt x="143797" y="4022"/>
                </a:lnTo>
                <a:lnTo>
                  <a:pt x="149205" y="2681"/>
                </a:lnTo>
                <a:lnTo>
                  <a:pt x="154715" y="1788"/>
                </a:lnTo>
                <a:lnTo>
                  <a:pt x="160293" y="1192"/>
                </a:lnTo>
                <a:lnTo>
                  <a:pt x="164965" y="794"/>
                </a:lnTo>
                <a:lnTo>
                  <a:pt x="169032" y="529"/>
                </a:lnTo>
                <a:lnTo>
                  <a:pt x="172695" y="353"/>
                </a:lnTo>
                <a:lnTo>
                  <a:pt x="181846" y="157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1" name="SMARTPenAnnotation6"/>
          <p:cNvSpPr/>
          <p:nvPr/>
        </p:nvSpPr>
        <p:spPr>
          <a:xfrm>
            <a:off x="4074829" y="3969079"/>
            <a:ext cx="222851" cy="274309"/>
          </a:xfrm>
          <a:custGeom>
            <a:avLst/>
            <a:gdLst/>
            <a:ahLst/>
            <a:cxnLst/>
            <a:rect l="0" t="0" r="0" b="0"/>
            <a:pathLst>
              <a:path w="222851" h="274309">
                <a:moveTo>
                  <a:pt x="17111" y="42850"/>
                </a:moveTo>
                <a:lnTo>
                  <a:pt x="37584" y="22377"/>
                </a:lnTo>
                <a:lnTo>
                  <a:pt x="41237" y="20629"/>
                </a:lnTo>
                <a:lnTo>
                  <a:pt x="45577" y="19464"/>
                </a:lnTo>
                <a:lnTo>
                  <a:pt x="50376" y="18687"/>
                </a:lnTo>
                <a:lnTo>
                  <a:pt x="54527" y="17217"/>
                </a:lnTo>
                <a:lnTo>
                  <a:pt x="58247" y="15284"/>
                </a:lnTo>
                <a:lnTo>
                  <a:pt x="61680" y="13043"/>
                </a:lnTo>
                <a:lnTo>
                  <a:pt x="65874" y="10596"/>
                </a:lnTo>
                <a:lnTo>
                  <a:pt x="70574" y="8013"/>
                </a:lnTo>
                <a:lnTo>
                  <a:pt x="75613" y="5338"/>
                </a:lnTo>
                <a:lnTo>
                  <a:pt x="80877" y="3555"/>
                </a:lnTo>
                <a:lnTo>
                  <a:pt x="86292" y="2366"/>
                </a:lnTo>
                <a:lnTo>
                  <a:pt x="91806" y="1573"/>
                </a:lnTo>
                <a:lnTo>
                  <a:pt x="96435" y="1045"/>
                </a:lnTo>
                <a:lnTo>
                  <a:pt x="100474" y="693"/>
                </a:lnTo>
                <a:lnTo>
                  <a:pt x="104119" y="458"/>
                </a:lnTo>
                <a:lnTo>
                  <a:pt x="108453" y="301"/>
                </a:lnTo>
                <a:lnTo>
                  <a:pt x="123656" y="81"/>
                </a:lnTo>
                <a:lnTo>
                  <a:pt x="146970" y="0"/>
                </a:lnTo>
                <a:lnTo>
                  <a:pt x="151309" y="949"/>
                </a:lnTo>
                <a:lnTo>
                  <a:pt x="156106" y="2534"/>
                </a:lnTo>
                <a:lnTo>
                  <a:pt x="161209" y="4542"/>
                </a:lnTo>
                <a:lnTo>
                  <a:pt x="165564" y="6834"/>
                </a:lnTo>
                <a:lnTo>
                  <a:pt x="169419" y="9315"/>
                </a:lnTo>
                <a:lnTo>
                  <a:pt x="172942" y="11921"/>
                </a:lnTo>
                <a:lnTo>
                  <a:pt x="177196" y="14611"/>
                </a:lnTo>
                <a:lnTo>
                  <a:pt x="181937" y="17357"/>
                </a:lnTo>
                <a:lnTo>
                  <a:pt x="187002" y="20140"/>
                </a:lnTo>
                <a:lnTo>
                  <a:pt x="191331" y="22947"/>
                </a:lnTo>
                <a:lnTo>
                  <a:pt x="195170" y="25772"/>
                </a:lnTo>
                <a:lnTo>
                  <a:pt x="201976" y="31450"/>
                </a:lnTo>
                <a:lnTo>
                  <a:pt x="208176" y="37149"/>
                </a:lnTo>
                <a:lnTo>
                  <a:pt x="214106" y="45396"/>
                </a:lnTo>
                <a:lnTo>
                  <a:pt x="217021" y="50263"/>
                </a:lnTo>
                <a:lnTo>
                  <a:pt x="220259" y="58210"/>
                </a:lnTo>
                <a:lnTo>
                  <a:pt x="221699" y="65870"/>
                </a:lnTo>
                <a:lnTo>
                  <a:pt x="222083" y="70579"/>
                </a:lnTo>
                <a:lnTo>
                  <a:pt x="222509" y="79939"/>
                </a:lnTo>
                <a:lnTo>
                  <a:pt x="222699" y="87274"/>
                </a:lnTo>
                <a:lnTo>
                  <a:pt x="222837" y="117533"/>
                </a:lnTo>
                <a:lnTo>
                  <a:pt x="221889" y="123119"/>
                </a:lnTo>
                <a:lnTo>
                  <a:pt x="220304" y="128748"/>
                </a:lnTo>
                <a:lnTo>
                  <a:pt x="218296" y="134406"/>
                </a:lnTo>
                <a:lnTo>
                  <a:pt x="216004" y="139130"/>
                </a:lnTo>
                <a:lnTo>
                  <a:pt x="208228" y="151282"/>
                </a:lnTo>
                <a:lnTo>
                  <a:pt x="205482" y="156096"/>
                </a:lnTo>
                <a:lnTo>
                  <a:pt x="202699" y="161210"/>
                </a:lnTo>
                <a:lnTo>
                  <a:pt x="198939" y="166524"/>
                </a:lnTo>
                <a:lnTo>
                  <a:pt x="194527" y="171972"/>
                </a:lnTo>
                <a:lnTo>
                  <a:pt x="189681" y="177509"/>
                </a:lnTo>
                <a:lnTo>
                  <a:pt x="183592" y="183106"/>
                </a:lnTo>
                <a:lnTo>
                  <a:pt x="176676" y="188742"/>
                </a:lnTo>
                <a:lnTo>
                  <a:pt x="169208" y="194404"/>
                </a:lnTo>
                <a:lnTo>
                  <a:pt x="162323" y="200083"/>
                </a:lnTo>
                <a:lnTo>
                  <a:pt x="155829" y="205775"/>
                </a:lnTo>
                <a:lnTo>
                  <a:pt x="144486" y="216227"/>
                </a:lnTo>
                <a:lnTo>
                  <a:pt x="136269" y="224047"/>
                </a:lnTo>
                <a:lnTo>
                  <a:pt x="121738" y="238355"/>
                </a:lnTo>
                <a:lnTo>
                  <a:pt x="115437" y="241767"/>
                </a:lnTo>
                <a:lnTo>
                  <a:pt x="108379" y="244041"/>
                </a:lnTo>
                <a:lnTo>
                  <a:pt x="100816" y="245558"/>
                </a:lnTo>
                <a:lnTo>
                  <a:pt x="93869" y="247521"/>
                </a:lnTo>
                <a:lnTo>
                  <a:pt x="87333" y="249783"/>
                </a:lnTo>
                <a:lnTo>
                  <a:pt x="81070" y="252243"/>
                </a:lnTo>
                <a:lnTo>
                  <a:pt x="75943" y="254836"/>
                </a:lnTo>
                <a:lnTo>
                  <a:pt x="71572" y="257516"/>
                </a:lnTo>
                <a:lnTo>
                  <a:pt x="67706" y="260256"/>
                </a:lnTo>
                <a:lnTo>
                  <a:pt x="63223" y="263035"/>
                </a:lnTo>
                <a:lnTo>
                  <a:pt x="58330" y="265840"/>
                </a:lnTo>
                <a:lnTo>
                  <a:pt x="53163" y="268663"/>
                </a:lnTo>
                <a:lnTo>
                  <a:pt x="48765" y="270545"/>
                </a:lnTo>
                <a:lnTo>
                  <a:pt x="44881" y="271799"/>
                </a:lnTo>
                <a:lnTo>
                  <a:pt x="38026" y="273193"/>
                </a:lnTo>
                <a:lnTo>
                  <a:pt x="31804" y="273813"/>
                </a:lnTo>
                <a:lnTo>
                  <a:pt x="25864" y="274088"/>
                </a:lnTo>
                <a:lnTo>
                  <a:pt x="17164" y="274243"/>
                </a:lnTo>
                <a:lnTo>
                  <a:pt x="14289" y="274265"/>
                </a:lnTo>
                <a:lnTo>
                  <a:pt x="12372" y="273327"/>
                </a:lnTo>
                <a:lnTo>
                  <a:pt x="11094" y="271749"/>
                </a:lnTo>
                <a:lnTo>
                  <a:pt x="10242" y="269744"/>
                </a:lnTo>
                <a:lnTo>
                  <a:pt x="8721" y="268408"/>
                </a:lnTo>
                <a:lnTo>
                  <a:pt x="6755" y="267517"/>
                </a:lnTo>
                <a:lnTo>
                  <a:pt x="1307" y="266088"/>
                </a:lnTo>
                <a:lnTo>
                  <a:pt x="860" y="265018"/>
                </a:lnTo>
                <a:lnTo>
                  <a:pt x="142" y="256457"/>
                </a:lnTo>
                <a:lnTo>
                  <a:pt x="0" y="250144"/>
                </a:lnTo>
                <a:lnTo>
                  <a:pt x="2521" y="246741"/>
                </a:lnTo>
                <a:lnTo>
                  <a:pt x="9295" y="239470"/>
                </a:lnTo>
                <a:lnTo>
                  <a:pt x="20117" y="228480"/>
                </a:lnTo>
                <a:lnTo>
                  <a:pt x="23878" y="226611"/>
                </a:lnTo>
                <a:lnTo>
                  <a:pt x="28290" y="225365"/>
                </a:lnTo>
                <a:lnTo>
                  <a:pt x="33136" y="224534"/>
                </a:lnTo>
                <a:lnTo>
                  <a:pt x="37319" y="223028"/>
                </a:lnTo>
                <a:lnTo>
                  <a:pt x="41060" y="221072"/>
                </a:lnTo>
                <a:lnTo>
                  <a:pt x="44507" y="218814"/>
                </a:lnTo>
                <a:lnTo>
                  <a:pt x="48710" y="216357"/>
                </a:lnTo>
                <a:lnTo>
                  <a:pt x="53417" y="213767"/>
                </a:lnTo>
                <a:lnTo>
                  <a:pt x="63726" y="208348"/>
                </a:lnTo>
                <a:lnTo>
                  <a:pt x="91524" y="194267"/>
                </a:lnTo>
                <a:lnTo>
                  <a:pt x="97199" y="192372"/>
                </a:lnTo>
                <a:lnTo>
                  <a:pt x="102888" y="191109"/>
                </a:lnTo>
                <a:lnTo>
                  <a:pt x="108586" y="190267"/>
                </a:lnTo>
                <a:lnTo>
                  <a:pt x="114289" y="189706"/>
                </a:lnTo>
                <a:lnTo>
                  <a:pt x="119996" y="189331"/>
                </a:lnTo>
                <a:lnTo>
                  <a:pt x="125706" y="189082"/>
                </a:lnTo>
                <a:lnTo>
                  <a:pt x="137130" y="188805"/>
                </a:lnTo>
                <a:lnTo>
                  <a:pt x="155436" y="188627"/>
                </a:lnTo>
                <a:lnTo>
                  <a:pt x="158857" y="189565"/>
                </a:lnTo>
                <a:lnTo>
                  <a:pt x="165199" y="193147"/>
                </a:lnTo>
                <a:lnTo>
                  <a:pt x="171193" y="197914"/>
                </a:lnTo>
                <a:lnTo>
                  <a:pt x="177984" y="203208"/>
                </a:lnTo>
                <a:lnTo>
                  <a:pt x="182462" y="205953"/>
                </a:lnTo>
                <a:lnTo>
                  <a:pt x="187352" y="208735"/>
                </a:lnTo>
                <a:lnTo>
                  <a:pt x="190612" y="211543"/>
                </a:lnTo>
                <a:lnTo>
                  <a:pt x="192786" y="214367"/>
                </a:lnTo>
                <a:lnTo>
                  <a:pt x="196154" y="220045"/>
                </a:lnTo>
                <a:lnTo>
                  <a:pt x="202452" y="228597"/>
                </a:lnTo>
                <a:lnTo>
                  <a:pt x="205694" y="237163"/>
                </a:lnTo>
                <a:lnTo>
                  <a:pt x="212263" y="245734"/>
                </a:lnTo>
                <a:lnTo>
                  <a:pt x="217510" y="251449"/>
                </a:lnTo>
                <a:lnTo>
                  <a:pt x="219291" y="254306"/>
                </a:lnTo>
                <a:lnTo>
                  <a:pt x="221268" y="260021"/>
                </a:lnTo>
                <a:lnTo>
                  <a:pt x="222147" y="265736"/>
                </a:lnTo>
                <a:lnTo>
                  <a:pt x="222850" y="2743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2" name="SMARTPenAnnotation7"/>
          <p:cNvSpPr/>
          <p:nvPr/>
        </p:nvSpPr>
        <p:spPr>
          <a:xfrm>
            <a:off x="4409262" y="4098017"/>
            <a:ext cx="315702" cy="124498"/>
          </a:xfrm>
          <a:custGeom>
            <a:avLst/>
            <a:gdLst/>
            <a:ahLst/>
            <a:cxnLst/>
            <a:rect l="0" t="0" r="0" b="0"/>
            <a:pathLst>
              <a:path w="315702" h="124498">
                <a:moveTo>
                  <a:pt x="111303" y="25355"/>
                </a:moveTo>
                <a:lnTo>
                  <a:pt x="111303" y="17974"/>
                </a:lnTo>
                <a:lnTo>
                  <a:pt x="110350" y="17577"/>
                </a:lnTo>
                <a:lnTo>
                  <a:pt x="106752" y="17136"/>
                </a:lnTo>
                <a:lnTo>
                  <a:pt x="105411" y="16065"/>
                </a:lnTo>
                <a:lnTo>
                  <a:pt x="104517" y="14400"/>
                </a:lnTo>
                <a:lnTo>
                  <a:pt x="103921" y="12337"/>
                </a:lnTo>
                <a:lnTo>
                  <a:pt x="102572" y="10961"/>
                </a:lnTo>
                <a:lnTo>
                  <a:pt x="100720" y="10044"/>
                </a:lnTo>
                <a:lnTo>
                  <a:pt x="96122" y="9025"/>
                </a:lnTo>
                <a:lnTo>
                  <a:pt x="90903" y="8572"/>
                </a:lnTo>
                <a:lnTo>
                  <a:pt x="89130" y="7499"/>
                </a:lnTo>
                <a:lnTo>
                  <a:pt x="87948" y="5831"/>
                </a:lnTo>
                <a:lnTo>
                  <a:pt x="87161" y="3767"/>
                </a:lnTo>
                <a:lnTo>
                  <a:pt x="85683" y="2390"/>
                </a:lnTo>
                <a:lnTo>
                  <a:pt x="83745" y="1473"/>
                </a:lnTo>
                <a:lnTo>
                  <a:pt x="79053" y="453"/>
                </a:lnTo>
                <a:lnTo>
                  <a:pt x="73791" y="0"/>
                </a:lnTo>
                <a:lnTo>
                  <a:pt x="71055" y="832"/>
                </a:lnTo>
                <a:lnTo>
                  <a:pt x="65475" y="4296"/>
                </a:lnTo>
                <a:lnTo>
                  <a:pt x="59820" y="6471"/>
                </a:lnTo>
                <a:lnTo>
                  <a:pt x="56978" y="7051"/>
                </a:lnTo>
                <a:lnTo>
                  <a:pt x="51281" y="10235"/>
                </a:lnTo>
                <a:lnTo>
                  <a:pt x="48428" y="12417"/>
                </a:lnTo>
                <a:lnTo>
                  <a:pt x="42718" y="14842"/>
                </a:lnTo>
                <a:lnTo>
                  <a:pt x="39862" y="15490"/>
                </a:lnTo>
                <a:lnTo>
                  <a:pt x="34149" y="18748"/>
                </a:lnTo>
                <a:lnTo>
                  <a:pt x="31292" y="20950"/>
                </a:lnTo>
                <a:lnTo>
                  <a:pt x="28434" y="24324"/>
                </a:lnTo>
                <a:lnTo>
                  <a:pt x="25577" y="28478"/>
                </a:lnTo>
                <a:lnTo>
                  <a:pt x="22720" y="33152"/>
                </a:lnTo>
                <a:lnTo>
                  <a:pt x="20814" y="37220"/>
                </a:lnTo>
                <a:lnTo>
                  <a:pt x="19545" y="40885"/>
                </a:lnTo>
                <a:lnTo>
                  <a:pt x="18698" y="44281"/>
                </a:lnTo>
                <a:lnTo>
                  <a:pt x="17181" y="47497"/>
                </a:lnTo>
                <a:lnTo>
                  <a:pt x="15218" y="50594"/>
                </a:lnTo>
                <a:lnTo>
                  <a:pt x="12956" y="53611"/>
                </a:lnTo>
                <a:lnTo>
                  <a:pt x="10496" y="56575"/>
                </a:lnTo>
                <a:lnTo>
                  <a:pt x="7903" y="59503"/>
                </a:lnTo>
                <a:lnTo>
                  <a:pt x="5222" y="62408"/>
                </a:lnTo>
                <a:lnTo>
                  <a:pt x="3435" y="65297"/>
                </a:lnTo>
                <a:lnTo>
                  <a:pt x="2243" y="68176"/>
                </a:lnTo>
                <a:lnTo>
                  <a:pt x="1449" y="71047"/>
                </a:lnTo>
                <a:lnTo>
                  <a:pt x="919" y="73914"/>
                </a:lnTo>
                <a:lnTo>
                  <a:pt x="566" y="76778"/>
                </a:lnTo>
                <a:lnTo>
                  <a:pt x="331" y="79639"/>
                </a:lnTo>
                <a:lnTo>
                  <a:pt x="174" y="83452"/>
                </a:lnTo>
                <a:lnTo>
                  <a:pt x="0" y="92768"/>
                </a:lnTo>
                <a:lnTo>
                  <a:pt x="906" y="96015"/>
                </a:lnTo>
                <a:lnTo>
                  <a:pt x="2462" y="98179"/>
                </a:lnTo>
                <a:lnTo>
                  <a:pt x="4452" y="99622"/>
                </a:lnTo>
                <a:lnTo>
                  <a:pt x="5779" y="101536"/>
                </a:lnTo>
                <a:lnTo>
                  <a:pt x="6663" y="103765"/>
                </a:lnTo>
                <a:lnTo>
                  <a:pt x="7253" y="106204"/>
                </a:lnTo>
                <a:lnTo>
                  <a:pt x="8599" y="108782"/>
                </a:lnTo>
                <a:lnTo>
                  <a:pt x="10448" y="111453"/>
                </a:lnTo>
                <a:lnTo>
                  <a:pt x="12634" y="114186"/>
                </a:lnTo>
                <a:lnTo>
                  <a:pt x="15043" y="116008"/>
                </a:lnTo>
                <a:lnTo>
                  <a:pt x="17603" y="117223"/>
                </a:lnTo>
                <a:lnTo>
                  <a:pt x="22986" y="118573"/>
                </a:lnTo>
                <a:lnTo>
                  <a:pt x="28553" y="119172"/>
                </a:lnTo>
                <a:lnTo>
                  <a:pt x="30419" y="120285"/>
                </a:lnTo>
                <a:lnTo>
                  <a:pt x="31663" y="121979"/>
                </a:lnTo>
                <a:lnTo>
                  <a:pt x="32492" y="124061"/>
                </a:lnTo>
                <a:lnTo>
                  <a:pt x="33997" y="124497"/>
                </a:lnTo>
                <a:lnTo>
                  <a:pt x="35953" y="123834"/>
                </a:lnTo>
                <a:lnTo>
                  <a:pt x="38210" y="122440"/>
                </a:lnTo>
                <a:lnTo>
                  <a:pt x="45797" y="120892"/>
                </a:lnTo>
                <a:lnTo>
                  <a:pt x="54566" y="120203"/>
                </a:lnTo>
                <a:lnTo>
                  <a:pt x="61639" y="119897"/>
                </a:lnTo>
                <a:lnTo>
                  <a:pt x="70976" y="119725"/>
                </a:lnTo>
                <a:lnTo>
                  <a:pt x="73941" y="118748"/>
                </a:lnTo>
                <a:lnTo>
                  <a:pt x="79775" y="115123"/>
                </a:lnTo>
                <a:lnTo>
                  <a:pt x="81711" y="112823"/>
                </a:lnTo>
                <a:lnTo>
                  <a:pt x="83003" y="110337"/>
                </a:lnTo>
                <a:lnTo>
                  <a:pt x="83864" y="107727"/>
                </a:lnTo>
                <a:lnTo>
                  <a:pt x="86343" y="105035"/>
                </a:lnTo>
                <a:lnTo>
                  <a:pt x="89900" y="102287"/>
                </a:lnTo>
                <a:lnTo>
                  <a:pt x="94177" y="99503"/>
                </a:lnTo>
                <a:lnTo>
                  <a:pt x="97028" y="96695"/>
                </a:lnTo>
                <a:lnTo>
                  <a:pt x="98929" y="93870"/>
                </a:lnTo>
                <a:lnTo>
                  <a:pt x="100196" y="91034"/>
                </a:lnTo>
                <a:lnTo>
                  <a:pt x="101993" y="88191"/>
                </a:lnTo>
                <a:lnTo>
                  <a:pt x="104144" y="85343"/>
                </a:lnTo>
                <a:lnTo>
                  <a:pt x="106530" y="82492"/>
                </a:lnTo>
                <a:lnTo>
                  <a:pt x="109073" y="78687"/>
                </a:lnTo>
                <a:lnTo>
                  <a:pt x="111722" y="74244"/>
                </a:lnTo>
                <a:lnTo>
                  <a:pt x="114439" y="69378"/>
                </a:lnTo>
                <a:lnTo>
                  <a:pt x="116251" y="65181"/>
                </a:lnTo>
                <a:lnTo>
                  <a:pt x="117459" y="61431"/>
                </a:lnTo>
                <a:lnTo>
                  <a:pt x="118265" y="57978"/>
                </a:lnTo>
                <a:lnTo>
                  <a:pt x="119754" y="54724"/>
                </a:lnTo>
                <a:lnTo>
                  <a:pt x="121699" y="51602"/>
                </a:lnTo>
                <a:lnTo>
                  <a:pt x="127115" y="44298"/>
                </a:lnTo>
                <a:lnTo>
                  <a:pt x="127855" y="40759"/>
                </a:lnTo>
                <a:lnTo>
                  <a:pt x="128052" y="38482"/>
                </a:lnTo>
                <a:lnTo>
                  <a:pt x="128184" y="36011"/>
                </a:lnTo>
                <a:lnTo>
                  <a:pt x="128331" y="30726"/>
                </a:lnTo>
                <a:lnTo>
                  <a:pt x="128447" y="16826"/>
                </a:lnTo>
                <a:lnTo>
                  <a:pt x="128447" y="16787"/>
                </a:lnTo>
                <a:lnTo>
                  <a:pt x="128447" y="36934"/>
                </a:lnTo>
                <a:lnTo>
                  <a:pt x="129400" y="38789"/>
                </a:lnTo>
                <a:lnTo>
                  <a:pt x="130988" y="40026"/>
                </a:lnTo>
                <a:lnTo>
                  <a:pt x="132999" y="40851"/>
                </a:lnTo>
                <a:lnTo>
                  <a:pt x="134339" y="42353"/>
                </a:lnTo>
                <a:lnTo>
                  <a:pt x="135233" y="44307"/>
                </a:lnTo>
                <a:lnTo>
                  <a:pt x="135829" y="46562"/>
                </a:lnTo>
                <a:lnTo>
                  <a:pt x="136226" y="49018"/>
                </a:lnTo>
                <a:lnTo>
                  <a:pt x="136491" y="51608"/>
                </a:lnTo>
                <a:lnTo>
                  <a:pt x="136667" y="54287"/>
                </a:lnTo>
                <a:lnTo>
                  <a:pt x="137737" y="57025"/>
                </a:lnTo>
                <a:lnTo>
                  <a:pt x="139403" y="59804"/>
                </a:lnTo>
                <a:lnTo>
                  <a:pt x="141466" y="62608"/>
                </a:lnTo>
                <a:lnTo>
                  <a:pt x="143794" y="65431"/>
                </a:lnTo>
                <a:lnTo>
                  <a:pt x="146299" y="68265"/>
                </a:lnTo>
                <a:lnTo>
                  <a:pt x="151621" y="73953"/>
                </a:lnTo>
                <a:lnTo>
                  <a:pt x="165636" y="88223"/>
                </a:lnTo>
                <a:lnTo>
                  <a:pt x="168480" y="90127"/>
                </a:lnTo>
                <a:lnTo>
                  <a:pt x="177033" y="93759"/>
                </a:lnTo>
                <a:lnTo>
                  <a:pt x="179888" y="95723"/>
                </a:lnTo>
                <a:lnTo>
                  <a:pt x="182744" y="97985"/>
                </a:lnTo>
                <a:lnTo>
                  <a:pt x="185600" y="99492"/>
                </a:lnTo>
                <a:lnTo>
                  <a:pt x="191314" y="101168"/>
                </a:lnTo>
                <a:lnTo>
                  <a:pt x="199568" y="101912"/>
                </a:lnTo>
                <a:lnTo>
                  <a:pt x="208634" y="102243"/>
                </a:lnTo>
                <a:lnTo>
                  <a:pt x="215839" y="102390"/>
                </a:lnTo>
                <a:lnTo>
                  <a:pt x="229800" y="102473"/>
                </a:lnTo>
                <a:lnTo>
                  <a:pt x="234116" y="101532"/>
                </a:lnTo>
                <a:lnTo>
                  <a:pt x="244741" y="96609"/>
                </a:lnTo>
                <a:lnTo>
                  <a:pt x="250936" y="95124"/>
                </a:lnTo>
                <a:lnTo>
                  <a:pt x="259404" y="91924"/>
                </a:lnTo>
                <a:lnTo>
                  <a:pt x="264330" y="89737"/>
                </a:lnTo>
                <a:lnTo>
                  <a:pt x="268566" y="87326"/>
                </a:lnTo>
                <a:lnTo>
                  <a:pt x="272342" y="84767"/>
                </a:lnTo>
                <a:lnTo>
                  <a:pt x="275812" y="82108"/>
                </a:lnTo>
                <a:lnTo>
                  <a:pt x="279078" y="79383"/>
                </a:lnTo>
                <a:lnTo>
                  <a:pt x="282208" y="76613"/>
                </a:lnTo>
                <a:lnTo>
                  <a:pt x="288226" y="70997"/>
                </a:lnTo>
                <a:lnTo>
                  <a:pt x="299850" y="59629"/>
                </a:lnTo>
                <a:lnTo>
                  <a:pt x="315701" y="43840"/>
                </a:lnTo>
                <a:lnTo>
                  <a:pt x="315196" y="43394"/>
                </a:lnTo>
                <a:lnTo>
                  <a:pt x="308470" y="425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3" name="SMARTPenAnnotation8"/>
          <p:cNvSpPr/>
          <p:nvPr/>
        </p:nvSpPr>
        <p:spPr>
          <a:xfrm>
            <a:off x="2920584" y="5417822"/>
            <a:ext cx="194092" cy="154304"/>
          </a:xfrm>
          <a:custGeom>
            <a:avLst/>
            <a:gdLst/>
            <a:ahLst/>
            <a:cxnLst/>
            <a:rect l="0" t="0" r="0" b="0"/>
            <a:pathLst>
              <a:path w="194092" h="154304">
                <a:moveTo>
                  <a:pt x="151228" y="8570"/>
                </a:moveTo>
                <a:lnTo>
                  <a:pt x="129888" y="8570"/>
                </a:lnTo>
                <a:lnTo>
                  <a:pt x="127476" y="7618"/>
                </a:lnTo>
                <a:lnTo>
                  <a:pt x="122257" y="4019"/>
                </a:lnTo>
                <a:lnTo>
                  <a:pt x="118514" y="1189"/>
                </a:lnTo>
                <a:lnTo>
                  <a:pt x="115099" y="527"/>
                </a:lnTo>
                <a:lnTo>
                  <a:pt x="110405" y="233"/>
                </a:lnTo>
                <a:lnTo>
                  <a:pt x="105145" y="102"/>
                </a:lnTo>
                <a:lnTo>
                  <a:pt x="79781" y="0"/>
                </a:lnTo>
                <a:lnTo>
                  <a:pt x="76927" y="952"/>
                </a:lnTo>
                <a:lnTo>
                  <a:pt x="71215" y="4549"/>
                </a:lnTo>
                <a:lnTo>
                  <a:pt x="65502" y="6783"/>
                </a:lnTo>
                <a:lnTo>
                  <a:pt x="59787" y="7776"/>
                </a:lnTo>
                <a:lnTo>
                  <a:pt x="54073" y="8218"/>
                </a:lnTo>
                <a:lnTo>
                  <a:pt x="48358" y="8413"/>
                </a:lnTo>
                <a:lnTo>
                  <a:pt x="45500" y="8465"/>
                </a:lnTo>
                <a:lnTo>
                  <a:pt x="42643" y="9453"/>
                </a:lnTo>
                <a:lnTo>
                  <a:pt x="36928" y="13090"/>
                </a:lnTo>
                <a:lnTo>
                  <a:pt x="31213" y="15342"/>
                </a:lnTo>
                <a:lnTo>
                  <a:pt x="28355" y="15942"/>
                </a:lnTo>
                <a:lnTo>
                  <a:pt x="26451" y="17294"/>
                </a:lnTo>
                <a:lnTo>
                  <a:pt x="25180" y="19149"/>
                </a:lnTo>
                <a:lnTo>
                  <a:pt x="24334" y="21338"/>
                </a:lnTo>
                <a:lnTo>
                  <a:pt x="22817" y="23749"/>
                </a:lnTo>
                <a:lnTo>
                  <a:pt x="20853" y="26310"/>
                </a:lnTo>
                <a:lnTo>
                  <a:pt x="18592" y="28969"/>
                </a:lnTo>
                <a:lnTo>
                  <a:pt x="16131" y="31694"/>
                </a:lnTo>
                <a:lnTo>
                  <a:pt x="10857" y="37263"/>
                </a:lnTo>
                <a:lnTo>
                  <a:pt x="9070" y="40081"/>
                </a:lnTo>
                <a:lnTo>
                  <a:pt x="7879" y="42912"/>
                </a:lnTo>
                <a:lnTo>
                  <a:pt x="7084" y="45753"/>
                </a:lnTo>
                <a:lnTo>
                  <a:pt x="6555" y="48598"/>
                </a:lnTo>
                <a:lnTo>
                  <a:pt x="6202" y="51448"/>
                </a:lnTo>
                <a:lnTo>
                  <a:pt x="5966" y="54300"/>
                </a:lnTo>
                <a:lnTo>
                  <a:pt x="5809" y="58107"/>
                </a:lnTo>
                <a:lnTo>
                  <a:pt x="5635" y="67417"/>
                </a:lnTo>
                <a:lnTo>
                  <a:pt x="4636" y="71613"/>
                </a:lnTo>
                <a:lnTo>
                  <a:pt x="3017" y="75364"/>
                </a:lnTo>
                <a:lnTo>
                  <a:pt x="986" y="78817"/>
                </a:lnTo>
                <a:lnTo>
                  <a:pt x="584" y="82072"/>
                </a:lnTo>
                <a:lnTo>
                  <a:pt x="1269" y="85194"/>
                </a:lnTo>
                <a:lnTo>
                  <a:pt x="2678" y="88227"/>
                </a:lnTo>
                <a:lnTo>
                  <a:pt x="2665" y="91202"/>
                </a:lnTo>
                <a:lnTo>
                  <a:pt x="1703" y="94138"/>
                </a:lnTo>
                <a:lnTo>
                  <a:pt x="110" y="97048"/>
                </a:lnTo>
                <a:lnTo>
                  <a:pt x="0" y="100893"/>
                </a:lnTo>
                <a:lnTo>
                  <a:pt x="879" y="105361"/>
                </a:lnTo>
                <a:lnTo>
                  <a:pt x="4583" y="117119"/>
                </a:lnTo>
                <a:lnTo>
                  <a:pt x="7630" y="121266"/>
                </a:lnTo>
                <a:lnTo>
                  <a:pt x="9776" y="123706"/>
                </a:lnTo>
                <a:lnTo>
                  <a:pt x="12159" y="126285"/>
                </a:lnTo>
                <a:lnTo>
                  <a:pt x="17347" y="131690"/>
                </a:lnTo>
                <a:lnTo>
                  <a:pt x="20064" y="133513"/>
                </a:lnTo>
                <a:lnTo>
                  <a:pt x="25623" y="135538"/>
                </a:lnTo>
                <a:lnTo>
                  <a:pt x="31269" y="138978"/>
                </a:lnTo>
                <a:lnTo>
                  <a:pt x="34107" y="141228"/>
                </a:lnTo>
                <a:lnTo>
                  <a:pt x="36953" y="142729"/>
                </a:lnTo>
                <a:lnTo>
                  <a:pt x="42654" y="144397"/>
                </a:lnTo>
                <a:lnTo>
                  <a:pt x="48363" y="145137"/>
                </a:lnTo>
                <a:lnTo>
                  <a:pt x="51219" y="145335"/>
                </a:lnTo>
                <a:lnTo>
                  <a:pt x="54075" y="144514"/>
                </a:lnTo>
                <a:lnTo>
                  <a:pt x="59789" y="141063"/>
                </a:lnTo>
                <a:lnTo>
                  <a:pt x="63599" y="139761"/>
                </a:lnTo>
                <a:lnTo>
                  <a:pt x="68044" y="138893"/>
                </a:lnTo>
                <a:lnTo>
                  <a:pt x="72911" y="138314"/>
                </a:lnTo>
                <a:lnTo>
                  <a:pt x="77110" y="136976"/>
                </a:lnTo>
                <a:lnTo>
                  <a:pt x="80861" y="135132"/>
                </a:lnTo>
                <a:lnTo>
                  <a:pt x="84314" y="132949"/>
                </a:lnTo>
                <a:lnTo>
                  <a:pt x="87569" y="130542"/>
                </a:lnTo>
                <a:lnTo>
                  <a:pt x="90691" y="127985"/>
                </a:lnTo>
                <a:lnTo>
                  <a:pt x="93725" y="125328"/>
                </a:lnTo>
                <a:lnTo>
                  <a:pt x="96700" y="123556"/>
                </a:lnTo>
                <a:lnTo>
                  <a:pt x="102546" y="121587"/>
                </a:lnTo>
                <a:lnTo>
                  <a:pt x="105438" y="119158"/>
                </a:lnTo>
                <a:lnTo>
                  <a:pt x="108319" y="115633"/>
                </a:lnTo>
                <a:lnTo>
                  <a:pt x="111192" y="111377"/>
                </a:lnTo>
                <a:lnTo>
                  <a:pt x="114060" y="107588"/>
                </a:lnTo>
                <a:lnTo>
                  <a:pt x="116924" y="104110"/>
                </a:lnTo>
                <a:lnTo>
                  <a:pt x="119786" y="100839"/>
                </a:lnTo>
                <a:lnTo>
                  <a:pt x="121694" y="97705"/>
                </a:lnTo>
                <a:lnTo>
                  <a:pt x="122966" y="94664"/>
                </a:lnTo>
                <a:lnTo>
                  <a:pt x="123814" y="91683"/>
                </a:lnTo>
                <a:lnTo>
                  <a:pt x="125332" y="88744"/>
                </a:lnTo>
                <a:lnTo>
                  <a:pt x="127297" y="85831"/>
                </a:lnTo>
                <a:lnTo>
                  <a:pt x="129559" y="82937"/>
                </a:lnTo>
                <a:lnTo>
                  <a:pt x="132019" y="80056"/>
                </a:lnTo>
                <a:lnTo>
                  <a:pt x="134612" y="77182"/>
                </a:lnTo>
                <a:lnTo>
                  <a:pt x="137293" y="74314"/>
                </a:lnTo>
                <a:lnTo>
                  <a:pt x="138128" y="71449"/>
                </a:lnTo>
                <a:lnTo>
                  <a:pt x="137733" y="68587"/>
                </a:lnTo>
                <a:lnTo>
                  <a:pt x="136516" y="65727"/>
                </a:lnTo>
                <a:lnTo>
                  <a:pt x="135705" y="62867"/>
                </a:lnTo>
                <a:lnTo>
                  <a:pt x="135164" y="60008"/>
                </a:lnTo>
                <a:lnTo>
                  <a:pt x="134804" y="57150"/>
                </a:lnTo>
                <a:lnTo>
                  <a:pt x="134564" y="54292"/>
                </a:lnTo>
                <a:lnTo>
                  <a:pt x="134403" y="51434"/>
                </a:lnTo>
                <a:lnTo>
                  <a:pt x="134226" y="45718"/>
                </a:lnTo>
                <a:lnTo>
                  <a:pt x="134146" y="40003"/>
                </a:lnTo>
                <a:lnTo>
                  <a:pt x="135078" y="38098"/>
                </a:lnTo>
                <a:lnTo>
                  <a:pt x="136651" y="36828"/>
                </a:lnTo>
                <a:lnTo>
                  <a:pt x="138653" y="35981"/>
                </a:lnTo>
                <a:lnTo>
                  <a:pt x="139035" y="34464"/>
                </a:lnTo>
                <a:lnTo>
                  <a:pt x="138337" y="32500"/>
                </a:lnTo>
                <a:lnTo>
                  <a:pt x="134332" y="26112"/>
                </a:lnTo>
                <a:lnTo>
                  <a:pt x="129606" y="25833"/>
                </a:lnTo>
                <a:lnTo>
                  <a:pt x="125520" y="25716"/>
                </a:lnTo>
                <a:lnTo>
                  <a:pt x="125513" y="30266"/>
                </a:lnTo>
                <a:lnTo>
                  <a:pt x="126465" y="32560"/>
                </a:lnTo>
                <a:lnTo>
                  <a:pt x="128052" y="35040"/>
                </a:lnTo>
                <a:lnTo>
                  <a:pt x="130062" y="37647"/>
                </a:lnTo>
                <a:lnTo>
                  <a:pt x="131402" y="40337"/>
                </a:lnTo>
                <a:lnTo>
                  <a:pt x="132296" y="43083"/>
                </a:lnTo>
                <a:lnTo>
                  <a:pt x="132892" y="45866"/>
                </a:lnTo>
                <a:lnTo>
                  <a:pt x="134241" y="48674"/>
                </a:lnTo>
                <a:lnTo>
                  <a:pt x="136093" y="51499"/>
                </a:lnTo>
                <a:lnTo>
                  <a:pt x="138281" y="54335"/>
                </a:lnTo>
                <a:lnTo>
                  <a:pt x="139739" y="58129"/>
                </a:lnTo>
                <a:lnTo>
                  <a:pt x="140711" y="62565"/>
                </a:lnTo>
                <a:lnTo>
                  <a:pt x="141359" y="67426"/>
                </a:lnTo>
                <a:lnTo>
                  <a:pt x="141791" y="71620"/>
                </a:lnTo>
                <a:lnTo>
                  <a:pt x="142079" y="75369"/>
                </a:lnTo>
                <a:lnTo>
                  <a:pt x="142272" y="78820"/>
                </a:lnTo>
                <a:lnTo>
                  <a:pt x="143352" y="83026"/>
                </a:lnTo>
                <a:lnTo>
                  <a:pt x="145025" y="87735"/>
                </a:lnTo>
                <a:lnTo>
                  <a:pt x="147093" y="92779"/>
                </a:lnTo>
                <a:lnTo>
                  <a:pt x="148471" y="98047"/>
                </a:lnTo>
                <a:lnTo>
                  <a:pt x="149390" y="103464"/>
                </a:lnTo>
                <a:lnTo>
                  <a:pt x="150002" y="108980"/>
                </a:lnTo>
                <a:lnTo>
                  <a:pt x="151363" y="113610"/>
                </a:lnTo>
                <a:lnTo>
                  <a:pt x="153224" y="117649"/>
                </a:lnTo>
                <a:lnTo>
                  <a:pt x="155416" y="121294"/>
                </a:lnTo>
                <a:lnTo>
                  <a:pt x="157830" y="124677"/>
                </a:lnTo>
                <a:lnTo>
                  <a:pt x="160392" y="127885"/>
                </a:lnTo>
                <a:lnTo>
                  <a:pt x="163052" y="130976"/>
                </a:lnTo>
                <a:lnTo>
                  <a:pt x="164826" y="133989"/>
                </a:lnTo>
                <a:lnTo>
                  <a:pt x="166008" y="136950"/>
                </a:lnTo>
                <a:lnTo>
                  <a:pt x="166796" y="139877"/>
                </a:lnTo>
                <a:lnTo>
                  <a:pt x="168274" y="141828"/>
                </a:lnTo>
                <a:lnTo>
                  <a:pt x="170212" y="143129"/>
                </a:lnTo>
                <a:lnTo>
                  <a:pt x="172457" y="143996"/>
                </a:lnTo>
                <a:lnTo>
                  <a:pt x="173953" y="145527"/>
                </a:lnTo>
                <a:lnTo>
                  <a:pt x="174950" y="147500"/>
                </a:lnTo>
                <a:lnTo>
                  <a:pt x="175616" y="149767"/>
                </a:lnTo>
                <a:lnTo>
                  <a:pt x="177011" y="151279"/>
                </a:lnTo>
                <a:lnTo>
                  <a:pt x="178895" y="152287"/>
                </a:lnTo>
                <a:lnTo>
                  <a:pt x="184210" y="153904"/>
                </a:lnTo>
                <a:lnTo>
                  <a:pt x="189681" y="154185"/>
                </a:lnTo>
                <a:lnTo>
                  <a:pt x="194091" y="1543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4" name="SMARTPenAnnotation9"/>
          <p:cNvSpPr/>
          <p:nvPr/>
        </p:nvSpPr>
        <p:spPr>
          <a:xfrm>
            <a:off x="3166110" y="5280660"/>
            <a:ext cx="411480" cy="256819"/>
          </a:xfrm>
          <a:custGeom>
            <a:avLst/>
            <a:gdLst/>
            <a:ahLst/>
            <a:cxnLst/>
            <a:rect l="0" t="0" r="0" b="0"/>
            <a:pathLst>
              <a:path w="411480" h="256819">
                <a:moveTo>
                  <a:pt x="0" y="128587"/>
                </a:moveTo>
                <a:lnTo>
                  <a:pt x="12770" y="141357"/>
                </a:lnTo>
                <a:lnTo>
                  <a:pt x="14228" y="143768"/>
                </a:lnTo>
                <a:lnTo>
                  <a:pt x="15848" y="148987"/>
                </a:lnTo>
                <a:lnTo>
                  <a:pt x="17233" y="150759"/>
                </a:lnTo>
                <a:lnTo>
                  <a:pt x="19108" y="151941"/>
                </a:lnTo>
                <a:lnTo>
                  <a:pt x="21311" y="152729"/>
                </a:lnTo>
                <a:lnTo>
                  <a:pt x="22780" y="154207"/>
                </a:lnTo>
                <a:lnTo>
                  <a:pt x="23759" y="156144"/>
                </a:lnTo>
                <a:lnTo>
                  <a:pt x="24411" y="158389"/>
                </a:lnTo>
                <a:lnTo>
                  <a:pt x="27677" y="163422"/>
                </a:lnTo>
                <a:lnTo>
                  <a:pt x="32303" y="168834"/>
                </a:lnTo>
                <a:lnTo>
                  <a:pt x="37534" y="174415"/>
                </a:lnTo>
                <a:lnTo>
                  <a:pt x="51486" y="188609"/>
                </a:lnTo>
                <a:lnTo>
                  <a:pt x="71440" y="208598"/>
                </a:lnTo>
                <a:lnTo>
                  <a:pt x="73344" y="211455"/>
                </a:lnTo>
                <a:lnTo>
                  <a:pt x="75460" y="217170"/>
                </a:lnTo>
                <a:lnTo>
                  <a:pt x="78940" y="222885"/>
                </a:lnTo>
                <a:lnTo>
                  <a:pt x="81201" y="225742"/>
                </a:lnTo>
                <a:lnTo>
                  <a:pt x="83662" y="227647"/>
                </a:lnTo>
                <a:lnTo>
                  <a:pt x="86254" y="228918"/>
                </a:lnTo>
                <a:lnTo>
                  <a:pt x="88935" y="229764"/>
                </a:lnTo>
                <a:lnTo>
                  <a:pt x="94454" y="233244"/>
                </a:lnTo>
                <a:lnTo>
                  <a:pt x="102916" y="240559"/>
                </a:lnTo>
                <a:lnTo>
                  <a:pt x="105758" y="243240"/>
                </a:lnTo>
                <a:lnTo>
                  <a:pt x="108605" y="245027"/>
                </a:lnTo>
                <a:lnTo>
                  <a:pt x="114309" y="247014"/>
                </a:lnTo>
                <a:lnTo>
                  <a:pt x="125732" y="248288"/>
                </a:lnTo>
                <a:lnTo>
                  <a:pt x="131445" y="248462"/>
                </a:lnTo>
                <a:lnTo>
                  <a:pt x="133350" y="249462"/>
                </a:lnTo>
                <a:lnTo>
                  <a:pt x="134620" y="251080"/>
                </a:lnTo>
                <a:lnTo>
                  <a:pt x="136658" y="255971"/>
                </a:lnTo>
                <a:lnTo>
                  <a:pt x="137778" y="256372"/>
                </a:lnTo>
                <a:lnTo>
                  <a:pt x="141562" y="256818"/>
                </a:lnTo>
                <a:lnTo>
                  <a:pt x="142952" y="255984"/>
                </a:lnTo>
                <a:lnTo>
                  <a:pt x="143879" y="254476"/>
                </a:lnTo>
                <a:lnTo>
                  <a:pt x="144496" y="252518"/>
                </a:lnTo>
                <a:lnTo>
                  <a:pt x="145861" y="251213"/>
                </a:lnTo>
                <a:lnTo>
                  <a:pt x="147723" y="250343"/>
                </a:lnTo>
                <a:lnTo>
                  <a:pt x="153919" y="248704"/>
                </a:lnTo>
                <a:lnTo>
                  <a:pt x="154228" y="241778"/>
                </a:lnTo>
                <a:lnTo>
                  <a:pt x="154302" y="219984"/>
                </a:lnTo>
                <a:lnTo>
                  <a:pt x="153350" y="217141"/>
                </a:lnTo>
                <a:lnTo>
                  <a:pt x="149753" y="211442"/>
                </a:lnTo>
                <a:lnTo>
                  <a:pt x="148412" y="207636"/>
                </a:lnTo>
                <a:lnTo>
                  <a:pt x="147519" y="203194"/>
                </a:lnTo>
                <a:lnTo>
                  <a:pt x="146923" y="198328"/>
                </a:lnTo>
                <a:lnTo>
                  <a:pt x="146526" y="193179"/>
                </a:lnTo>
                <a:lnTo>
                  <a:pt x="146261" y="187841"/>
                </a:lnTo>
                <a:lnTo>
                  <a:pt x="146085" y="182377"/>
                </a:lnTo>
                <a:lnTo>
                  <a:pt x="145015" y="177782"/>
                </a:lnTo>
                <a:lnTo>
                  <a:pt x="139910" y="166764"/>
                </a:lnTo>
                <a:lnTo>
                  <a:pt x="138382" y="160477"/>
                </a:lnTo>
                <a:lnTo>
                  <a:pt x="137703" y="154508"/>
                </a:lnTo>
                <a:lnTo>
                  <a:pt x="137401" y="148680"/>
                </a:lnTo>
                <a:lnTo>
                  <a:pt x="137267" y="142915"/>
                </a:lnTo>
                <a:lnTo>
                  <a:pt x="137169" y="118352"/>
                </a:lnTo>
                <a:lnTo>
                  <a:pt x="136214" y="115096"/>
                </a:lnTo>
                <a:lnTo>
                  <a:pt x="132611" y="108938"/>
                </a:lnTo>
                <a:lnTo>
                  <a:pt x="130375" y="103027"/>
                </a:lnTo>
                <a:lnTo>
                  <a:pt x="129382" y="97224"/>
                </a:lnTo>
                <a:lnTo>
                  <a:pt x="128940" y="91471"/>
                </a:lnTo>
                <a:lnTo>
                  <a:pt x="129775" y="88603"/>
                </a:lnTo>
                <a:lnTo>
                  <a:pt x="133243" y="82877"/>
                </a:lnTo>
                <a:lnTo>
                  <a:pt x="135419" y="77156"/>
                </a:lnTo>
                <a:lnTo>
                  <a:pt x="136386" y="71439"/>
                </a:lnTo>
                <a:lnTo>
                  <a:pt x="136816" y="65723"/>
                </a:lnTo>
                <a:lnTo>
                  <a:pt x="137883" y="62865"/>
                </a:lnTo>
                <a:lnTo>
                  <a:pt x="141609" y="57150"/>
                </a:lnTo>
                <a:lnTo>
                  <a:pt x="146439" y="51435"/>
                </a:lnTo>
                <a:lnTo>
                  <a:pt x="152751" y="44555"/>
                </a:lnTo>
                <a:lnTo>
                  <a:pt x="158395" y="38813"/>
                </a:lnTo>
                <a:lnTo>
                  <a:pt x="160841" y="37306"/>
                </a:lnTo>
                <a:lnTo>
                  <a:pt x="168836" y="34231"/>
                </a:lnTo>
                <a:lnTo>
                  <a:pt x="174415" y="30136"/>
                </a:lnTo>
                <a:lnTo>
                  <a:pt x="178189" y="28663"/>
                </a:lnTo>
                <a:lnTo>
                  <a:pt x="187462" y="27027"/>
                </a:lnTo>
                <a:lnTo>
                  <a:pt x="198843" y="26105"/>
                </a:lnTo>
                <a:lnTo>
                  <a:pt x="202094" y="25023"/>
                </a:lnTo>
                <a:lnTo>
                  <a:pt x="208247" y="21281"/>
                </a:lnTo>
                <a:lnTo>
                  <a:pt x="216697" y="18983"/>
                </a:lnTo>
                <a:lnTo>
                  <a:pt x="226802" y="17962"/>
                </a:lnTo>
                <a:lnTo>
                  <a:pt x="237643" y="17508"/>
                </a:lnTo>
                <a:lnTo>
                  <a:pt x="248811" y="14766"/>
                </a:lnTo>
                <a:lnTo>
                  <a:pt x="259172" y="11325"/>
                </a:lnTo>
                <a:lnTo>
                  <a:pt x="271313" y="9388"/>
                </a:lnTo>
                <a:lnTo>
                  <a:pt x="281238" y="8935"/>
                </a:lnTo>
                <a:lnTo>
                  <a:pt x="297537" y="8679"/>
                </a:lnTo>
                <a:lnTo>
                  <a:pt x="361212" y="8573"/>
                </a:lnTo>
                <a:lnTo>
                  <a:pt x="364633" y="7620"/>
                </a:lnTo>
                <a:lnTo>
                  <a:pt x="374950" y="2681"/>
                </a:lnTo>
                <a:lnTo>
                  <a:pt x="384450" y="1192"/>
                </a:lnTo>
                <a:lnTo>
                  <a:pt x="395957" y="353"/>
                </a:lnTo>
                <a:lnTo>
                  <a:pt x="402358" y="157"/>
                </a:lnTo>
                <a:lnTo>
                  <a:pt x="41147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5" name="SMARTPenAnnotation10"/>
          <p:cNvSpPr/>
          <p:nvPr/>
        </p:nvSpPr>
        <p:spPr>
          <a:xfrm>
            <a:off x="3440429" y="5349240"/>
            <a:ext cx="179551" cy="145733"/>
          </a:xfrm>
          <a:custGeom>
            <a:avLst/>
            <a:gdLst/>
            <a:ahLst/>
            <a:cxnLst/>
            <a:rect l="0" t="0" r="0" b="0"/>
            <a:pathLst>
              <a:path w="179551" h="145733">
                <a:moveTo>
                  <a:pt x="0" y="0"/>
                </a:moveTo>
                <a:lnTo>
                  <a:pt x="67420" y="0"/>
                </a:lnTo>
                <a:lnTo>
                  <a:pt x="71616" y="952"/>
                </a:lnTo>
                <a:lnTo>
                  <a:pt x="75367" y="2540"/>
                </a:lnTo>
                <a:lnTo>
                  <a:pt x="78820" y="4551"/>
                </a:lnTo>
                <a:lnTo>
                  <a:pt x="82074" y="5891"/>
                </a:lnTo>
                <a:lnTo>
                  <a:pt x="85196" y="6785"/>
                </a:lnTo>
                <a:lnTo>
                  <a:pt x="92500" y="8219"/>
                </a:lnTo>
                <a:lnTo>
                  <a:pt x="96039" y="8415"/>
                </a:lnTo>
                <a:lnTo>
                  <a:pt x="101521" y="8541"/>
                </a:lnTo>
                <a:lnTo>
                  <a:pt x="101971" y="9504"/>
                </a:lnTo>
                <a:lnTo>
                  <a:pt x="102471" y="13114"/>
                </a:lnTo>
                <a:lnTo>
                  <a:pt x="102791" y="17301"/>
                </a:lnTo>
                <a:lnTo>
                  <a:pt x="102835" y="21341"/>
                </a:lnTo>
                <a:lnTo>
                  <a:pt x="101895" y="23752"/>
                </a:lnTo>
                <a:lnTo>
                  <a:pt x="100315" y="26312"/>
                </a:lnTo>
                <a:lnTo>
                  <a:pt x="98309" y="28972"/>
                </a:lnTo>
                <a:lnTo>
                  <a:pt x="96020" y="32649"/>
                </a:lnTo>
                <a:lnTo>
                  <a:pt x="93541" y="37006"/>
                </a:lnTo>
                <a:lnTo>
                  <a:pt x="90936" y="41816"/>
                </a:lnTo>
                <a:lnTo>
                  <a:pt x="88246" y="45975"/>
                </a:lnTo>
                <a:lnTo>
                  <a:pt x="85501" y="49700"/>
                </a:lnTo>
                <a:lnTo>
                  <a:pt x="82719" y="53135"/>
                </a:lnTo>
                <a:lnTo>
                  <a:pt x="79911" y="56378"/>
                </a:lnTo>
                <a:lnTo>
                  <a:pt x="77086" y="59493"/>
                </a:lnTo>
                <a:lnTo>
                  <a:pt x="71408" y="65494"/>
                </a:lnTo>
                <a:lnTo>
                  <a:pt x="65710" y="71336"/>
                </a:lnTo>
                <a:lnTo>
                  <a:pt x="62857" y="73275"/>
                </a:lnTo>
                <a:lnTo>
                  <a:pt x="60002" y="74567"/>
                </a:lnTo>
                <a:lnTo>
                  <a:pt x="57147" y="75429"/>
                </a:lnTo>
                <a:lnTo>
                  <a:pt x="54291" y="76003"/>
                </a:lnTo>
                <a:lnTo>
                  <a:pt x="51434" y="76386"/>
                </a:lnTo>
                <a:lnTo>
                  <a:pt x="44556" y="77001"/>
                </a:lnTo>
                <a:lnTo>
                  <a:pt x="41075" y="77085"/>
                </a:lnTo>
                <a:lnTo>
                  <a:pt x="35631" y="77139"/>
                </a:lnTo>
                <a:lnTo>
                  <a:pt x="42545" y="77152"/>
                </a:lnTo>
                <a:lnTo>
                  <a:pt x="47319" y="72601"/>
                </a:lnTo>
                <a:lnTo>
                  <a:pt x="49644" y="71260"/>
                </a:lnTo>
                <a:lnTo>
                  <a:pt x="54767" y="69771"/>
                </a:lnTo>
                <a:lnTo>
                  <a:pt x="60219" y="69109"/>
                </a:lnTo>
                <a:lnTo>
                  <a:pt x="63006" y="68933"/>
                </a:lnTo>
                <a:lnTo>
                  <a:pt x="65817" y="67863"/>
                </a:lnTo>
                <a:lnTo>
                  <a:pt x="68643" y="66197"/>
                </a:lnTo>
                <a:lnTo>
                  <a:pt x="71480" y="64133"/>
                </a:lnTo>
                <a:lnTo>
                  <a:pt x="75276" y="62758"/>
                </a:lnTo>
                <a:lnTo>
                  <a:pt x="79711" y="61841"/>
                </a:lnTo>
                <a:lnTo>
                  <a:pt x="84574" y="61230"/>
                </a:lnTo>
                <a:lnTo>
                  <a:pt x="88767" y="60822"/>
                </a:lnTo>
                <a:lnTo>
                  <a:pt x="92516" y="60551"/>
                </a:lnTo>
                <a:lnTo>
                  <a:pt x="95967" y="60369"/>
                </a:lnTo>
                <a:lnTo>
                  <a:pt x="102343" y="60168"/>
                </a:lnTo>
                <a:lnTo>
                  <a:pt x="113827" y="60055"/>
                </a:lnTo>
                <a:lnTo>
                  <a:pt x="118747" y="60039"/>
                </a:lnTo>
                <a:lnTo>
                  <a:pt x="122980" y="60981"/>
                </a:lnTo>
                <a:lnTo>
                  <a:pt x="126754" y="62561"/>
                </a:lnTo>
                <a:lnTo>
                  <a:pt x="130223" y="64567"/>
                </a:lnTo>
                <a:lnTo>
                  <a:pt x="134440" y="65905"/>
                </a:lnTo>
                <a:lnTo>
                  <a:pt x="139157" y="66796"/>
                </a:lnTo>
                <a:lnTo>
                  <a:pt x="144207" y="67391"/>
                </a:lnTo>
                <a:lnTo>
                  <a:pt x="148525" y="67787"/>
                </a:lnTo>
                <a:lnTo>
                  <a:pt x="152357" y="68051"/>
                </a:lnTo>
                <a:lnTo>
                  <a:pt x="155864" y="68227"/>
                </a:lnTo>
                <a:lnTo>
                  <a:pt x="158202" y="69297"/>
                </a:lnTo>
                <a:lnTo>
                  <a:pt x="159760" y="70963"/>
                </a:lnTo>
                <a:lnTo>
                  <a:pt x="160800" y="73026"/>
                </a:lnTo>
                <a:lnTo>
                  <a:pt x="162445" y="74401"/>
                </a:lnTo>
                <a:lnTo>
                  <a:pt x="164495" y="75318"/>
                </a:lnTo>
                <a:lnTo>
                  <a:pt x="166813" y="75929"/>
                </a:lnTo>
                <a:lnTo>
                  <a:pt x="171930" y="79149"/>
                </a:lnTo>
                <a:lnTo>
                  <a:pt x="174627" y="81340"/>
                </a:lnTo>
                <a:lnTo>
                  <a:pt x="176426" y="83755"/>
                </a:lnTo>
                <a:lnTo>
                  <a:pt x="177625" y="86316"/>
                </a:lnTo>
                <a:lnTo>
                  <a:pt x="178424" y="88976"/>
                </a:lnTo>
                <a:lnTo>
                  <a:pt x="178957" y="91703"/>
                </a:lnTo>
                <a:lnTo>
                  <a:pt x="179312" y="94472"/>
                </a:lnTo>
                <a:lnTo>
                  <a:pt x="179550" y="97272"/>
                </a:lnTo>
                <a:lnTo>
                  <a:pt x="178755" y="100090"/>
                </a:lnTo>
                <a:lnTo>
                  <a:pt x="177273" y="102921"/>
                </a:lnTo>
                <a:lnTo>
                  <a:pt x="175332" y="105762"/>
                </a:lnTo>
                <a:lnTo>
                  <a:pt x="173086" y="108608"/>
                </a:lnTo>
                <a:lnTo>
                  <a:pt x="170636" y="111458"/>
                </a:lnTo>
                <a:lnTo>
                  <a:pt x="168050" y="114310"/>
                </a:lnTo>
                <a:lnTo>
                  <a:pt x="165373" y="116211"/>
                </a:lnTo>
                <a:lnTo>
                  <a:pt x="159860" y="118325"/>
                </a:lnTo>
                <a:lnTo>
                  <a:pt x="157056" y="119840"/>
                </a:lnTo>
                <a:lnTo>
                  <a:pt x="154234" y="121803"/>
                </a:lnTo>
                <a:lnTo>
                  <a:pt x="151400" y="124065"/>
                </a:lnTo>
                <a:lnTo>
                  <a:pt x="148559" y="126524"/>
                </a:lnTo>
                <a:lnTo>
                  <a:pt x="145712" y="129117"/>
                </a:lnTo>
                <a:lnTo>
                  <a:pt x="142861" y="131798"/>
                </a:lnTo>
                <a:lnTo>
                  <a:pt x="139056" y="133585"/>
                </a:lnTo>
                <a:lnTo>
                  <a:pt x="134614" y="134777"/>
                </a:lnTo>
                <a:lnTo>
                  <a:pt x="129748" y="135571"/>
                </a:lnTo>
                <a:lnTo>
                  <a:pt x="125551" y="136101"/>
                </a:lnTo>
                <a:lnTo>
                  <a:pt x="121801" y="136454"/>
                </a:lnTo>
                <a:lnTo>
                  <a:pt x="118349" y="136689"/>
                </a:lnTo>
                <a:lnTo>
                  <a:pt x="115094" y="137799"/>
                </a:lnTo>
                <a:lnTo>
                  <a:pt x="111972" y="139491"/>
                </a:lnTo>
                <a:lnTo>
                  <a:pt x="108938" y="141571"/>
                </a:lnTo>
                <a:lnTo>
                  <a:pt x="105011" y="142958"/>
                </a:lnTo>
                <a:lnTo>
                  <a:pt x="100487" y="143883"/>
                </a:lnTo>
                <a:lnTo>
                  <a:pt x="95567" y="144499"/>
                </a:lnTo>
                <a:lnTo>
                  <a:pt x="90381" y="144910"/>
                </a:lnTo>
                <a:lnTo>
                  <a:pt x="85020" y="145184"/>
                </a:lnTo>
                <a:lnTo>
                  <a:pt x="70912" y="145570"/>
                </a:lnTo>
                <a:lnTo>
                  <a:pt x="39920" y="145726"/>
                </a:lnTo>
                <a:lnTo>
                  <a:pt x="0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6" name="SMARTPenAnnotation11"/>
          <p:cNvSpPr/>
          <p:nvPr/>
        </p:nvSpPr>
        <p:spPr>
          <a:xfrm>
            <a:off x="414338" y="2755741"/>
            <a:ext cx="342900" cy="304598"/>
          </a:xfrm>
          <a:custGeom>
            <a:avLst/>
            <a:gdLst/>
            <a:ahLst/>
            <a:cxnLst/>
            <a:rect l="0" t="0" r="0" b="0"/>
            <a:pathLst>
              <a:path w="342900" h="304598">
                <a:moveTo>
                  <a:pt x="25716" y="133191"/>
                </a:moveTo>
                <a:lnTo>
                  <a:pt x="9868" y="133191"/>
                </a:lnTo>
                <a:lnTo>
                  <a:pt x="4405" y="128640"/>
                </a:lnTo>
                <a:lnTo>
                  <a:pt x="2936" y="126347"/>
                </a:lnTo>
                <a:lnTo>
                  <a:pt x="1304" y="121259"/>
                </a:lnTo>
                <a:lnTo>
                  <a:pt x="386" y="113040"/>
                </a:lnTo>
                <a:lnTo>
                  <a:pt x="114" y="104572"/>
                </a:lnTo>
                <a:lnTo>
                  <a:pt x="0" y="70326"/>
                </a:lnTo>
                <a:lnTo>
                  <a:pt x="2539" y="62071"/>
                </a:lnTo>
                <a:lnTo>
                  <a:pt x="5891" y="53005"/>
                </a:lnTo>
                <a:lnTo>
                  <a:pt x="7380" y="45800"/>
                </a:lnTo>
                <a:lnTo>
                  <a:pt x="8218" y="36389"/>
                </a:lnTo>
                <a:lnTo>
                  <a:pt x="10241" y="33414"/>
                </a:lnTo>
                <a:lnTo>
                  <a:pt x="20284" y="24676"/>
                </a:lnTo>
                <a:lnTo>
                  <a:pt x="22095" y="21795"/>
                </a:lnTo>
                <a:lnTo>
                  <a:pt x="23302" y="18922"/>
                </a:lnTo>
                <a:lnTo>
                  <a:pt x="26012" y="16054"/>
                </a:lnTo>
                <a:lnTo>
                  <a:pt x="34103" y="10328"/>
                </a:lnTo>
                <a:lnTo>
                  <a:pt x="44049" y="7148"/>
                </a:lnTo>
                <a:lnTo>
                  <a:pt x="49368" y="6300"/>
                </a:lnTo>
                <a:lnTo>
                  <a:pt x="57818" y="2817"/>
                </a:lnTo>
                <a:lnTo>
                  <a:pt x="61405" y="555"/>
                </a:lnTo>
                <a:lnTo>
                  <a:pt x="65701" y="0"/>
                </a:lnTo>
                <a:lnTo>
                  <a:pt x="75555" y="1923"/>
                </a:lnTo>
                <a:lnTo>
                  <a:pt x="83744" y="3412"/>
                </a:lnTo>
                <a:lnTo>
                  <a:pt x="87262" y="3809"/>
                </a:lnTo>
                <a:lnTo>
                  <a:pt x="96250" y="6791"/>
                </a:lnTo>
                <a:lnTo>
                  <a:pt x="106595" y="11291"/>
                </a:lnTo>
                <a:lnTo>
                  <a:pt x="117542" y="16466"/>
                </a:lnTo>
                <a:lnTo>
                  <a:pt x="126218" y="21941"/>
                </a:lnTo>
                <a:lnTo>
                  <a:pt x="129865" y="24734"/>
                </a:lnTo>
                <a:lnTo>
                  <a:pt x="136457" y="27838"/>
                </a:lnTo>
                <a:lnTo>
                  <a:pt x="139549" y="28665"/>
                </a:lnTo>
                <a:lnTo>
                  <a:pt x="148064" y="34665"/>
                </a:lnTo>
                <a:lnTo>
                  <a:pt x="157245" y="42729"/>
                </a:lnTo>
                <a:lnTo>
                  <a:pt x="164501" y="49488"/>
                </a:lnTo>
                <a:lnTo>
                  <a:pt x="178492" y="63200"/>
                </a:lnTo>
                <a:lnTo>
                  <a:pt x="182812" y="68432"/>
                </a:lnTo>
                <a:lnTo>
                  <a:pt x="186644" y="73826"/>
                </a:lnTo>
                <a:lnTo>
                  <a:pt x="190152" y="79327"/>
                </a:lnTo>
                <a:lnTo>
                  <a:pt x="196589" y="87979"/>
                </a:lnTo>
                <a:lnTo>
                  <a:pt x="202625" y="95952"/>
                </a:lnTo>
                <a:lnTo>
                  <a:pt x="205568" y="100745"/>
                </a:lnTo>
                <a:lnTo>
                  <a:pt x="208482" y="105845"/>
                </a:lnTo>
                <a:lnTo>
                  <a:pt x="210425" y="112103"/>
                </a:lnTo>
                <a:lnTo>
                  <a:pt x="211721" y="119132"/>
                </a:lnTo>
                <a:lnTo>
                  <a:pt x="212584" y="126676"/>
                </a:lnTo>
                <a:lnTo>
                  <a:pt x="213160" y="133610"/>
                </a:lnTo>
                <a:lnTo>
                  <a:pt x="213544" y="140138"/>
                </a:lnTo>
                <a:lnTo>
                  <a:pt x="213970" y="152471"/>
                </a:lnTo>
                <a:lnTo>
                  <a:pt x="214160" y="164303"/>
                </a:lnTo>
                <a:lnTo>
                  <a:pt x="213258" y="171077"/>
                </a:lnTo>
                <a:lnTo>
                  <a:pt x="211704" y="178451"/>
                </a:lnTo>
                <a:lnTo>
                  <a:pt x="209716" y="186224"/>
                </a:lnTo>
                <a:lnTo>
                  <a:pt x="207438" y="193312"/>
                </a:lnTo>
                <a:lnTo>
                  <a:pt x="204966" y="199941"/>
                </a:lnTo>
                <a:lnTo>
                  <a:pt x="202366" y="206266"/>
                </a:lnTo>
                <a:lnTo>
                  <a:pt x="200633" y="212388"/>
                </a:lnTo>
                <a:lnTo>
                  <a:pt x="199477" y="218374"/>
                </a:lnTo>
                <a:lnTo>
                  <a:pt x="198707" y="224270"/>
                </a:lnTo>
                <a:lnTo>
                  <a:pt x="196289" y="230105"/>
                </a:lnTo>
                <a:lnTo>
                  <a:pt x="192771" y="235901"/>
                </a:lnTo>
                <a:lnTo>
                  <a:pt x="188521" y="241669"/>
                </a:lnTo>
                <a:lnTo>
                  <a:pt x="185688" y="247420"/>
                </a:lnTo>
                <a:lnTo>
                  <a:pt x="183799" y="253158"/>
                </a:lnTo>
                <a:lnTo>
                  <a:pt x="182540" y="258889"/>
                </a:lnTo>
                <a:lnTo>
                  <a:pt x="178601" y="267797"/>
                </a:lnTo>
                <a:lnTo>
                  <a:pt x="173675" y="274931"/>
                </a:lnTo>
                <a:lnTo>
                  <a:pt x="165547" y="284302"/>
                </a:lnTo>
                <a:lnTo>
                  <a:pt x="157106" y="293112"/>
                </a:lnTo>
                <a:lnTo>
                  <a:pt x="151422" y="298882"/>
                </a:lnTo>
                <a:lnTo>
                  <a:pt x="148572" y="300802"/>
                </a:lnTo>
                <a:lnTo>
                  <a:pt x="142867" y="302935"/>
                </a:lnTo>
                <a:lnTo>
                  <a:pt x="134299" y="304136"/>
                </a:lnTo>
                <a:lnTo>
                  <a:pt x="125728" y="304491"/>
                </a:lnTo>
                <a:lnTo>
                  <a:pt x="117156" y="304597"/>
                </a:lnTo>
                <a:lnTo>
                  <a:pt x="114299" y="303659"/>
                </a:lnTo>
                <a:lnTo>
                  <a:pt x="108584" y="300077"/>
                </a:lnTo>
                <a:lnTo>
                  <a:pt x="100011" y="292706"/>
                </a:lnTo>
                <a:lnTo>
                  <a:pt x="98106" y="290016"/>
                </a:lnTo>
                <a:lnTo>
                  <a:pt x="95990" y="284489"/>
                </a:lnTo>
                <a:lnTo>
                  <a:pt x="94798" y="276022"/>
                </a:lnTo>
                <a:lnTo>
                  <a:pt x="94519" y="267791"/>
                </a:lnTo>
                <a:lnTo>
                  <a:pt x="94309" y="237577"/>
                </a:lnTo>
                <a:lnTo>
                  <a:pt x="96210" y="233262"/>
                </a:lnTo>
                <a:lnTo>
                  <a:pt x="99382" y="229432"/>
                </a:lnTo>
                <a:lnTo>
                  <a:pt x="107034" y="221685"/>
                </a:lnTo>
                <a:lnTo>
                  <a:pt x="110408" y="216952"/>
                </a:lnTo>
                <a:lnTo>
                  <a:pt x="113610" y="211892"/>
                </a:lnTo>
                <a:lnTo>
                  <a:pt x="115745" y="206613"/>
                </a:lnTo>
                <a:lnTo>
                  <a:pt x="117168" y="201189"/>
                </a:lnTo>
                <a:lnTo>
                  <a:pt x="118117" y="195668"/>
                </a:lnTo>
                <a:lnTo>
                  <a:pt x="120654" y="191035"/>
                </a:lnTo>
                <a:lnTo>
                  <a:pt x="128553" y="183347"/>
                </a:lnTo>
                <a:lnTo>
                  <a:pt x="138414" y="176755"/>
                </a:lnTo>
                <a:lnTo>
                  <a:pt x="143711" y="173664"/>
                </a:lnTo>
                <a:lnTo>
                  <a:pt x="149147" y="170650"/>
                </a:lnTo>
                <a:lnTo>
                  <a:pt x="160267" y="164762"/>
                </a:lnTo>
                <a:lnTo>
                  <a:pt x="165899" y="162811"/>
                </a:lnTo>
                <a:lnTo>
                  <a:pt x="171559" y="161510"/>
                </a:lnTo>
                <a:lnTo>
                  <a:pt x="177237" y="160643"/>
                </a:lnTo>
                <a:lnTo>
                  <a:pt x="182928" y="160065"/>
                </a:lnTo>
                <a:lnTo>
                  <a:pt x="188627" y="159680"/>
                </a:lnTo>
                <a:lnTo>
                  <a:pt x="199086" y="159251"/>
                </a:lnTo>
                <a:lnTo>
                  <a:pt x="206909" y="159061"/>
                </a:lnTo>
                <a:lnTo>
                  <a:pt x="237525" y="158922"/>
                </a:lnTo>
                <a:lnTo>
                  <a:pt x="242170" y="159870"/>
                </a:lnTo>
                <a:lnTo>
                  <a:pt x="249870" y="163463"/>
                </a:lnTo>
                <a:lnTo>
                  <a:pt x="259008" y="165695"/>
                </a:lnTo>
                <a:lnTo>
                  <a:pt x="268467" y="166687"/>
                </a:lnTo>
                <a:lnTo>
                  <a:pt x="279147" y="167246"/>
                </a:lnTo>
                <a:lnTo>
                  <a:pt x="285354" y="167377"/>
                </a:lnTo>
                <a:lnTo>
                  <a:pt x="288344" y="168364"/>
                </a:lnTo>
                <a:lnTo>
                  <a:pt x="297101" y="173352"/>
                </a:lnTo>
                <a:lnTo>
                  <a:pt x="302859" y="174853"/>
                </a:lnTo>
                <a:lnTo>
                  <a:pt x="311134" y="175520"/>
                </a:lnTo>
                <a:lnTo>
                  <a:pt x="316007" y="175698"/>
                </a:lnTo>
                <a:lnTo>
                  <a:pt x="320209" y="176769"/>
                </a:lnTo>
                <a:lnTo>
                  <a:pt x="330672" y="181875"/>
                </a:lnTo>
                <a:lnTo>
                  <a:pt x="333795" y="182792"/>
                </a:lnTo>
                <a:lnTo>
                  <a:pt x="342899" y="1846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7" name="SMARTPenAnnotation12"/>
          <p:cNvSpPr/>
          <p:nvPr/>
        </p:nvSpPr>
        <p:spPr>
          <a:xfrm>
            <a:off x="697315" y="2683192"/>
            <a:ext cx="214228" cy="171406"/>
          </a:xfrm>
          <a:custGeom>
            <a:avLst/>
            <a:gdLst/>
            <a:ahLst/>
            <a:cxnLst/>
            <a:rect l="0" t="0" r="0" b="0"/>
            <a:pathLst>
              <a:path w="214228" h="171406">
                <a:moveTo>
                  <a:pt x="51349" y="0"/>
                </a:moveTo>
                <a:lnTo>
                  <a:pt x="30950" y="0"/>
                </a:lnTo>
                <a:lnTo>
                  <a:pt x="28225" y="953"/>
                </a:lnTo>
                <a:lnTo>
                  <a:pt x="22657" y="4551"/>
                </a:lnTo>
                <a:lnTo>
                  <a:pt x="20791" y="6844"/>
                </a:lnTo>
                <a:lnTo>
                  <a:pt x="19547" y="9325"/>
                </a:lnTo>
                <a:lnTo>
                  <a:pt x="18718" y="11932"/>
                </a:lnTo>
                <a:lnTo>
                  <a:pt x="17213" y="14622"/>
                </a:lnTo>
                <a:lnTo>
                  <a:pt x="15257" y="17368"/>
                </a:lnTo>
                <a:lnTo>
                  <a:pt x="13000" y="20151"/>
                </a:lnTo>
                <a:lnTo>
                  <a:pt x="10543" y="23912"/>
                </a:lnTo>
                <a:lnTo>
                  <a:pt x="7953" y="28324"/>
                </a:lnTo>
                <a:lnTo>
                  <a:pt x="5273" y="33170"/>
                </a:lnTo>
                <a:lnTo>
                  <a:pt x="4439" y="38306"/>
                </a:lnTo>
                <a:lnTo>
                  <a:pt x="4836" y="43635"/>
                </a:lnTo>
                <a:lnTo>
                  <a:pt x="6053" y="49092"/>
                </a:lnTo>
                <a:lnTo>
                  <a:pt x="5912" y="54636"/>
                </a:lnTo>
                <a:lnTo>
                  <a:pt x="4865" y="60237"/>
                </a:lnTo>
                <a:lnTo>
                  <a:pt x="3215" y="65875"/>
                </a:lnTo>
                <a:lnTo>
                  <a:pt x="2115" y="71539"/>
                </a:lnTo>
                <a:lnTo>
                  <a:pt x="1381" y="77220"/>
                </a:lnTo>
                <a:lnTo>
                  <a:pt x="892" y="82913"/>
                </a:lnTo>
                <a:lnTo>
                  <a:pt x="566" y="88613"/>
                </a:lnTo>
                <a:lnTo>
                  <a:pt x="204" y="100026"/>
                </a:lnTo>
                <a:lnTo>
                  <a:pt x="0" y="117162"/>
                </a:lnTo>
                <a:lnTo>
                  <a:pt x="924" y="122875"/>
                </a:lnTo>
                <a:lnTo>
                  <a:pt x="2493" y="128589"/>
                </a:lnTo>
                <a:lnTo>
                  <a:pt x="4491" y="134304"/>
                </a:lnTo>
                <a:lnTo>
                  <a:pt x="6775" y="139066"/>
                </a:lnTo>
                <a:lnTo>
                  <a:pt x="9251" y="143193"/>
                </a:lnTo>
                <a:lnTo>
                  <a:pt x="11854" y="146897"/>
                </a:lnTo>
                <a:lnTo>
                  <a:pt x="13589" y="150319"/>
                </a:lnTo>
                <a:lnTo>
                  <a:pt x="14746" y="153553"/>
                </a:lnTo>
                <a:lnTo>
                  <a:pt x="15517" y="156661"/>
                </a:lnTo>
                <a:lnTo>
                  <a:pt x="16984" y="159686"/>
                </a:lnTo>
                <a:lnTo>
                  <a:pt x="18914" y="162655"/>
                </a:lnTo>
                <a:lnTo>
                  <a:pt x="21153" y="165587"/>
                </a:lnTo>
                <a:lnTo>
                  <a:pt x="23599" y="167541"/>
                </a:lnTo>
                <a:lnTo>
                  <a:pt x="26181" y="168844"/>
                </a:lnTo>
                <a:lnTo>
                  <a:pt x="31591" y="170292"/>
                </a:lnTo>
                <a:lnTo>
                  <a:pt x="37170" y="170935"/>
                </a:lnTo>
                <a:lnTo>
                  <a:pt x="40944" y="171107"/>
                </a:lnTo>
                <a:lnTo>
                  <a:pt x="54405" y="171348"/>
                </a:lnTo>
                <a:lnTo>
                  <a:pt x="61597" y="171405"/>
                </a:lnTo>
                <a:lnTo>
                  <a:pt x="64849" y="170467"/>
                </a:lnTo>
                <a:lnTo>
                  <a:pt x="71002" y="166886"/>
                </a:lnTo>
                <a:lnTo>
                  <a:pt x="76911" y="164659"/>
                </a:lnTo>
                <a:lnTo>
                  <a:pt x="79821" y="164065"/>
                </a:lnTo>
                <a:lnTo>
                  <a:pt x="85593" y="160865"/>
                </a:lnTo>
                <a:lnTo>
                  <a:pt x="88466" y="158679"/>
                </a:lnTo>
                <a:lnTo>
                  <a:pt x="90381" y="155316"/>
                </a:lnTo>
                <a:lnTo>
                  <a:pt x="91658" y="151169"/>
                </a:lnTo>
                <a:lnTo>
                  <a:pt x="92509" y="146499"/>
                </a:lnTo>
                <a:lnTo>
                  <a:pt x="94029" y="142434"/>
                </a:lnTo>
                <a:lnTo>
                  <a:pt x="95995" y="138771"/>
                </a:lnTo>
                <a:lnTo>
                  <a:pt x="98258" y="135376"/>
                </a:lnTo>
                <a:lnTo>
                  <a:pt x="99767" y="131208"/>
                </a:lnTo>
                <a:lnTo>
                  <a:pt x="100773" y="126525"/>
                </a:lnTo>
                <a:lnTo>
                  <a:pt x="101443" y="121497"/>
                </a:lnTo>
                <a:lnTo>
                  <a:pt x="101890" y="117193"/>
                </a:lnTo>
                <a:lnTo>
                  <a:pt x="102188" y="113371"/>
                </a:lnTo>
                <a:lnTo>
                  <a:pt x="102387" y="109871"/>
                </a:lnTo>
                <a:lnTo>
                  <a:pt x="102608" y="100902"/>
                </a:lnTo>
                <a:lnTo>
                  <a:pt x="102774" y="70131"/>
                </a:lnTo>
                <a:lnTo>
                  <a:pt x="101825" y="65804"/>
                </a:lnTo>
                <a:lnTo>
                  <a:pt x="100240" y="61967"/>
                </a:lnTo>
                <a:lnTo>
                  <a:pt x="98231" y="58456"/>
                </a:lnTo>
                <a:lnTo>
                  <a:pt x="95939" y="55163"/>
                </a:lnTo>
                <a:lnTo>
                  <a:pt x="93458" y="52016"/>
                </a:lnTo>
                <a:lnTo>
                  <a:pt x="90852" y="48965"/>
                </a:lnTo>
                <a:lnTo>
                  <a:pt x="88162" y="45978"/>
                </a:lnTo>
                <a:lnTo>
                  <a:pt x="82633" y="40120"/>
                </a:lnTo>
                <a:lnTo>
                  <a:pt x="80778" y="37224"/>
                </a:lnTo>
                <a:lnTo>
                  <a:pt x="79541" y="34341"/>
                </a:lnTo>
                <a:lnTo>
                  <a:pt x="78716" y="31466"/>
                </a:lnTo>
                <a:lnTo>
                  <a:pt x="77214" y="28598"/>
                </a:lnTo>
                <a:lnTo>
                  <a:pt x="75260" y="25733"/>
                </a:lnTo>
                <a:lnTo>
                  <a:pt x="73005" y="22870"/>
                </a:lnTo>
                <a:lnTo>
                  <a:pt x="70549" y="20962"/>
                </a:lnTo>
                <a:lnTo>
                  <a:pt x="67959" y="19689"/>
                </a:lnTo>
                <a:lnTo>
                  <a:pt x="65280" y="18841"/>
                </a:lnTo>
                <a:lnTo>
                  <a:pt x="63494" y="17323"/>
                </a:lnTo>
                <a:lnTo>
                  <a:pt x="62303" y="15359"/>
                </a:lnTo>
                <a:lnTo>
                  <a:pt x="61510" y="13097"/>
                </a:lnTo>
                <a:lnTo>
                  <a:pt x="60028" y="11589"/>
                </a:lnTo>
                <a:lnTo>
                  <a:pt x="58087" y="10583"/>
                </a:lnTo>
                <a:lnTo>
                  <a:pt x="55841" y="9913"/>
                </a:lnTo>
                <a:lnTo>
                  <a:pt x="54344" y="10419"/>
                </a:lnTo>
                <a:lnTo>
                  <a:pt x="53346" y="11709"/>
                </a:lnTo>
                <a:lnTo>
                  <a:pt x="52680" y="13521"/>
                </a:lnTo>
                <a:lnTo>
                  <a:pt x="53189" y="14729"/>
                </a:lnTo>
                <a:lnTo>
                  <a:pt x="54481" y="15534"/>
                </a:lnTo>
                <a:lnTo>
                  <a:pt x="56295" y="16071"/>
                </a:lnTo>
                <a:lnTo>
                  <a:pt x="60850" y="19208"/>
                </a:lnTo>
                <a:lnTo>
                  <a:pt x="66984" y="24432"/>
                </a:lnTo>
                <a:lnTo>
                  <a:pt x="70363" y="27686"/>
                </a:lnTo>
                <a:lnTo>
                  <a:pt x="72598" y="29887"/>
                </a:lnTo>
                <a:lnTo>
                  <a:pt x="75992" y="32308"/>
                </a:lnTo>
                <a:lnTo>
                  <a:pt x="80161" y="34873"/>
                </a:lnTo>
                <a:lnTo>
                  <a:pt x="84844" y="37536"/>
                </a:lnTo>
                <a:lnTo>
                  <a:pt x="88919" y="40264"/>
                </a:lnTo>
                <a:lnTo>
                  <a:pt x="92589" y="43035"/>
                </a:lnTo>
                <a:lnTo>
                  <a:pt x="95987" y="45835"/>
                </a:lnTo>
                <a:lnTo>
                  <a:pt x="100158" y="48654"/>
                </a:lnTo>
                <a:lnTo>
                  <a:pt x="104843" y="51486"/>
                </a:lnTo>
                <a:lnTo>
                  <a:pt x="109872" y="54327"/>
                </a:lnTo>
                <a:lnTo>
                  <a:pt x="115130" y="56220"/>
                </a:lnTo>
                <a:lnTo>
                  <a:pt x="120540" y="57483"/>
                </a:lnTo>
                <a:lnTo>
                  <a:pt x="133808" y="59509"/>
                </a:lnTo>
                <a:lnTo>
                  <a:pt x="136802" y="59675"/>
                </a:lnTo>
                <a:lnTo>
                  <a:pt x="145208" y="59860"/>
                </a:lnTo>
                <a:lnTo>
                  <a:pt x="160651" y="59964"/>
                </a:lnTo>
                <a:lnTo>
                  <a:pt x="166127" y="59026"/>
                </a:lnTo>
                <a:lnTo>
                  <a:pt x="171683" y="57448"/>
                </a:lnTo>
                <a:lnTo>
                  <a:pt x="177292" y="55444"/>
                </a:lnTo>
                <a:lnTo>
                  <a:pt x="182936" y="53155"/>
                </a:lnTo>
                <a:lnTo>
                  <a:pt x="188604" y="50677"/>
                </a:lnTo>
                <a:lnTo>
                  <a:pt x="194287" y="48072"/>
                </a:lnTo>
                <a:lnTo>
                  <a:pt x="199029" y="46335"/>
                </a:lnTo>
                <a:lnTo>
                  <a:pt x="203142" y="45178"/>
                </a:lnTo>
                <a:lnTo>
                  <a:pt x="214227" y="428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8" name="SMARTPenAnnotation13"/>
          <p:cNvSpPr/>
          <p:nvPr/>
        </p:nvSpPr>
        <p:spPr>
          <a:xfrm>
            <a:off x="774602" y="2117407"/>
            <a:ext cx="265401" cy="479698"/>
          </a:xfrm>
          <a:custGeom>
            <a:avLst/>
            <a:gdLst/>
            <a:ahLst/>
            <a:cxnLst/>
            <a:rect l="0" t="0" r="0" b="0"/>
            <a:pathLst>
              <a:path w="265401" h="479698">
                <a:moveTo>
                  <a:pt x="94077" y="454343"/>
                </a:moveTo>
                <a:lnTo>
                  <a:pt x="106009" y="454343"/>
                </a:lnTo>
                <a:lnTo>
                  <a:pt x="113985" y="456882"/>
                </a:lnTo>
                <a:lnTo>
                  <a:pt x="118779" y="458894"/>
                </a:lnTo>
                <a:lnTo>
                  <a:pt x="126646" y="461128"/>
                </a:lnTo>
                <a:lnTo>
                  <a:pt x="134270" y="463073"/>
                </a:lnTo>
                <a:lnTo>
                  <a:pt x="138970" y="464926"/>
                </a:lnTo>
                <a:lnTo>
                  <a:pt x="144008" y="467113"/>
                </a:lnTo>
                <a:lnTo>
                  <a:pt x="152146" y="469543"/>
                </a:lnTo>
                <a:lnTo>
                  <a:pt x="159891" y="470623"/>
                </a:lnTo>
                <a:lnTo>
                  <a:pt x="164623" y="470911"/>
                </a:lnTo>
                <a:lnTo>
                  <a:pt x="169683" y="471103"/>
                </a:lnTo>
                <a:lnTo>
                  <a:pt x="174009" y="472184"/>
                </a:lnTo>
                <a:lnTo>
                  <a:pt x="181355" y="475925"/>
                </a:lnTo>
                <a:lnTo>
                  <a:pt x="185600" y="477303"/>
                </a:lnTo>
                <a:lnTo>
                  <a:pt x="190335" y="478222"/>
                </a:lnTo>
                <a:lnTo>
                  <a:pt x="195397" y="478835"/>
                </a:lnTo>
                <a:lnTo>
                  <a:pt x="203561" y="479515"/>
                </a:lnTo>
                <a:lnTo>
                  <a:pt x="207071" y="479697"/>
                </a:lnTo>
                <a:lnTo>
                  <a:pt x="211317" y="478866"/>
                </a:lnTo>
                <a:lnTo>
                  <a:pt x="216052" y="477359"/>
                </a:lnTo>
                <a:lnTo>
                  <a:pt x="221114" y="475401"/>
                </a:lnTo>
                <a:lnTo>
                  <a:pt x="229278" y="473227"/>
                </a:lnTo>
                <a:lnTo>
                  <a:pt x="237034" y="472261"/>
                </a:lnTo>
                <a:lnTo>
                  <a:pt x="241769" y="472003"/>
                </a:lnTo>
                <a:lnTo>
                  <a:pt x="253955" y="471589"/>
                </a:lnTo>
                <a:lnTo>
                  <a:pt x="265096" y="471490"/>
                </a:lnTo>
                <a:lnTo>
                  <a:pt x="265400" y="466937"/>
                </a:lnTo>
                <a:lnTo>
                  <a:pt x="264490" y="465597"/>
                </a:lnTo>
                <a:lnTo>
                  <a:pt x="262931" y="464703"/>
                </a:lnTo>
                <a:lnTo>
                  <a:pt x="260939" y="464107"/>
                </a:lnTo>
                <a:lnTo>
                  <a:pt x="259611" y="462757"/>
                </a:lnTo>
                <a:lnTo>
                  <a:pt x="258726" y="460905"/>
                </a:lnTo>
                <a:lnTo>
                  <a:pt x="258135" y="458717"/>
                </a:lnTo>
                <a:lnTo>
                  <a:pt x="254940" y="453747"/>
                </a:lnTo>
                <a:lnTo>
                  <a:pt x="247785" y="445594"/>
                </a:lnTo>
                <a:lnTo>
                  <a:pt x="242402" y="439024"/>
                </a:lnTo>
                <a:lnTo>
                  <a:pt x="236835" y="429754"/>
                </a:lnTo>
                <a:lnTo>
                  <a:pt x="231185" y="421825"/>
                </a:lnTo>
                <a:lnTo>
                  <a:pt x="224547" y="414172"/>
                </a:lnTo>
                <a:lnTo>
                  <a:pt x="215246" y="404422"/>
                </a:lnTo>
                <a:lnTo>
                  <a:pt x="203851" y="392773"/>
                </a:lnTo>
                <a:lnTo>
                  <a:pt x="199645" y="389483"/>
                </a:lnTo>
                <a:lnTo>
                  <a:pt x="194936" y="386338"/>
                </a:lnTo>
                <a:lnTo>
                  <a:pt x="189891" y="383289"/>
                </a:lnTo>
                <a:lnTo>
                  <a:pt x="184623" y="379351"/>
                </a:lnTo>
                <a:lnTo>
                  <a:pt x="179206" y="374821"/>
                </a:lnTo>
                <a:lnTo>
                  <a:pt x="173690" y="369896"/>
                </a:lnTo>
                <a:lnTo>
                  <a:pt x="168108" y="365660"/>
                </a:lnTo>
                <a:lnTo>
                  <a:pt x="162481" y="361883"/>
                </a:lnTo>
                <a:lnTo>
                  <a:pt x="156825" y="358413"/>
                </a:lnTo>
                <a:lnTo>
                  <a:pt x="150196" y="355147"/>
                </a:lnTo>
                <a:lnTo>
                  <a:pt x="142920" y="352017"/>
                </a:lnTo>
                <a:lnTo>
                  <a:pt x="135212" y="348978"/>
                </a:lnTo>
                <a:lnTo>
                  <a:pt x="128168" y="346000"/>
                </a:lnTo>
                <a:lnTo>
                  <a:pt x="115261" y="340150"/>
                </a:lnTo>
                <a:lnTo>
                  <a:pt x="109153" y="336304"/>
                </a:lnTo>
                <a:lnTo>
                  <a:pt x="103175" y="331835"/>
                </a:lnTo>
                <a:lnTo>
                  <a:pt x="97285" y="326951"/>
                </a:lnTo>
                <a:lnTo>
                  <a:pt x="91453" y="322742"/>
                </a:lnTo>
                <a:lnTo>
                  <a:pt x="85661" y="318984"/>
                </a:lnTo>
                <a:lnTo>
                  <a:pt x="71777" y="310659"/>
                </a:lnTo>
                <a:lnTo>
                  <a:pt x="64799" y="306981"/>
                </a:lnTo>
                <a:lnTo>
                  <a:pt x="44797" y="296858"/>
                </a:lnTo>
                <a:lnTo>
                  <a:pt x="40268" y="294108"/>
                </a:lnTo>
                <a:lnTo>
                  <a:pt x="32697" y="288512"/>
                </a:lnTo>
                <a:lnTo>
                  <a:pt x="30297" y="285687"/>
                </a:lnTo>
                <a:lnTo>
                  <a:pt x="28697" y="282850"/>
                </a:lnTo>
                <a:lnTo>
                  <a:pt x="27631" y="280007"/>
                </a:lnTo>
                <a:lnTo>
                  <a:pt x="23906" y="274308"/>
                </a:lnTo>
                <a:lnTo>
                  <a:pt x="21579" y="271454"/>
                </a:lnTo>
                <a:lnTo>
                  <a:pt x="20027" y="268599"/>
                </a:lnTo>
                <a:lnTo>
                  <a:pt x="18304" y="262888"/>
                </a:lnTo>
                <a:lnTo>
                  <a:pt x="15939" y="260031"/>
                </a:lnTo>
                <a:lnTo>
                  <a:pt x="8232" y="254317"/>
                </a:lnTo>
                <a:lnTo>
                  <a:pt x="5415" y="251460"/>
                </a:lnTo>
                <a:lnTo>
                  <a:pt x="3536" y="248602"/>
                </a:lnTo>
                <a:lnTo>
                  <a:pt x="1449" y="242887"/>
                </a:lnTo>
                <a:lnTo>
                  <a:pt x="110" y="231457"/>
                </a:lnTo>
                <a:lnTo>
                  <a:pt x="0" y="228600"/>
                </a:lnTo>
                <a:lnTo>
                  <a:pt x="879" y="225743"/>
                </a:lnTo>
                <a:lnTo>
                  <a:pt x="11731" y="206904"/>
                </a:lnTo>
                <a:lnTo>
                  <a:pt x="19937" y="195502"/>
                </a:lnTo>
                <a:lnTo>
                  <a:pt x="25566" y="186585"/>
                </a:lnTo>
                <a:lnTo>
                  <a:pt x="31243" y="176271"/>
                </a:lnTo>
                <a:lnTo>
                  <a:pt x="36941" y="165338"/>
                </a:lnTo>
                <a:lnTo>
                  <a:pt x="45188" y="154129"/>
                </a:lnTo>
                <a:lnTo>
                  <a:pt x="50055" y="148472"/>
                </a:lnTo>
                <a:lnTo>
                  <a:pt x="58002" y="137108"/>
                </a:lnTo>
                <a:lnTo>
                  <a:pt x="65661" y="124754"/>
                </a:lnTo>
                <a:lnTo>
                  <a:pt x="75416" y="109739"/>
                </a:lnTo>
                <a:lnTo>
                  <a:pt x="80684" y="102687"/>
                </a:lnTo>
                <a:lnTo>
                  <a:pt x="86101" y="96080"/>
                </a:lnTo>
                <a:lnTo>
                  <a:pt x="91617" y="89771"/>
                </a:lnTo>
                <a:lnTo>
                  <a:pt x="97200" y="83660"/>
                </a:lnTo>
                <a:lnTo>
                  <a:pt x="108483" y="71790"/>
                </a:lnTo>
                <a:lnTo>
                  <a:pt x="113206" y="65957"/>
                </a:lnTo>
                <a:lnTo>
                  <a:pt x="120994" y="54397"/>
                </a:lnTo>
                <a:lnTo>
                  <a:pt x="126309" y="49600"/>
                </a:lnTo>
                <a:lnTo>
                  <a:pt x="132710" y="45449"/>
                </a:lnTo>
                <a:lnTo>
                  <a:pt x="139835" y="41729"/>
                </a:lnTo>
                <a:lnTo>
                  <a:pt x="145538" y="37345"/>
                </a:lnTo>
                <a:lnTo>
                  <a:pt x="150292" y="32517"/>
                </a:lnTo>
                <a:lnTo>
                  <a:pt x="154414" y="27393"/>
                </a:lnTo>
                <a:lnTo>
                  <a:pt x="159066" y="23024"/>
                </a:lnTo>
                <a:lnTo>
                  <a:pt x="164074" y="19160"/>
                </a:lnTo>
                <a:lnTo>
                  <a:pt x="169316" y="15631"/>
                </a:lnTo>
                <a:lnTo>
                  <a:pt x="173764" y="13278"/>
                </a:lnTo>
                <a:lnTo>
                  <a:pt x="181246" y="10664"/>
                </a:lnTo>
                <a:lnTo>
                  <a:pt x="187747" y="6962"/>
                </a:lnTo>
                <a:lnTo>
                  <a:pt x="190814" y="4641"/>
                </a:lnTo>
                <a:lnTo>
                  <a:pt x="196761" y="2063"/>
                </a:lnTo>
                <a:lnTo>
                  <a:pt x="203790" y="408"/>
                </a:lnTo>
                <a:lnTo>
                  <a:pt x="207291" y="181"/>
                </a:lnTo>
                <a:lnTo>
                  <a:pt x="21409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9" name="SMARTPenAnnotation14"/>
          <p:cNvSpPr/>
          <p:nvPr/>
        </p:nvSpPr>
        <p:spPr>
          <a:xfrm>
            <a:off x="904162" y="2271747"/>
            <a:ext cx="264041" cy="179871"/>
          </a:xfrm>
          <a:custGeom>
            <a:avLst/>
            <a:gdLst/>
            <a:ahLst/>
            <a:cxnLst/>
            <a:rect l="0" t="0" r="0" b="0"/>
            <a:pathLst>
              <a:path w="264041" h="179871">
                <a:moveTo>
                  <a:pt x="15952" y="51400"/>
                </a:moveTo>
                <a:lnTo>
                  <a:pt x="0" y="51400"/>
                </a:lnTo>
                <a:lnTo>
                  <a:pt x="555" y="50448"/>
                </a:lnTo>
                <a:lnTo>
                  <a:pt x="3712" y="46849"/>
                </a:lnTo>
                <a:lnTo>
                  <a:pt x="4934" y="44556"/>
                </a:lnTo>
                <a:lnTo>
                  <a:pt x="6293" y="39468"/>
                </a:lnTo>
                <a:lnTo>
                  <a:pt x="8560" y="36778"/>
                </a:lnTo>
                <a:lnTo>
                  <a:pt x="16160" y="31249"/>
                </a:lnTo>
                <a:lnTo>
                  <a:pt x="19900" y="28441"/>
                </a:lnTo>
                <a:lnTo>
                  <a:pt x="23347" y="25617"/>
                </a:lnTo>
                <a:lnTo>
                  <a:pt x="26597" y="22781"/>
                </a:lnTo>
                <a:lnTo>
                  <a:pt x="29716" y="19938"/>
                </a:lnTo>
                <a:lnTo>
                  <a:pt x="35722" y="14240"/>
                </a:lnTo>
                <a:lnTo>
                  <a:pt x="38657" y="12339"/>
                </a:lnTo>
                <a:lnTo>
                  <a:pt x="44459" y="10227"/>
                </a:lnTo>
                <a:lnTo>
                  <a:pt x="48291" y="8712"/>
                </a:lnTo>
                <a:lnTo>
                  <a:pt x="52752" y="6748"/>
                </a:lnTo>
                <a:lnTo>
                  <a:pt x="57630" y="4487"/>
                </a:lnTo>
                <a:lnTo>
                  <a:pt x="65591" y="1975"/>
                </a:lnTo>
                <a:lnTo>
                  <a:pt x="72304" y="858"/>
                </a:lnTo>
                <a:lnTo>
                  <a:pt x="80486" y="230"/>
                </a:lnTo>
                <a:lnTo>
                  <a:pt x="88550" y="0"/>
                </a:lnTo>
                <a:lnTo>
                  <a:pt x="91021" y="941"/>
                </a:lnTo>
                <a:lnTo>
                  <a:pt x="98097" y="5863"/>
                </a:lnTo>
                <a:lnTo>
                  <a:pt x="103510" y="10549"/>
                </a:lnTo>
                <a:lnTo>
                  <a:pt x="105757" y="12736"/>
                </a:lnTo>
                <a:lnTo>
                  <a:pt x="107254" y="15147"/>
                </a:lnTo>
                <a:lnTo>
                  <a:pt x="108919" y="20365"/>
                </a:lnTo>
                <a:lnTo>
                  <a:pt x="109362" y="24042"/>
                </a:lnTo>
                <a:lnTo>
                  <a:pt x="109658" y="28399"/>
                </a:lnTo>
                <a:lnTo>
                  <a:pt x="109987" y="37367"/>
                </a:lnTo>
                <a:lnTo>
                  <a:pt x="110133" y="44528"/>
                </a:lnTo>
                <a:lnTo>
                  <a:pt x="109220" y="48724"/>
                </a:lnTo>
                <a:lnTo>
                  <a:pt x="107658" y="53426"/>
                </a:lnTo>
                <a:lnTo>
                  <a:pt x="105665" y="58466"/>
                </a:lnTo>
                <a:lnTo>
                  <a:pt x="104336" y="62778"/>
                </a:lnTo>
                <a:lnTo>
                  <a:pt x="103449" y="66606"/>
                </a:lnTo>
                <a:lnTo>
                  <a:pt x="102859" y="70110"/>
                </a:lnTo>
                <a:lnTo>
                  <a:pt x="101512" y="73398"/>
                </a:lnTo>
                <a:lnTo>
                  <a:pt x="99662" y="76543"/>
                </a:lnTo>
                <a:lnTo>
                  <a:pt x="97477" y="79592"/>
                </a:lnTo>
                <a:lnTo>
                  <a:pt x="95067" y="82577"/>
                </a:lnTo>
                <a:lnTo>
                  <a:pt x="92508" y="85520"/>
                </a:lnTo>
                <a:lnTo>
                  <a:pt x="86108" y="92536"/>
                </a:lnTo>
                <a:lnTo>
                  <a:pt x="77290" y="101492"/>
                </a:lnTo>
                <a:lnTo>
                  <a:pt x="77799" y="101940"/>
                </a:lnTo>
                <a:lnTo>
                  <a:pt x="83458" y="102717"/>
                </a:lnTo>
                <a:lnTo>
                  <a:pt x="83816" y="101804"/>
                </a:lnTo>
                <a:lnTo>
                  <a:pt x="84214" y="98249"/>
                </a:lnTo>
                <a:lnTo>
                  <a:pt x="85273" y="95968"/>
                </a:lnTo>
                <a:lnTo>
                  <a:pt x="88989" y="90893"/>
                </a:lnTo>
                <a:lnTo>
                  <a:pt x="93816" y="85462"/>
                </a:lnTo>
                <a:lnTo>
                  <a:pt x="99136" y="79874"/>
                </a:lnTo>
                <a:lnTo>
                  <a:pt x="104675" y="74215"/>
                </a:lnTo>
                <a:lnTo>
                  <a:pt x="109391" y="70420"/>
                </a:lnTo>
                <a:lnTo>
                  <a:pt x="115392" y="65985"/>
                </a:lnTo>
                <a:lnTo>
                  <a:pt x="122251" y="61123"/>
                </a:lnTo>
                <a:lnTo>
                  <a:pt x="128728" y="56930"/>
                </a:lnTo>
                <a:lnTo>
                  <a:pt x="134951" y="53182"/>
                </a:lnTo>
                <a:lnTo>
                  <a:pt x="141005" y="49730"/>
                </a:lnTo>
                <a:lnTo>
                  <a:pt x="152811" y="43356"/>
                </a:lnTo>
                <a:lnTo>
                  <a:pt x="158627" y="40322"/>
                </a:lnTo>
                <a:lnTo>
                  <a:pt x="164409" y="38299"/>
                </a:lnTo>
                <a:lnTo>
                  <a:pt x="170168" y="36952"/>
                </a:lnTo>
                <a:lnTo>
                  <a:pt x="175913" y="36053"/>
                </a:lnTo>
                <a:lnTo>
                  <a:pt x="181648" y="34501"/>
                </a:lnTo>
                <a:lnTo>
                  <a:pt x="187376" y="32514"/>
                </a:lnTo>
                <a:lnTo>
                  <a:pt x="193100" y="30237"/>
                </a:lnTo>
                <a:lnTo>
                  <a:pt x="198821" y="29671"/>
                </a:lnTo>
                <a:lnTo>
                  <a:pt x="204540" y="30247"/>
                </a:lnTo>
                <a:lnTo>
                  <a:pt x="210257" y="31583"/>
                </a:lnTo>
                <a:lnTo>
                  <a:pt x="215974" y="32473"/>
                </a:lnTo>
                <a:lnTo>
                  <a:pt x="221690" y="33067"/>
                </a:lnTo>
                <a:lnTo>
                  <a:pt x="232169" y="33727"/>
                </a:lnTo>
                <a:lnTo>
                  <a:pt x="240001" y="34020"/>
                </a:lnTo>
                <a:lnTo>
                  <a:pt x="243423" y="36004"/>
                </a:lnTo>
                <a:lnTo>
                  <a:pt x="246657" y="39231"/>
                </a:lnTo>
                <a:lnTo>
                  <a:pt x="249766" y="43287"/>
                </a:lnTo>
                <a:lnTo>
                  <a:pt x="252790" y="46944"/>
                </a:lnTo>
                <a:lnTo>
                  <a:pt x="255759" y="50334"/>
                </a:lnTo>
                <a:lnTo>
                  <a:pt x="258691" y="53547"/>
                </a:lnTo>
                <a:lnTo>
                  <a:pt x="260646" y="56641"/>
                </a:lnTo>
                <a:lnTo>
                  <a:pt x="261949" y="59657"/>
                </a:lnTo>
                <a:lnTo>
                  <a:pt x="262818" y="62620"/>
                </a:lnTo>
                <a:lnTo>
                  <a:pt x="263397" y="65547"/>
                </a:lnTo>
                <a:lnTo>
                  <a:pt x="263783" y="68451"/>
                </a:lnTo>
                <a:lnTo>
                  <a:pt x="264040" y="71340"/>
                </a:lnTo>
                <a:lnTo>
                  <a:pt x="263259" y="75171"/>
                </a:lnTo>
                <a:lnTo>
                  <a:pt x="261786" y="79630"/>
                </a:lnTo>
                <a:lnTo>
                  <a:pt x="259852" y="84508"/>
                </a:lnTo>
                <a:lnTo>
                  <a:pt x="257609" y="89664"/>
                </a:lnTo>
                <a:lnTo>
                  <a:pt x="252578" y="100474"/>
                </a:lnTo>
                <a:lnTo>
                  <a:pt x="235932" y="134311"/>
                </a:lnTo>
                <a:lnTo>
                  <a:pt x="232138" y="139059"/>
                </a:lnTo>
                <a:lnTo>
                  <a:pt x="227704" y="143177"/>
                </a:lnTo>
                <a:lnTo>
                  <a:pt x="222842" y="146875"/>
                </a:lnTo>
                <a:lnTo>
                  <a:pt x="218649" y="150292"/>
                </a:lnTo>
                <a:lnTo>
                  <a:pt x="214901" y="153523"/>
                </a:lnTo>
                <a:lnTo>
                  <a:pt x="211450" y="156630"/>
                </a:lnTo>
                <a:lnTo>
                  <a:pt x="207244" y="159653"/>
                </a:lnTo>
                <a:lnTo>
                  <a:pt x="202535" y="162621"/>
                </a:lnTo>
                <a:lnTo>
                  <a:pt x="197491" y="165553"/>
                </a:lnTo>
                <a:lnTo>
                  <a:pt x="189346" y="168810"/>
                </a:lnTo>
                <a:lnTo>
                  <a:pt x="185841" y="169678"/>
                </a:lnTo>
                <a:lnTo>
                  <a:pt x="179406" y="173183"/>
                </a:lnTo>
                <a:lnTo>
                  <a:pt x="176356" y="175451"/>
                </a:lnTo>
                <a:lnTo>
                  <a:pt x="170428" y="177972"/>
                </a:lnTo>
                <a:lnTo>
                  <a:pt x="164618" y="179091"/>
                </a:lnTo>
                <a:lnTo>
                  <a:pt x="158861" y="179589"/>
                </a:lnTo>
                <a:lnTo>
                  <a:pt x="153127" y="179811"/>
                </a:lnTo>
                <a:lnTo>
                  <a:pt x="150265" y="179870"/>
                </a:lnTo>
                <a:lnTo>
                  <a:pt x="147404" y="178957"/>
                </a:lnTo>
                <a:lnTo>
                  <a:pt x="139779" y="174073"/>
                </a:lnTo>
                <a:lnTo>
                  <a:pt x="136469" y="171765"/>
                </a:lnTo>
                <a:lnTo>
                  <a:pt x="144540" y="1714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0" name="SMARTPenAnnotation15"/>
          <p:cNvSpPr/>
          <p:nvPr/>
        </p:nvSpPr>
        <p:spPr>
          <a:xfrm>
            <a:off x="3286125" y="1328737"/>
            <a:ext cx="68476" cy="325756"/>
          </a:xfrm>
          <a:custGeom>
            <a:avLst/>
            <a:gdLst/>
            <a:ahLst/>
            <a:cxnLst/>
            <a:rect l="0" t="0" r="0" b="0"/>
            <a:pathLst>
              <a:path w="68476" h="325756">
                <a:moveTo>
                  <a:pt x="0" y="0"/>
                </a:moveTo>
                <a:lnTo>
                  <a:pt x="7380" y="0"/>
                </a:lnTo>
                <a:lnTo>
                  <a:pt x="7778" y="953"/>
                </a:lnTo>
                <a:lnTo>
                  <a:pt x="8415" y="9325"/>
                </a:lnTo>
                <a:lnTo>
                  <a:pt x="8468" y="11932"/>
                </a:lnTo>
                <a:lnTo>
                  <a:pt x="9455" y="14622"/>
                </a:lnTo>
                <a:lnTo>
                  <a:pt x="11065" y="17368"/>
                </a:lnTo>
                <a:lnTo>
                  <a:pt x="13092" y="20151"/>
                </a:lnTo>
                <a:lnTo>
                  <a:pt x="14443" y="22959"/>
                </a:lnTo>
                <a:lnTo>
                  <a:pt x="15943" y="28619"/>
                </a:lnTo>
                <a:lnTo>
                  <a:pt x="16611" y="36850"/>
                </a:lnTo>
                <a:lnTo>
                  <a:pt x="16907" y="46858"/>
                </a:lnTo>
                <a:lnTo>
                  <a:pt x="17039" y="57656"/>
                </a:lnTo>
                <a:lnTo>
                  <a:pt x="18027" y="63202"/>
                </a:lnTo>
                <a:lnTo>
                  <a:pt x="19637" y="68805"/>
                </a:lnTo>
                <a:lnTo>
                  <a:pt x="21664" y="74445"/>
                </a:lnTo>
                <a:lnTo>
                  <a:pt x="23015" y="81062"/>
                </a:lnTo>
                <a:lnTo>
                  <a:pt x="23916" y="88332"/>
                </a:lnTo>
                <a:lnTo>
                  <a:pt x="24516" y="96035"/>
                </a:lnTo>
                <a:lnTo>
                  <a:pt x="25869" y="103076"/>
                </a:lnTo>
                <a:lnTo>
                  <a:pt x="27723" y="109675"/>
                </a:lnTo>
                <a:lnTo>
                  <a:pt x="37543" y="138504"/>
                </a:lnTo>
                <a:lnTo>
                  <a:pt x="39316" y="146629"/>
                </a:lnTo>
                <a:lnTo>
                  <a:pt x="40498" y="154902"/>
                </a:lnTo>
                <a:lnTo>
                  <a:pt x="41286" y="163276"/>
                </a:lnTo>
                <a:lnTo>
                  <a:pt x="42764" y="170763"/>
                </a:lnTo>
                <a:lnTo>
                  <a:pt x="44701" y="177660"/>
                </a:lnTo>
                <a:lnTo>
                  <a:pt x="46946" y="184162"/>
                </a:lnTo>
                <a:lnTo>
                  <a:pt x="48442" y="191355"/>
                </a:lnTo>
                <a:lnTo>
                  <a:pt x="49440" y="199007"/>
                </a:lnTo>
                <a:lnTo>
                  <a:pt x="50105" y="206967"/>
                </a:lnTo>
                <a:lnTo>
                  <a:pt x="50548" y="214178"/>
                </a:lnTo>
                <a:lnTo>
                  <a:pt x="51041" y="227270"/>
                </a:lnTo>
                <a:lnTo>
                  <a:pt x="52124" y="233428"/>
                </a:lnTo>
                <a:lnTo>
                  <a:pt x="53799" y="239439"/>
                </a:lnTo>
                <a:lnTo>
                  <a:pt x="55869" y="245351"/>
                </a:lnTo>
                <a:lnTo>
                  <a:pt x="57248" y="251197"/>
                </a:lnTo>
                <a:lnTo>
                  <a:pt x="58168" y="257000"/>
                </a:lnTo>
                <a:lnTo>
                  <a:pt x="58781" y="262773"/>
                </a:lnTo>
                <a:lnTo>
                  <a:pt x="59189" y="268527"/>
                </a:lnTo>
                <a:lnTo>
                  <a:pt x="59462" y="274268"/>
                </a:lnTo>
                <a:lnTo>
                  <a:pt x="59765" y="285727"/>
                </a:lnTo>
                <a:lnTo>
                  <a:pt x="59998" y="319537"/>
                </a:lnTo>
                <a:lnTo>
                  <a:pt x="60953" y="321610"/>
                </a:lnTo>
                <a:lnTo>
                  <a:pt x="62543" y="322992"/>
                </a:lnTo>
                <a:lnTo>
                  <a:pt x="68475" y="325707"/>
                </a:lnTo>
                <a:lnTo>
                  <a:pt x="60007" y="325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1" name="SMARTPenAnnotation16"/>
          <p:cNvSpPr/>
          <p:nvPr/>
        </p:nvSpPr>
        <p:spPr>
          <a:xfrm>
            <a:off x="3217544" y="1234557"/>
            <a:ext cx="325572" cy="171332"/>
          </a:xfrm>
          <a:custGeom>
            <a:avLst/>
            <a:gdLst/>
            <a:ahLst/>
            <a:cxnLst/>
            <a:rect l="0" t="0" r="0" b="0"/>
            <a:pathLst>
              <a:path w="325572" h="171332">
                <a:moveTo>
                  <a:pt x="0" y="68462"/>
                </a:moveTo>
                <a:lnTo>
                  <a:pt x="4551" y="63912"/>
                </a:lnTo>
                <a:lnTo>
                  <a:pt x="11866" y="59137"/>
                </a:lnTo>
                <a:lnTo>
                  <a:pt x="22982" y="52862"/>
                </a:lnTo>
                <a:lnTo>
                  <a:pt x="38865" y="44779"/>
                </a:lnTo>
                <a:lnTo>
                  <a:pt x="65949" y="31207"/>
                </a:lnTo>
                <a:lnTo>
                  <a:pt x="72541" y="28385"/>
                </a:lnTo>
                <a:lnTo>
                  <a:pt x="79794" y="25552"/>
                </a:lnTo>
                <a:lnTo>
                  <a:pt x="95471" y="19864"/>
                </a:lnTo>
                <a:lnTo>
                  <a:pt x="111965" y="14161"/>
                </a:lnTo>
                <a:lnTo>
                  <a:pt x="120363" y="12259"/>
                </a:lnTo>
                <a:lnTo>
                  <a:pt x="128820" y="10991"/>
                </a:lnTo>
                <a:lnTo>
                  <a:pt x="137315" y="10146"/>
                </a:lnTo>
                <a:lnTo>
                  <a:pt x="146788" y="8630"/>
                </a:lnTo>
                <a:lnTo>
                  <a:pt x="156914" y="6666"/>
                </a:lnTo>
                <a:lnTo>
                  <a:pt x="167474" y="4405"/>
                </a:lnTo>
                <a:lnTo>
                  <a:pt x="176420" y="2898"/>
                </a:lnTo>
                <a:lnTo>
                  <a:pt x="184289" y="1893"/>
                </a:lnTo>
                <a:lnTo>
                  <a:pt x="191439" y="1222"/>
                </a:lnTo>
                <a:lnTo>
                  <a:pt x="199064" y="776"/>
                </a:lnTo>
                <a:lnTo>
                  <a:pt x="215155" y="280"/>
                </a:lnTo>
                <a:lnTo>
                  <a:pt x="235729" y="0"/>
                </a:lnTo>
                <a:lnTo>
                  <a:pt x="242878" y="914"/>
                </a:lnTo>
                <a:lnTo>
                  <a:pt x="250502" y="2475"/>
                </a:lnTo>
                <a:lnTo>
                  <a:pt x="258441" y="4468"/>
                </a:lnTo>
                <a:lnTo>
                  <a:pt x="265639" y="5797"/>
                </a:lnTo>
                <a:lnTo>
                  <a:pt x="272343" y="6683"/>
                </a:lnTo>
                <a:lnTo>
                  <a:pt x="278717" y="7274"/>
                </a:lnTo>
                <a:lnTo>
                  <a:pt x="288340" y="10470"/>
                </a:lnTo>
                <a:lnTo>
                  <a:pt x="296744" y="15066"/>
                </a:lnTo>
                <a:lnTo>
                  <a:pt x="306829" y="20283"/>
                </a:lnTo>
                <a:lnTo>
                  <a:pt x="311233" y="23008"/>
                </a:lnTo>
                <a:lnTo>
                  <a:pt x="315121" y="25777"/>
                </a:lnTo>
                <a:lnTo>
                  <a:pt x="318666" y="28575"/>
                </a:lnTo>
                <a:lnTo>
                  <a:pt x="321029" y="31394"/>
                </a:lnTo>
                <a:lnTo>
                  <a:pt x="322605" y="34225"/>
                </a:lnTo>
                <a:lnTo>
                  <a:pt x="323655" y="37065"/>
                </a:lnTo>
                <a:lnTo>
                  <a:pt x="324355" y="39911"/>
                </a:lnTo>
                <a:lnTo>
                  <a:pt x="324822" y="42761"/>
                </a:lnTo>
                <a:lnTo>
                  <a:pt x="325133" y="45613"/>
                </a:lnTo>
                <a:lnTo>
                  <a:pt x="325340" y="48467"/>
                </a:lnTo>
                <a:lnTo>
                  <a:pt x="325479" y="51322"/>
                </a:lnTo>
                <a:lnTo>
                  <a:pt x="325571" y="54178"/>
                </a:lnTo>
                <a:lnTo>
                  <a:pt x="324680" y="57987"/>
                </a:lnTo>
                <a:lnTo>
                  <a:pt x="323134" y="62431"/>
                </a:lnTo>
                <a:lnTo>
                  <a:pt x="321150" y="67299"/>
                </a:lnTo>
                <a:lnTo>
                  <a:pt x="318875" y="71497"/>
                </a:lnTo>
                <a:lnTo>
                  <a:pt x="316406" y="75248"/>
                </a:lnTo>
                <a:lnTo>
                  <a:pt x="313808" y="78701"/>
                </a:lnTo>
                <a:lnTo>
                  <a:pt x="310170" y="82908"/>
                </a:lnTo>
                <a:lnTo>
                  <a:pt x="305840" y="87618"/>
                </a:lnTo>
                <a:lnTo>
                  <a:pt x="301049" y="92663"/>
                </a:lnTo>
                <a:lnTo>
                  <a:pt x="294997" y="96979"/>
                </a:lnTo>
                <a:lnTo>
                  <a:pt x="288105" y="100808"/>
                </a:lnTo>
                <a:lnTo>
                  <a:pt x="280652" y="104314"/>
                </a:lnTo>
                <a:lnTo>
                  <a:pt x="272827" y="107604"/>
                </a:lnTo>
                <a:lnTo>
                  <a:pt x="264752" y="110749"/>
                </a:lnTo>
                <a:lnTo>
                  <a:pt x="256512" y="113798"/>
                </a:lnTo>
                <a:lnTo>
                  <a:pt x="248160" y="117737"/>
                </a:lnTo>
                <a:lnTo>
                  <a:pt x="239735" y="122267"/>
                </a:lnTo>
                <a:lnTo>
                  <a:pt x="231262" y="127192"/>
                </a:lnTo>
                <a:lnTo>
                  <a:pt x="221802" y="131428"/>
                </a:lnTo>
                <a:lnTo>
                  <a:pt x="211686" y="135205"/>
                </a:lnTo>
                <a:lnTo>
                  <a:pt x="146081" y="156938"/>
                </a:lnTo>
                <a:lnTo>
                  <a:pt x="138345" y="159831"/>
                </a:lnTo>
                <a:lnTo>
                  <a:pt x="131282" y="162712"/>
                </a:lnTo>
                <a:lnTo>
                  <a:pt x="124670" y="165586"/>
                </a:lnTo>
                <a:lnTo>
                  <a:pt x="114782" y="168778"/>
                </a:lnTo>
                <a:lnTo>
                  <a:pt x="106259" y="170197"/>
                </a:lnTo>
                <a:lnTo>
                  <a:pt x="96121" y="170828"/>
                </a:lnTo>
                <a:lnTo>
                  <a:pt x="87806" y="171108"/>
                </a:lnTo>
                <a:lnTo>
                  <a:pt x="69387" y="171327"/>
                </a:lnTo>
                <a:lnTo>
                  <a:pt x="68740" y="171331"/>
                </a:lnTo>
                <a:lnTo>
                  <a:pt x="73179" y="166781"/>
                </a:lnTo>
                <a:lnTo>
                  <a:pt x="75975" y="163952"/>
                </a:lnTo>
                <a:lnTo>
                  <a:pt x="79170" y="163290"/>
                </a:lnTo>
                <a:lnTo>
                  <a:pt x="85726" y="1627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2" name="SMARTPenAnnotation17"/>
          <p:cNvSpPr/>
          <p:nvPr/>
        </p:nvSpPr>
        <p:spPr>
          <a:xfrm>
            <a:off x="3646170" y="1414471"/>
            <a:ext cx="282893" cy="25710"/>
          </a:xfrm>
          <a:custGeom>
            <a:avLst/>
            <a:gdLst/>
            <a:ahLst/>
            <a:cxnLst/>
            <a:rect l="0" t="0" r="0" b="0"/>
            <a:pathLst>
              <a:path w="282893" h="25710">
                <a:moveTo>
                  <a:pt x="0" y="25709"/>
                </a:moveTo>
                <a:lnTo>
                  <a:pt x="9101" y="25709"/>
                </a:lnTo>
                <a:lnTo>
                  <a:pt x="11783" y="24756"/>
                </a:lnTo>
                <a:lnTo>
                  <a:pt x="13570" y="23169"/>
                </a:lnTo>
                <a:lnTo>
                  <a:pt x="14761" y="21158"/>
                </a:lnTo>
                <a:lnTo>
                  <a:pt x="17461" y="19817"/>
                </a:lnTo>
                <a:lnTo>
                  <a:pt x="21165" y="18923"/>
                </a:lnTo>
                <a:lnTo>
                  <a:pt x="25540" y="18328"/>
                </a:lnTo>
                <a:lnTo>
                  <a:pt x="30362" y="17930"/>
                </a:lnTo>
                <a:lnTo>
                  <a:pt x="35481" y="17666"/>
                </a:lnTo>
                <a:lnTo>
                  <a:pt x="40799" y="17489"/>
                </a:lnTo>
                <a:lnTo>
                  <a:pt x="47202" y="16419"/>
                </a:lnTo>
                <a:lnTo>
                  <a:pt x="54327" y="14753"/>
                </a:lnTo>
                <a:lnTo>
                  <a:pt x="61936" y="12690"/>
                </a:lnTo>
                <a:lnTo>
                  <a:pt x="69865" y="11314"/>
                </a:lnTo>
                <a:lnTo>
                  <a:pt x="78010" y="10397"/>
                </a:lnTo>
                <a:lnTo>
                  <a:pt x="86296" y="9786"/>
                </a:lnTo>
                <a:lnTo>
                  <a:pt x="94678" y="9379"/>
                </a:lnTo>
                <a:lnTo>
                  <a:pt x="111611" y="8926"/>
                </a:lnTo>
                <a:lnTo>
                  <a:pt x="137210" y="8671"/>
                </a:lnTo>
                <a:lnTo>
                  <a:pt x="145765" y="7683"/>
                </a:lnTo>
                <a:lnTo>
                  <a:pt x="154327" y="6071"/>
                </a:lnTo>
                <a:lnTo>
                  <a:pt x="162892" y="4045"/>
                </a:lnTo>
                <a:lnTo>
                  <a:pt x="170507" y="2693"/>
                </a:lnTo>
                <a:lnTo>
                  <a:pt x="177488" y="1793"/>
                </a:lnTo>
                <a:lnTo>
                  <a:pt x="184048" y="1192"/>
                </a:lnTo>
                <a:lnTo>
                  <a:pt x="191279" y="792"/>
                </a:lnTo>
                <a:lnTo>
                  <a:pt x="206932" y="347"/>
                </a:lnTo>
                <a:lnTo>
                  <a:pt x="245347" y="22"/>
                </a:lnTo>
                <a:lnTo>
                  <a:pt x="258221" y="0"/>
                </a:lnTo>
                <a:lnTo>
                  <a:pt x="262635" y="950"/>
                </a:lnTo>
                <a:lnTo>
                  <a:pt x="267482" y="2535"/>
                </a:lnTo>
                <a:lnTo>
                  <a:pt x="282892" y="85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3" name="SMARTPenAnnotation18"/>
          <p:cNvSpPr/>
          <p:nvPr/>
        </p:nvSpPr>
        <p:spPr>
          <a:xfrm>
            <a:off x="3774757" y="1501379"/>
            <a:ext cx="197169" cy="7382"/>
          </a:xfrm>
          <a:custGeom>
            <a:avLst/>
            <a:gdLst/>
            <a:ahLst/>
            <a:cxnLst/>
            <a:rect l="0" t="0" r="0" b="0"/>
            <a:pathLst>
              <a:path w="197169" h="7382">
                <a:moveTo>
                  <a:pt x="0" y="7381"/>
                </a:moveTo>
                <a:lnTo>
                  <a:pt x="77711" y="7381"/>
                </a:lnTo>
                <a:lnTo>
                  <a:pt x="86098" y="6428"/>
                </a:lnTo>
                <a:lnTo>
                  <a:pt x="94546" y="4841"/>
                </a:lnTo>
                <a:lnTo>
                  <a:pt x="103036" y="2830"/>
                </a:lnTo>
                <a:lnTo>
                  <a:pt x="112505" y="1489"/>
                </a:lnTo>
                <a:lnTo>
                  <a:pt x="122629" y="595"/>
                </a:lnTo>
                <a:lnTo>
                  <a:pt x="133188" y="0"/>
                </a:lnTo>
                <a:lnTo>
                  <a:pt x="142132" y="555"/>
                </a:lnTo>
                <a:lnTo>
                  <a:pt x="149999" y="1878"/>
                </a:lnTo>
                <a:lnTo>
                  <a:pt x="157150" y="3712"/>
                </a:lnTo>
                <a:lnTo>
                  <a:pt x="164774" y="4935"/>
                </a:lnTo>
                <a:lnTo>
                  <a:pt x="172715" y="5750"/>
                </a:lnTo>
                <a:lnTo>
                  <a:pt x="197168" y="73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4" name="SMARTPenAnnotation19"/>
          <p:cNvSpPr/>
          <p:nvPr/>
        </p:nvSpPr>
        <p:spPr>
          <a:xfrm>
            <a:off x="4084561" y="1200150"/>
            <a:ext cx="213077" cy="385719"/>
          </a:xfrm>
          <a:custGeom>
            <a:avLst/>
            <a:gdLst/>
            <a:ahLst/>
            <a:cxnLst/>
            <a:rect l="0" t="0" r="0" b="0"/>
            <a:pathLst>
              <a:path w="213077" h="385719">
                <a:moveTo>
                  <a:pt x="41668" y="0"/>
                </a:moveTo>
                <a:lnTo>
                  <a:pt x="33127" y="0"/>
                </a:lnTo>
                <a:lnTo>
                  <a:pt x="33096" y="13018"/>
                </a:lnTo>
                <a:lnTo>
                  <a:pt x="32144" y="15346"/>
                </a:lnTo>
                <a:lnTo>
                  <a:pt x="27205" y="23173"/>
                </a:lnTo>
                <a:lnTo>
                  <a:pt x="25715" y="28714"/>
                </a:lnTo>
                <a:lnTo>
                  <a:pt x="24877" y="37188"/>
                </a:lnTo>
                <a:lnTo>
                  <a:pt x="23807" y="40032"/>
                </a:lnTo>
                <a:lnTo>
                  <a:pt x="18702" y="48585"/>
                </a:lnTo>
                <a:lnTo>
                  <a:pt x="17174" y="54296"/>
                </a:lnTo>
                <a:lnTo>
                  <a:pt x="16495" y="62549"/>
                </a:lnTo>
                <a:lnTo>
                  <a:pt x="16193" y="71614"/>
                </a:lnTo>
                <a:lnTo>
                  <a:pt x="16058" y="78818"/>
                </a:lnTo>
                <a:lnTo>
                  <a:pt x="13459" y="87735"/>
                </a:lnTo>
                <a:lnTo>
                  <a:pt x="10081" y="98048"/>
                </a:lnTo>
                <a:lnTo>
                  <a:pt x="8580" y="108982"/>
                </a:lnTo>
                <a:lnTo>
                  <a:pt x="7912" y="120191"/>
                </a:lnTo>
                <a:lnTo>
                  <a:pt x="7616" y="131523"/>
                </a:lnTo>
                <a:lnTo>
                  <a:pt x="7410" y="160030"/>
                </a:lnTo>
                <a:lnTo>
                  <a:pt x="6447" y="166694"/>
                </a:lnTo>
                <a:lnTo>
                  <a:pt x="4852" y="173994"/>
                </a:lnTo>
                <a:lnTo>
                  <a:pt x="2837" y="181718"/>
                </a:lnTo>
                <a:lnTo>
                  <a:pt x="1493" y="188773"/>
                </a:lnTo>
                <a:lnTo>
                  <a:pt x="598" y="195381"/>
                </a:lnTo>
                <a:lnTo>
                  <a:pt x="0" y="201691"/>
                </a:lnTo>
                <a:lnTo>
                  <a:pt x="555" y="207803"/>
                </a:lnTo>
                <a:lnTo>
                  <a:pt x="4933" y="225507"/>
                </a:lnTo>
                <a:lnTo>
                  <a:pt x="6292" y="237068"/>
                </a:lnTo>
                <a:lnTo>
                  <a:pt x="7607" y="243770"/>
                </a:lnTo>
                <a:lnTo>
                  <a:pt x="9436" y="251096"/>
                </a:lnTo>
                <a:lnTo>
                  <a:pt x="11607" y="258837"/>
                </a:lnTo>
                <a:lnTo>
                  <a:pt x="13055" y="265903"/>
                </a:lnTo>
                <a:lnTo>
                  <a:pt x="14021" y="272518"/>
                </a:lnTo>
                <a:lnTo>
                  <a:pt x="14664" y="278834"/>
                </a:lnTo>
                <a:lnTo>
                  <a:pt x="15093" y="284949"/>
                </a:lnTo>
                <a:lnTo>
                  <a:pt x="15570" y="296824"/>
                </a:lnTo>
                <a:lnTo>
                  <a:pt x="18322" y="308451"/>
                </a:lnTo>
                <a:lnTo>
                  <a:pt x="22720" y="319969"/>
                </a:lnTo>
                <a:lnTo>
                  <a:pt x="27849" y="331438"/>
                </a:lnTo>
                <a:lnTo>
                  <a:pt x="33304" y="340346"/>
                </a:lnTo>
                <a:lnTo>
                  <a:pt x="38903" y="347479"/>
                </a:lnTo>
                <a:lnTo>
                  <a:pt x="44567" y="353825"/>
                </a:lnTo>
                <a:lnTo>
                  <a:pt x="50259" y="359820"/>
                </a:lnTo>
                <a:lnTo>
                  <a:pt x="70245" y="380034"/>
                </a:lnTo>
                <a:lnTo>
                  <a:pt x="73102" y="381943"/>
                </a:lnTo>
                <a:lnTo>
                  <a:pt x="78816" y="384065"/>
                </a:lnTo>
                <a:lnTo>
                  <a:pt x="82626" y="384631"/>
                </a:lnTo>
                <a:lnTo>
                  <a:pt x="87071" y="385008"/>
                </a:lnTo>
                <a:lnTo>
                  <a:pt x="96138" y="385427"/>
                </a:lnTo>
                <a:lnTo>
                  <a:pt x="103342" y="385613"/>
                </a:lnTo>
                <a:lnTo>
                  <a:pt x="112752" y="385718"/>
                </a:lnTo>
                <a:lnTo>
                  <a:pt x="116681" y="384780"/>
                </a:lnTo>
                <a:lnTo>
                  <a:pt x="121204" y="383202"/>
                </a:lnTo>
                <a:lnTo>
                  <a:pt x="126125" y="381198"/>
                </a:lnTo>
                <a:lnTo>
                  <a:pt x="130358" y="378910"/>
                </a:lnTo>
                <a:lnTo>
                  <a:pt x="134132" y="376431"/>
                </a:lnTo>
                <a:lnTo>
                  <a:pt x="137601" y="373826"/>
                </a:lnTo>
                <a:lnTo>
                  <a:pt x="141818" y="371137"/>
                </a:lnTo>
                <a:lnTo>
                  <a:pt x="146535" y="368392"/>
                </a:lnTo>
                <a:lnTo>
                  <a:pt x="151585" y="365610"/>
                </a:lnTo>
                <a:lnTo>
                  <a:pt x="155903" y="362802"/>
                </a:lnTo>
                <a:lnTo>
                  <a:pt x="159735" y="359978"/>
                </a:lnTo>
                <a:lnTo>
                  <a:pt x="163242" y="357143"/>
                </a:lnTo>
                <a:lnTo>
                  <a:pt x="169679" y="351452"/>
                </a:lnTo>
                <a:lnTo>
                  <a:pt x="172729" y="348601"/>
                </a:lnTo>
                <a:lnTo>
                  <a:pt x="176667" y="345748"/>
                </a:lnTo>
                <a:lnTo>
                  <a:pt x="181198" y="342894"/>
                </a:lnTo>
                <a:lnTo>
                  <a:pt x="186123" y="340038"/>
                </a:lnTo>
                <a:lnTo>
                  <a:pt x="189406" y="336229"/>
                </a:lnTo>
                <a:lnTo>
                  <a:pt x="191596" y="331785"/>
                </a:lnTo>
                <a:lnTo>
                  <a:pt x="194980" y="322720"/>
                </a:lnTo>
                <a:lnTo>
                  <a:pt x="202241" y="311309"/>
                </a:lnTo>
                <a:lnTo>
                  <a:pt x="207649" y="301554"/>
                </a:lnTo>
                <a:lnTo>
                  <a:pt x="210688" y="293409"/>
                </a:lnTo>
                <a:lnTo>
                  <a:pt x="212038" y="285661"/>
                </a:lnTo>
                <a:lnTo>
                  <a:pt x="212638" y="275868"/>
                </a:lnTo>
                <a:lnTo>
                  <a:pt x="212976" y="264195"/>
                </a:lnTo>
                <a:lnTo>
                  <a:pt x="213076" y="254704"/>
                </a:lnTo>
                <a:lnTo>
                  <a:pt x="212138" y="251717"/>
                </a:lnTo>
                <a:lnTo>
                  <a:pt x="205734" y="241757"/>
                </a:lnTo>
                <a:lnTo>
                  <a:pt x="200347" y="235991"/>
                </a:lnTo>
                <a:lnTo>
                  <a:pt x="197937" y="234479"/>
                </a:lnTo>
                <a:lnTo>
                  <a:pt x="192719" y="232800"/>
                </a:lnTo>
                <a:lnTo>
                  <a:pt x="190946" y="231400"/>
                </a:lnTo>
                <a:lnTo>
                  <a:pt x="189764" y="229514"/>
                </a:lnTo>
                <a:lnTo>
                  <a:pt x="188977" y="227304"/>
                </a:lnTo>
                <a:lnTo>
                  <a:pt x="187499" y="225831"/>
                </a:lnTo>
                <a:lnTo>
                  <a:pt x="185561" y="224849"/>
                </a:lnTo>
                <a:lnTo>
                  <a:pt x="183317" y="224194"/>
                </a:lnTo>
                <a:lnTo>
                  <a:pt x="180868" y="224710"/>
                </a:lnTo>
                <a:lnTo>
                  <a:pt x="175608" y="227823"/>
                </a:lnTo>
                <a:lnTo>
                  <a:pt x="170094" y="229842"/>
                </a:lnTo>
                <a:lnTo>
                  <a:pt x="167291" y="230380"/>
                </a:lnTo>
                <a:lnTo>
                  <a:pt x="161636" y="233518"/>
                </a:lnTo>
                <a:lnTo>
                  <a:pt x="158794" y="235689"/>
                </a:lnTo>
                <a:lnTo>
                  <a:pt x="156900" y="238088"/>
                </a:lnTo>
                <a:lnTo>
                  <a:pt x="155637" y="240640"/>
                </a:lnTo>
                <a:lnTo>
                  <a:pt x="154795" y="243294"/>
                </a:lnTo>
                <a:lnTo>
                  <a:pt x="151319" y="248783"/>
                </a:lnTo>
                <a:lnTo>
                  <a:pt x="146600" y="254398"/>
                </a:lnTo>
                <a:lnTo>
                  <a:pt x="141327" y="260068"/>
                </a:lnTo>
                <a:lnTo>
                  <a:pt x="133004" y="268615"/>
                </a:lnTo>
                <a:lnTo>
                  <a:pt x="127347" y="276864"/>
                </a:lnTo>
                <a:lnTo>
                  <a:pt x="122610" y="285928"/>
                </a:lnTo>
                <a:lnTo>
                  <a:pt x="118992" y="296386"/>
                </a:lnTo>
                <a:lnTo>
                  <a:pt x="113262" y="305517"/>
                </a:lnTo>
                <a:lnTo>
                  <a:pt x="110189" y="314255"/>
                </a:lnTo>
                <a:lnTo>
                  <a:pt x="104622" y="322876"/>
                </a:lnTo>
                <a:lnTo>
                  <a:pt x="102064" y="332631"/>
                </a:lnTo>
                <a:lnTo>
                  <a:pt x="102887" y="333196"/>
                </a:lnTo>
                <a:lnTo>
                  <a:pt x="106342" y="333824"/>
                </a:lnTo>
                <a:lnTo>
                  <a:pt x="107644" y="334945"/>
                </a:lnTo>
                <a:lnTo>
                  <a:pt x="108512" y="336644"/>
                </a:lnTo>
                <a:lnTo>
                  <a:pt x="109091" y="338729"/>
                </a:lnTo>
                <a:lnTo>
                  <a:pt x="110429" y="340119"/>
                </a:lnTo>
                <a:lnTo>
                  <a:pt x="112274" y="341046"/>
                </a:lnTo>
                <a:lnTo>
                  <a:pt x="117528" y="342533"/>
                </a:lnTo>
                <a:lnTo>
                  <a:pt x="122989" y="342791"/>
                </a:lnTo>
                <a:lnTo>
                  <a:pt x="135966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5" name="SMARTPenAnnotation20"/>
          <p:cNvSpPr/>
          <p:nvPr/>
        </p:nvSpPr>
        <p:spPr>
          <a:xfrm>
            <a:off x="4417843" y="1371718"/>
            <a:ext cx="248455" cy="171333"/>
          </a:xfrm>
          <a:custGeom>
            <a:avLst/>
            <a:gdLst/>
            <a:ahLst/>
            <a:cxnLst/>
            <a:rect l="0" t="0" r="0" b="0"/>
            <a:pathLst>
              <a:path w="248455" h="171333">
                <a:moveTo>
                  <a:pt x="102722" y="17026"/>
                </a:moveTo>
                <a:lnTo>
                  <a:pt x="95340" y="17026"/>
                </a:lnTo>
                <a:lnTo>
                  <a:pt x="94943" y="16074"/>
                </a:lnTo>
                <a:lnTo>
                  <a:pt x="94502" y="12476"/>
                </a:lnTo>
                <a:lnTo>
                  <a:pt x="93432" y="11135"/>
                </a:lnTo>
                <a:lnTo>
                  <a:pt x="91766" y="10242"/>
                </a:lnTo>
                <a:lnTo>
                  <a:pt x="89703" y="9646"/>
                </a:lnTo>
                <a:lnTo>
                  <a:pt x="88328" y="10201"/>
                </a:lnTo>
                <a:lnTo>
                  <a:pt x="87410" y="11524"/>
                </a:lnTo>
                <a:lnTo>
                  <a:pt x="86799" y="13358"/>
                </a:lnTo>
                <a:lnTo>
                  <a:pt x="85439" y="14581"/>
                </a:lnTo>
                <a:lnTo>
                  <a:pt x="83580" y="15396"/>
                </a:lnTo>
                <a:lnTo>
                  <a:pt x="78974" y="16302"/>
                </a:lnTo>
                <a:lnTo>
                  <a:pt x="73752" y="16705"/>
                </a:lnTo>
                <a:lnTo>
                  <a:pt x="71026" y="17764"/>
                </a:lnTo>
                <a:lnTo>
                  <a:pt x="65457" y="21482"/>
                </a:lnTo>
                <a:lnTo>
                  <a:pt x="62638" y="24759"/>
                </a:lnTo>
                <a:lnTo>
                  <a:pt x="59807" y="28849"/>
                </a:lnTo>
                <a:lnTo>
                  <a:pt x="56967" y="33481"/>
                </a:lnTo>
                <a:lnTo>
                  <a:pt x="54121" y="37521"/>
                </a:lnTo>
                <a:lnTo>
                  <a:pt x="51271" y="41167"/>
                </a:lnTo>
                <a:lnTo>
                  <a:pt x="48419" y="44550"/>
                </a:lnTo>
                <a:lnTo>
                  <a:pt x="45565" y="48711"/>
                </a:lnTo>
                <a:lnTo>
                  <a:pt x="42709" y="53389"/>
                </a:lnTo>
                <a:lnTo>
                  <a:pt x="39853" y="58413"/>
                </a:lnTo>
                <a:lnTo>
                  <a:pt x="36997" y="62715"/>
                </a:lnTo>
                <a:lnTo>
                  <a:pt x="34141" y="66536"/>
                </a:lnTo>
                <a:lnTo>
                  <a:pt x="31283" y="70035"/>
                </a:lnTo>
                <a:lnTo>
                  <a:pt x="28426" y="74273"/>
                </a:lnTo>
                <a:lnTo>
                  <a:pt x="25569" y="79003"/>
                </a:lnTo>
                <a:lnTo>
                  <a:pt x="22711" y="84062"/>
                </a:lnTo>
                <a:lnTo>
                  <a:pt x="16997" y="94763"/>
                </a:lnTo>
                <a:lnTo>
                  <a:pt x="5567" y="117154"/>
                </a:lnTo>
                <a:lnTo>
                  <a:pt x="3661" y="121878"/>
                </a:lnTo>
                <a:lnTo>
                  <a:pt x="2392" y="125980"/>
                </a:lnTo>
                <a:lnTo>
                  <a:pt x="1544" y="129667"/>
                </a:lnTo>
                <a:lnTo>
                  <a:pt x="981" y="133078"/>
                </a:lnTo>
                <a:lnTo>
                  <a:pt x="604" y="136304"/>
                </a:lnTo>
                <a:lnTo>
                  <a:pt x="353" y="139407"/>
                </a:lnTo>
                <a:lnTo>
                  <a:pt x="186" y="142429"/>
                </a:lnTo>
                <a:lnTo>
                  <a:pt x="0" y="148326"/>
                </a:lnTo>
                <a:lnTo>
                  <a:pt x="903" y="151232"/>
                </a:lnTo>
                <a:lnTo>
                  <a:pt x="2458" y="154122"/>
                </a:lnTo>
                <a:lnTo>
                  <a:pt x="4446" y="157001"/>
                </a:lnTo>
                <a:lnTo>
                  <a:pt x="5772" y="159873"/>
                </a:lnTo>
                <a:lnTo>
                  <a:pt x="6656" y="162740"/>
                </a:lnTo>
                <a:lnTo>
                  <a:pt x="7246" y="165604"/>
                </a:lnTo>
                <a:lnTo>
                  <a:pt x="8591" y="167513"/>
                </a:lnTo>
                <a:lnTo>
                  <a:pt x="10440" y="168786"/>
                </a:lnTo>
                <a:lnTo>
                  <a:pt x="15701" y="170829"/>
                </a:lnTo>
                <a:lnTo>
                  <a:pt x="21164" y="171183"/>
                </a:lnTo>
                <a:lnTo>
                  <a:pt x="23584" y="170280"/>
                </a:lnTo>
                <a:lnTo>
                  <a:pt x="28815" y="166737"/>
                </a:lnTo>
                <a:lnTo>
                  <a:pt x="34314" y="161987"/>
                </a:lnTo>
                <a:lnTo>
                  <a:pt x="40886" y="156701"/>
                </a:lnTo>
                <a:lnTo>
                  <a:pt x="45305" y="153958"/>
                </a:lnTo>
                <a:lnTo>
                  <a:pt x="50156" y="151177"/>
                </a:lnTo>
                <a:lnTo>
                  <a:pt x="54343" y="148370"/>
                </a:lnTo>
                <a:lnTo>
                  <a:pt x="58087" y="145546"/>
                </a:lnTo>
                <a:lnTo>
                  <a:pt x="61535" y="142711"/>
                </a:lnTo>
                <a:lnTo>
                  <a:pt x="65739" y="139869"/>
                </a:lnTo>
                <a:lnTo>
                  <a:pt x="70446" y="137021"/>
                </a:lnTo>
                <a:lnTo>
                  <a:pt x="75490" y="134171"/>
                </a:lnTo>
                <a:lnTo>
                  <a:pt x="79804" y="130365"/>
                </a:lnTo>
                <a:lnTo>
                  <a:pt x="83634" y="125923"/>
                </a:lnTo>
                <a:lnTo>
                  <a:pt x="87139" y="121057"/>
                </a:lnTo>
                <a:lnTo>
                  <a:pt x="90428" y="115907"/>
                </a:lnTo>
                <a:lnTo>
                  <a:pt x="93573" y="110570"/>
                </a:lnTo>
                <a:lnTo>
                  <a:pt x="96623" y="105106"/>
                </a:lnTo>
                <a:lnTo>
                  <a:pt x="102551" y="93956"/>
                </a:lnTo>
                <a:lnTo>
                  <a:pt x="105465" y="88315"/>
                </a:lnTo>
                <a:lnTo>
                  <a:pt x="108361" y="83602"/>
                </a:lnTo>
                <a:lnTo>
                  <a:pt x="111243" y="79508"/>
                </a:lnTo>
                <a:lnTo>
                  <a:pt x="114118" y="75826"/>
                </a:lnTo>
                <a:lnTo>
                  <a:pt x="116987" y="71466"/>
                </a:lnTo>
                <a:lnTo>
                  <a:pt x="119851" y="66655"/>
                </a:lnTo>
                <a:lnTo>
                  <a:pt x="122714" y="61542"/>
                </a:lnTo>
                <a:lnTo>
                  <a:pt x="124623" y="56228"/>
                </a:lnTo>
                <a:lnTo>
                  <a:pt x="125895" y="50781"/>
                </a:lnTo>
                <a:lnTo>
                  <a:pt x="126743" y="45245"/>
                </a:lnTo>
                <a:lnTo>
                  <a:pt x="127308" y="40601"/>
                </a:lnTo>
                <a:lnTo>
                  <a:pt x="127685" y="36553"/>
                </a:lnTo>
                <a:lnTo>
                  <a:pt x="127936" y="32902"/>
                </a:lnTo>
                <a:lnTo>
                  <a:pt x="129056" y="29515"/>
                </a:lnTo>
                <a:lnTo>
                  <a:pt x="130756" y="26305"/>
                </a:lnTo>
                <a:lnTo>
                  <a:pt x="132841" y="23212"/>
                </a:lnTo>
                <a:lnTo>
                  <a:pt x="133279" y="20198"/>
                </a:lnTo>
                <a:lnTo>
                  <a:pt x="132618" y="17236"/>
                </a:lnTo>
                <a:lnTo>
                  <a:pt x="129265" y="10189"/>
                </a:lnTo>
                <a:lnTo>
                  <a:pt x="128806" y="6685"/>
                </a:lnTo>
                <a:lnTo>
                  <a:pt x="128446" y="0"/>
                </a:lnTo>
                <a:lnTo>
                  <a:pt x="128441" y="4467"/>
                </a:lnTo>
                <a:lnTo>
                  <a:pt x="129393" y="5796"/>
                </a:lnTo>
                <a:lnTo>
                  <a:pt x="130980" y="6682"/>
                </a:lnTo>
                <a:lnTo>
                  <a:pt x="132990" y="7273"/>
                </a:lnTo>
                <a:lnTo>
                  <a:pt x="134331" y="8619"/>
                </a:lnTo>
                <a:lnTo>
                  <a:pt x="135224" y="10469"/>
                </a:lnTo>
                <a:lnTo>
                  <a:pt x="135820" y="12655"/>
                </a:lnTo>
                <a:lnTo>
                  <a:pt x="139022" y="17624"/>
                </a:lnTo>
                <a:lnTo>
                  <a:pt x="141209" y="20282"/>
                </a:lnTo>
                <a:lnTo>
                  <a:pt x="143620" y="23959"/>
                </a:lnTo>
                <a:lnTo>
                  <a:pt x="146180" y="28316"/>
                </a:lnTo>
                <a:lnTo>
                  <a:pt x="148839" y="33125"/>
                </a:lnTo>
                <a:lnTo>
                  <a:pt x="150611" y="37284"/>
                </a:lnTo>
                <a:lnTo>
                  <a:pt x="151793" y="41009"/>
                </a:lnTo>
                <a:lnTo>
                  <a:pt x="152581" y="44445"/>
                </a:lnTo>
                <a:lnTo>
                  <a:pt x="154058" y="47688"/>
                </a:lnTo>
                <a:lnTo>
                  <a:pt x="155996" y="50802"/>
                </a:lnTo>
                <a:lnTo>
                  <a:pt x="158241" y="53831"/>
                </a:lnTo>
                <a:lnTo>
                  <a:pt x="160689" y="57756"/>
                </a:lnTo>
                <a:lnTo>
                  <a:pt x="163274" y="62277"/>
                </a:lnTo>
                <a:lnTo>
                  <a:pt x="168686" y="72380"/>
                </a:lnTo>
                <a:lnTo>
                  <a:pt x="174267" y="83221"/>
                </a:lnTo>
                <a:lnTo>
                  <a:pt x="177088" y="87826"/>
                </a:lnTo>
                <a:lnTo>
                  <a:pt x="179922" y="91849"/>
                </a:lnTo>
                <a:lnTo>
                  <a:pt x="182763" y="95483"/>
                </a:lnTo>
                <a:lnTo>
                  <a:pt x="185610" y="99811"/>
                </a:lnTo>
                <a:lnTo>
                  <a:pt x="188461" y="104601"/>
                </a:lnTo>
                <a:lnTo>
                  <a:pt x="191314" y="109700"/>
                </a:lnTo>
                <a:lnTo>
                  <a:pt x="193216" y="114051"/>
                </a:lnTo>
                <a:lnTo>
                  <a:pt x="194483" y="117905"/>
                </a:lnTo>
                <a:lnTo>
                  <a:pt x="195328" y="121426"/>
                </a:lnTo>
                <a:lnTo>
                  <a:pt x="196845" y="124726"/>
                </a:lnTo>
                <a:lnTo>
                  <a:pt x="198808" y="127879"/>
                </a:lnTo>
                <a:lnTo>
                  <a:pt x="201069" y="130933"/>
                </a:lnTo>
                <a:lnTo>
                  <a:pt x="203529" y="133922"/>
                </a:lnTo>
                <a:lnTo>
                  <a:pt x="206122" y="136867"/>
                </a:lnTo>
                <a:lnTo>
                  <a:pt x="211542" y="142679"/>
                </a:lnTo>
                <a:lnTo>
                  <a:pt x="222783" y="154171"/>
                </a:lnTo>
                <a:lnTo>
                  <a:pt x="235361" y="166807"/>
                </a:lnTo>
                <a:lnTo>
                  <a:pt x="237820" y="168315"/>
                </a:lnTo>
                <a:lnTo>
                  <a:pt x="244880" y="170438"/>
                </a:lnTo>
                <a:lnTo>
                  <a:pt x="248454" y="1713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6" name="SMARTPenAnnotation21"/>
          <p:cNvSpPr/>
          <p:nvPr/>
        </p:nvSpPr>
        <p:spPr>
          <a:xfrm>
            <a:off x="4752022" y="1114530"/>
            <a:ext cx="505779" cy="419830"/>
          </a:xfrm>
          <a:custGeom>
            <a:avLst/>
            <a:gdLst/>
            <a:ahLst/>
            <a:cxnLst/>
            <a:rect l="0" t="0" r="0" b="0"/>
            <a:pathLst>
              <a:path w="505779" h="419830">
                <a:moveTo>
                  <a:pt x="0" y="265642"/>
                </a:moveTo>
                <a:lnTo>
                  <a:pt x="0" y="278412"/>
                </a:lnTo>
                <a:lnTo>
                  <a:pt x="953" y="279871"/>
                </a:lnTo>
                <a:lnTo>
                  <a:pt x="2540" y="280843"/>
                </a:lnTo>
                <a:lnTo>
                  <a:pt x="4551" y="281491"/>
                </a:lnTo>
                <a:lnTo>
                  <a:pt x="9325" y="284751"/>
                </a:lnTo>
                <a:lnTo>
                  <a:pt x="11932" y="286954"/>
                </a:lnTo>
                <a:lnTo>
                  <a:pt x="20151" y="299156"/>
                </a:lnTo>
                <a:lnTo>
                  <a:pt x="31462" y="314454"/>
                </a:lnTo>
                <a:lnTo>
                  <a:pt x="37160" y="324166"/>
                </a:lnTo>
                <a:lnTo>
                  <a:pt x="48580" y="340032"/>
                </a:lnTo>
                <a:lnTo>
                  <a:pt x="54294" y="349822"/>
                </a:lnTo>
                <a:lnTo>
                  <a:pt x="65723" y="365737"/>
                </a:lnTo>
                <a:lnTo>
                  <a:pt x="71437" y="375534"/>
                </a:lnTo>
                <a:lnTo>
                  <a:pt x="80010" y="387208"/>
                </a:lnTo>
                <a:lnTo>
                  <a:pt x="91440" y="399687"/>
                </a:lnTo>
                <a:lnTo>
                  <a:pt x="97155" y="405545"/>
                </a:lnTo>
                <a:lnTo>
                  <a:pt x="100013" y="407488"/>
                </a:lnTo>
                <a:lnTo>
                  <a:pt x="105727" y="409647"/>
                </a:lnTo>
                <a:lnTo>
                  <a:pt x="107632" y="411176"/>
                </a:lnTo>
                <a:lnTo>
                  <a:pt x="108903" y="413147"/>
                </a:lnTo>
                <a:lnTo>
                  <a:pt x="109749" y="415414"/>
                </a:lnTo>
                <a:lnTo>
                  <a:pt x="111266" y="416925"/>
                </a:lnTo>
                <a:lnTo>
                  <a:pt x="113230" y="417932"/>
                </a:lnTo>
                <a:lnTo>
                  <a:pt x="119618" y="419829"/>
                </a:lnTo>
                <a:lnTo>
                  <a:pt x="119981" y="408005"/>
                </a:lnTo>
                <a:lnTo>
                  <a:pt x="120015" y="353823"/>
                </a:lnTo>
                <a:lnTo>
                  <a:pt x="122555" y="342616"/>
                </a:lnTo>
                <a:lnTo>
                  <a:pt x="125907" y="331285"/>
                </a:lnTo>
                <a:lnTo>
                  <a:pt x="127396" y="319899"/>
                </a:lnTo>
                <a:lnTo>
                  <a:pt x="128058" y="308489"/>
                </a:lnTo>
                <a:lnTo>
                  <a:pt x="128352" y="296115"/>
                </a:lnTo>
                <a:lnTo>
                  <a:pt x="128483" y="281091"/>
                </a:lnTo>
                <a:lnTo>
                  <a:pt x="127566" y="274036"/>
                </a:lnTo>
                <a:lnTo>
                  <a:pt x="124005" y="261118"/>
                </a:lnTo>
                <a:lnTo>
                  <a:pt x="121789" y="249026"/>
                </a:lnTo>
                <a:lnTo>
                  <a:pt x="120803" y="236350"/>
                </a:lnTo>
                <a:lnTo>
                  <a:pt x="120365" y="221191"/>
                </a:lnTo>
                <a:lnTo>
                  <a:pt x="120119" y="201142"/>
                </a:lnTo>
                <a:lnTo>
                  <a:pt x="117521" y="189033"/>
                </a:lnTo>
                <a:lnTo>
                  <a:pt x="114144" y="177301"/>
                </a:lnTo>
                <a:lnTo>
                  <a:pt x="112643" y="165737"/>
                </a:lnTo>
                <a:lnTo>
                  <a:pt x="111976" y="154247"/>
                </a:lnTo>
                <a:lnTo>
                  <a:pt x="111680" y="142791"/>
                </a:lnTo>
                <a:lnTo>
                  <a:pt x="111443" y="57433"/>
                </a:lnTo>
                <a:lnTo>
                  <a:pt x="112395" y="55398"/>
                </a:lnTo>
                <a:lnTo>
                  <a:pt x="113983" y="54042"/>
                </a:lnTo>
                <a:lnTo>
                  <a:pt x="115994" y="53138"/>
                </a:lnTo>
                <a:lnTo>
                  <a:pt x="117334" y="51583"/>
                </a:lnTo>
                <a:lnTo>
                  <a:pt x="118228" y="49593"/>
                </a:lnTo>
                <a:lnTo>
                  <a:pt x="119662" y="44107"/>
                </a:lnTo>
                <a:lnTo>
                  <a:pt x="120732" y="43657"/>
                </a:lnTo>
                <a:lnTo>
                  <a:pt x="124461" y="43157"/>
                </a:lnTo>
                <a:lnTo>
                  <a:pt x="126789" y="42071"/>
                </a:lnTo>
                <a:lnTo>
                  <a:pt x="134616" y="36945"/>
                </a:lnTo>
                <a:lnTo>
                  <a:pt x="140157" y="35411"/>
                </a:lnTo>
                <a:lnTo>
                  <a:pt x="153182" y="34548"/>
                </a:lnTo>
                <a:lnTo>
                  <a:pt x="163649" y="31806"/>
                </a:lnTo>
                <a:lnTo>
                  <a:pt x="169107" y="29741"/>
                </a:lnTo>
                <a:lnTo>
                  <a:pt x="182791" y="27447"/>
                </a:lnTo>
                <a:lnTo>
                  <a:pt x="198398" y="26428"/>
                </a:lnTo>
                <a:lnTo>
                  <a:pt x="214859" y="25975"/>
                </a:lnTo>
                <a:lnTo>
                  <a:pt x="229161" y="23233"/>
                </a:lnTo>
                <a:lnTo>
                  <a:pt x="243771" y="19792"/>
                </a:lnTo>
                <a:lnTo>
                  <a:pt x="253002" y="18875"/>
                </a:lnTo>
                <a:lnTo>
                  <a:pt x="262966" y="18263"/>
                </a:lnTo>
                <a:lnTo>
                  <a:pt x="281656" y="17583"/>
                </a:lnTo>
                <a:lnTo>
                  <a:pt x="290640" y="17402"/>
                </a:lnTo>
                <a:lnTo>
                  <a:pt x="300440" y="16329"/>
                </a:lnTo>
                <a:lnTo>
                  <a:pt x="310784" y="14661"/>
                </a:lnTo>
                <a:lnTo>
                  <a:pt x="321489" y="12596"/>
                </a:lnTo>
                <a:lnTo>
                  <a:pt x="331484" y="11220"/>
                </a:lnTo>
                <a:lnTo>
                  <a:pt x="341004" y="10302"/>
                </a:lnTo>
                <a:lnTo>
                  <a:pt x="350209" y="9690"/>
                </a:lnTo>
                <a:lnTo>
                  <a:pt x="359203" y="9283"/>
                </a:lnTo>
                <a:lnTo>
                  <a:pt x="376815" y="8830"/>
                </a:lnTo>
                <a:lnTo>
                  <a:pt x="402797" y="8574"/>
                </a:lnTo>
                <a:lnTo>
                  <a:pt x="411406" y="7586"/>
                </a:lnTo>
                <a:lnTo>
                  <a:pt x="420003" y="5975"/>
                </a:lnTo>
                <a:lnTo>
                  <a:pt x="428592" y="3948"/>
                </a:lnTo>
                <a:lnTo>
                  <a:pt x="443215" y="1696"/>
                </a:lnTo>
                <a:lnTo>
                  <a:pt x="456064" y="695"/>
                </a:lnTo>
                <a:lnTo>
                  <a:pt x="468126" y="250"/>
                </a:lnTo>
                <a:lnTo>
                  <a:pt x="485626" y="0"/>
                </a:lnTo>
                <a:lnTo>
                  <a:pt x="490438" y="917"/>
                </a:lnTo>
                <a:lnTo>
                  <a:pt x="505778" y="84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7" name="SMARTPenAnnotation22"/>
          <p:cNvSpPr/>
          <p:nvPr/>
        </p:nvSpPr>
        <p:spPr>
          <a:xfrm>
            <a:off x="5000625" y="1251585"/>
            <a:ext cx="248306" cy="238441"/>
          </a:xfrm>
          <a:custGeom>
            <a:avLst/>
            <a:gdLst/>
            <a:ahLst/>
            <a:cxnLst/>
            <a:rect l="0" t="0" r="0" b="0"/>
            <a:pathLst>
              <a:path w="248306" h="238441">
                <a:moveTo>
                  <a:pt x="42862" y="0"/>
                </a:moveTo>
                <a:lnTo>
                  <a:pt x="42862" y="7380"/>
                </a:lnTo>
                <a:lnTo>
                  <a:pt x="43815" y="7778"/>
                </a:lnTo>
                <a:lnTo>
                  <a:pt x="49706" y="8337"/>
                </a:lnTo>
                <a:lnTo>
                  <a:pt x="54793" y="8467"/>
                </a:lnTo>
                <a:lnTo>
                  <a:pt x="125672" y="8571"/>
                </a:lnTo>
                <a:lnTo>
                  <a:pt x="131407" y="9524"/>
                </a:lnTo>
                <a:lnTo>
                  <a:pt x="137135" y="11112"/>
                </a:lnTo>
                <a:lnTo>
                  <a:pt x="142858" y="13123"/>
                </a:lnTo>
                <a:lnTo>
                  <a:pt x="147626" y="15416"/>
                </a:lnTo>
                <a:lnTo>
                  <a:pt x="151757" y="17897"/>
                </a:lnTo>
                <a:lnTo>
                  <a:pt x="158887" y="22241"/>
                </a:lnTo>
                <a:lnTo>
                  <a:pt x="165232" y="24172"/>
                </a:lnTo>
                <a:lnTo>
                  <a:pt x="171226" y="27571"/>
                </a:lnTo>
                <a:lnTo>
                  <a:pt x="177065" y="32256"/>
                </a:lnTo>
                <a:lnTo>
                  <a:pt x="182835" y="37513"/>
                </a:lnTo>
                <a:lnTo>
                  <a:pt x="184755" y="40249"/>
                </a:lnTo>
                <a:lnTo>
                  <a:pt x="186888" y="45828"/>
                </a:lnTo>
                <a:lnTo>
                  <a:pt x="186505" y="48649"/>
                </a:lnTo>
                <a:lnTo>
                  <a:pt x="185296" y="51483"/>
                </a:lnTo>
                <a:lnTo>
                  <a:pt x="181414" y="57171"/>
                </a:lnTo>
                <a:lnTo>
                  <a:pt x="176513" y="62874"/>
                </a:lnTo>
                <a:lnTo>
                  <a:pt x="168620" y="71124"/>
                </a:lnTo>
                <a:lnTo>
                  <a:pt x="163848" y="75991"/>
                </a:lnTo>
                <a:lnTo>
                  <a:pt x="159715" y="79235"/>
                </a:lnTo>
                <a:lnTo>
                  <a:pt x="152582" y="82840"/>
                </a:lnTo>
                <a:lnTo>
                  <a:pt x="148394" y="84754"/>
                </a:lnTo>
                <a:lnTo>
                  <a:pt x="138660" y="89421"/>
                </a:lnTo>
                <a:lnTo>
                  <a:pt x="134350" y="91046"/>
                </a:lnTo>
                <a:lnTo>
                  <a:pt x="127021" y="92852"/>
                </a:lnTo>
                <a:lnTo>
                  <a:pt x="120031" y="94294"/>
                </a:lnTo>
                <a:lnTo>
                  <a:pt x="168785" y="94297"/>
                </a:lnTo>
                <a:lnTo>
                  <a:pt x="174435" y="95250"/>
                </a:lnTo>
                <a:lnTo>
                  <a:pt x="180108" y="96837"/>
                </a:lnTo>
                <a:lnTo>
                  <a:pt x="185794" y="98848"/>
                </a:lnTo>
                <a:lnTo>
                  <a:pt x="191490" y="100188"/>
                </a:lnTo>
                <a:lnTo>
                  <a:pt x="197193" y="101082"/>
                </a:lnTo>
                <a:lnTo>
                  <a:pt x="202899" y="101678"/>
                </a:lnTo>
                <a:lnTo>
                  <a:pt x="208608" y="103028"/>
                </a:lnTo>
                <a:lnTo>
                  <a:pt x="214320" y="104880"/>
                </a:lnTo>
                <a:lnTo>
                  <a:pt x="220032" y="107067"/>
                </a:lnTo>
                <a:lnTo>
                  <a:pt x="225745" y="109478"/>
                </a:lnTo>
                <a:lnTo>
                  <a:pt x="231459" y="112038"/>
                </a:lnTo>
                <a:lnTo>
                  <a:pt x="237174" y="114697"/>
                </a:lnTo>
                <a:lnTo>
                  <a:pt x="240983" y="117422"/>
                </a:lnTo>
                <a:lnTo>
                  <a:pt x="243523" y="120191"/>
                </a:lnTo>
                <a:lnTo>
                  <a:pt x="245216" y="122990"/>
                </a:lnTo>
                <a:lnTo>
                  <a:pt x="246345" y="126760"/>
                </a:lnTo>
                <a:lnTo>
                  <a:pt x="247097" y="131179"/>
                </a:lnTo>
                <a:lnTo>
                  <a:pt x="247598" y="136030"/>
                </a:lnTo>
                <a:lnTo>
                  <a:pt x="247933" y="140217"/>
                </a:lnTo>
                <a:lnTo>
                  <a:pt x="248305" y="147408"/>
                </a:lnTo>
                <a:lnTo>
                  <a:pt x="246499" y="151612"/>
                </a:lnTo>
                <a:lnTo>
                  <a:pt x="243390" y="156320"/>
                </a:lnTo>
                <a:lnTo>
                  <a:pt x="239412" y="161363"/>
                </a:lnTo>
                <a:lnTo>
                  <a:pt x="235808" y="165678"/>
                </a:lnTo>
                <a:lnTo>
                  <a:pt x="229263" y="173012"/>
                </a:lnTo>
                <a:lnTo>
                  <a:pt x="220640" y="181986"/>
                </a:lnTo>
                <a:lnTo>
                  <a:pt x="215673" y="187047"/>
                </a:lnTo>
                <a:lnTo>
                  <a:pt x="210457" y="191373"/>
                </a:lnTo>
                <a:lnTo>
                  <a:pt x="205075" y="195209"/>
                </a:lnTo>
                <a:lnTo>
                  <a:pt x="199581" y="198719"/>
                </a:lnTo>
                <a:lnTo>
                  <a:pt x="194014" y="202012"/>
                </a:lnTo>
                <a:lnTo>
                  <a:pt x="188398" y="205159"/>
                </a:lnTo>
                <a:lnTo>
                  <a:pt x="182748" y="208210"/>
                </a:lnTo>
                <a:lnTo>
                  <a:pt x="176124" y="211197"/>
                </a:lnTo>
                <a:lnTo>
                  <a:pt x="168851" y="214140"/>
                </a:lnTo>
                <a:lnTo>
                  <a:pt x="161145" y="217055"/>
                </a:lnTo>
                <a:lnTo>
                  <a:pt x="154102" y="218998"/>
                </a:lnTo>
                <a:lnTo>
                  <a:pt x="147502" y="220294"/>
                </a:lnTo>
                <a:lnTo>
                  <a:pt x="141197" y="221157"/>
                </a:lnTo>
                <a:lnTo>
                  <a:pt x="134136" y="222686"/>
                </a:lnTo>
                <a:lnTo>
                  <a:pt x="126572" y="224657"/>
                </a:lnTo>
                <a:lnTo>
                  <a:pt x="118671" y="226924"/>
                </a:lnTo>
                <a:lnTo>
                  <a:pt x="111499" y="229387"/>
                </a:lnTo>
                <a:lnTo>
                  <a:pt x="104812" y="231982"/>
                </a:lnTo>
                <a:lnTo>
                  <a:pt x="98450" y="234665"/>
                </a:lnTo>
                <a:lnTo>
                  <a:pt x="92303" y="236453"/>
                </a:lnTo>
                <a:lnTo>
                  <a:pt x="86300" y="237645"/>
                </a:lnTo>
                <a:lnTo>
                  <a:pt x="80393" y="238440"/>
                </a:lnTo>
                <a:lnTo>
                  <a:pt x="74550" y="238017"/>
                </a:lnTo>
                <a:lnTo>
                  <a:pt x="68750" y="236783"/>
                </a:lnTo>
                <a:lnTo>
                  <a:pt x="62978" y="235008"/>
                </a:lnTo>
                <a:lnTo>
                  <a:pt x="58178" y="233824"/>
                </a:lnTo>
                <a:lnTo>
                  <a:pt x="54025" y="233035"/>
                </a:lnTo>
                <a:lnTo>
                  <a:pt x="50304" y="232509"/>
                </a:lnTo>
                <a:lnTo>
                  <a:pt x="45918" y="232158"/>
                </a:lnTo>
                <a:lnTo>
                  <a:pt x="41090" y="231925"/>
                </a:lnTo>
                <a:lnTo>
                  <a:pt x="27732" y="231596"/>
                </a:lnTo>
                <a:lnTo>
                  <a:pt x="24203" y="231549"/>
                </a:lnTo>
                <a:lnTo>
                  <a:pt x="20897" y="230566"/>
                </a:lnTo>
                <a:lnTo>
                  <a:pt x="14685" y="226934"/>
                </a:lnTo>
                <a:lnTo>
                  <a:pt x="12647" y="224631"/>
                </a:lnTo>
                <a:lnTo>
                  <a:pt x="11289" y="222144"/>
                </a:lnTo>
                <a:lnTo>
                  <a:pt x="8731" y="214771"/>
                </a:lnTo>
                <a:lnTo>
                  <a:pt x="6103" y="214516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8" name="SMARTPenAnnotation23"/>
          <p:cNvSpPr/>
          <p:nvPr/>
        </p:nvSpPr>
        <p:spPr>
          <a:xfrm>
            <a:off x="3431898" y="1928812"/>
            <a:ext cx="171410" cy="197164"/>
          </a:xfrm>
          <a:custGeom>
            <a:avLst/>
            <a:gdLst/>
            <a:ahLst/>
            <a:cxnLst/>
            <a:rect l="0" t="0" r="0" b="0"/>
            <a:pathLst>
              <a:path w="171410" h="197164">
                <a:moveTo>
                  <a:pt x="8531" y="25718"/>
                </a:moveTo>
                <a:lnTo>
                  <a:pt x="8531" y="54432"/>
                </a:lnTo>
                <a:lnTo>
                  <a:pt x="9484" y="57243"/>
                </a:lnTo>
                <a:lnTo>
                  <a:pt x="13082" y="62906"/>
                </a:lnTo>
                <a:lnTo>
                  <a:pt x="15317" y="68599"/>
                </a:lnTo>
                <a:lnTo>
                  <a:pt x="15912" y="71450"/>
                </a:lnTo>
                <a:lnTo>
                  <a:pt x="17262" y="75256"/>
                </a:lnTo>
                <a:lnTo>
                  <a:pt x="19114" y="79698"/>
                </a:lnTo>
                <a:lnTo>
                  <a:pt x="21302" y="84565"/>
                </a:lnTo>
                <a:lnTo>
                  <a:pt x="22760" y="89714"/>
                </a:lnTo>
                <a:lnTo>
                  <a:pt x="23732" y="95052"/>
                </a:lnTo>
                <a:lnTo>
                  <a:pt x="24380" y="100515"/>
                </a:lnTo>
                <a:lnTo>
                  <a:pt x="24812" y="106063"/>
                </a:lnTo>
                <a:lnTo>
                  <a:pt x="25101" y="111666"/>
                </a:lnTo>
                <a:lnTo>
                  <a:pt x="25293" y="117307"/>
                </a:lnTo>
                <a:lnTo>
                  <a:pt x="26373" y="122019"/>
                </a:lnTo>
                <a:lnTo>
                  <a:pt x="28046" y="126114"/>
                </a:lnTo>
                <a:lnTo>
                  <a:pt x="30114" y="129796"/>
                </a:lnTo>
                <a:lnTo>
                  <a:pt x="31492" y="134156"/>
                </a:lnTo>
                <a:lnTo>
                  <a:pt x="32411" y="138967"/>
                </a:lnTo>
                <a:lnTo>
                  <a:pt x="33024" y="144080"/>
                </a:lnTo>
                <a:lnTo>
                  <a:pt x="34384" y="148441"/>
                </a:lnTo>
                <a:lnTo>
                  <a:pt x="36244" y="152301"/>
                </a:lnTo>
                <a:lnTo>
                  <a:pt x="38437" y="155826"/>
                </a:lnTo>
                <a:lnTo>
                  <a:pt x="39898" y="160082"/>
                </a:lnTo>
                <a:lnTo>
                  <a:pt x="40873" y="164824"/>
                </a:lnTo>
                <a:lnTo>
                  <a:pt x="41522" y="169890"/>
                </a:lnTo>
                <a:lnTo>
                  <a:pt x="42908" y="174220"/>
                </a:lnTo>
                <a:lnTo>
                  <a:pt x="44784" y="178059"/>
                </a:lnTo>
                <a:lnTo>
                  <a:pt x="46987" y="181571"/>
                </a:lnTo>
                <a:lnTo>
                  <a:pt x="48456" y="184865"/>
                </a:lnTo>
                <a:lnTo>
                  <a:pt x="49436" y="188013"/>
                </a:lnTo>
                <a:lnTo>
                  <a:pt x="51389" y="197147"/>
                </a:lnTo>
                <a:lnTo>
                  <a:pt x="51393" y="197163"/>
                </a:lnTo>
                <a:lnTo>
                  <a:pt x="22701" y="168475"/>
                </a:lnTo>
                <a:lnTo>
                  <a:pt x="20836" y="164704"/>
                </a:lnTo>
                <a:lnTo>
                  <a:pt x="19592" y="160285"/>
                </a:lnTo>
                <a:lnTo>
                  <a:pt x="18763" y="155435"/>
                </a:lnTo>
                <a:lnTo>
                  <a:pt x="17257" y="150295"/>
                </a:lnTo>
                <a:lnTo>
                  <a:pt x="15301" y="144965"/>
                </a:lnTo>
                <a:lnTo>
                  <a:pt x="13045" y="139505"/>
                </a:lnTo>
                <a:lnTo>
                  <a:pt x="10588" y="134914"/>
                </a:lnTo>
                <a:lnTo>
                  <a:pt x="7997" y="130900"/>
                </a:lnTo>
                <a:lnTo>
                  <a:pt x="5318" y="127272"/>
                </a:lnTo>
                <a:lnTo>
                  <a:pt x="3532" y="122948"/>
                </a:lnTo>
                <a:lnTo>
                  <a:pt x="2341" y="118160"/>
                </a:lnTo>
                <a:lnTo>
                  <a:pt x="1547" y="113063"/>
                </a:lnTo>
                <a:lnTo>
                  <a:pt x="1018" y="107761"/>
                </a:lnTo>
                <a:lnTo>
                  <a:pt x="665" y="102320"/>
                </a:lnTo>
                <a:lnTo>
                  <a:pt x="273" y="92148"/>
                </a:lnTo>
                <a:lnTo>
                  <a:pt x="98" y="84452"/>
                </a:lnTo>
                <a:lnTo>
                  <a:pt x="0" y="70214"/>
                </a:lnTo>
                <a:lnTo>
                  <a:pt x="939" y="65859"/>
                </a:lnTo>
                <a:lnTo>
                  <a:pt x="2517" y="62004"/>
                </a:lnTo>
                <a:lnTo>
                  <a:pt x="4522" y="58481"/>
                </a:lnTo>
                <a:lnTo>
                  <a:pt x="5859" y="55180"/>
                </a:lnTo>
                <a:lnTo>
                  <a:pt x="6750" y="52026"/>
                </a:lnTo>
                <a:lnTo>
                  <a:pt x="7344" y="48972"/>
                </a:lnTo>
                <a:lnTo>
                  <a:pt x="9645" y="45983"/>
                </a:lnTo>
                <a:lnTo>
                  <a:pt x="13083" y="43038"/>
                </a:lnTo>
                <a:lnTo>
                  <a:pt x="17281" y="40122"/>
                </a:lnTo>
                <a:lnTo>
                  <a:pt x="20080" y="37225"/>
                </a:lnTo>
                <a:lnTo>
                  <a:pt x="21945" y="34342"/>
                </a:lnTo>
                <a:lnTo>
                  <a:pt x="23189" y="31467"/>
                </a:lnTo>
                <a:lnTo>
                  <a:pt x="25923" y="28598"/>
                </a:lnTo>
                <a:lnTo>
                  <a:pt x="29651" y="25733"/>
                </a:lnTo>
                <a:lnTo>
                  <a:pt x="34041" y="22870"/>
                </a:lnTo>
                <a:lnTo>
                  <a:pt x="38873" y="20962"/>
                </a:lnTo>
                <a:lnTo>
                  <a:pt x="43999" y="19690"/>
                </a:lnTo>
                <a:lnTo>
                  <a:pt x="49322" y="18841"/>
                </a:lnTo>
                <a:lnTo>
                  <a:pt x="54775" y="17323"/>
                </a:lnTo>
                <a:lnTo>
                  <a:pt x="60315" y="15359"/>
                </a:lnTo>
                <a:lnTo>
                  <a:pt x="65914" y="13097"/>
                </a:lnTo>
                <a:lnTo>
                  <a:pt x="71552" y="11589"/>
                </a:lnTo>
                <a:lnTo>
                  <a:pt x="77215" y="10583"/>
                </a:lnTo>
                <a:lnTo>
                  <a:pt x="82895" y="9913"/>
                </a:lnTo>
                <a:lnTo>
                  <a:pt x="87635" y="9466"/>
                </a:lnTo>
                <a:lnTo>
                  <a:pt x="91747" y="9168"/>
                </a:lnTo>
                <a:lnTo>
                  <a:pt x="95441" y="8970"/>
                </a:lnTo>
                <a:lnTo>
                  <a:pt x="99809" y="7885"/>
                </a:lnTo>
                <a:lnTo>
                  <a:pt x="104626" y="6209"/>
                </a:lnTo>
                <a:lnTo>
                  <a:pt x="109742" y="4139"/>
                </a:lnTo>
                <a:lnTo>
                  <a:pt x="115058" y="2760"/>
                </a:lnTo>
                <a:lnTo>
                  <a:pt x="120507" y="1840"/>
                </a:lnTo>
                <a:lnTo>
                  <a:pt x="126044" y="1227"/>
                </a:lnTo>
                <a:lnTo>
                  <a:pt x="130688" y="818"/>
                </a:lnTo>
                <a:lnTo>
                  <a:pt x="134737" y="545"/>
                </a:lnTo>
                <a:lnTo>
                  <a:pt x="138388" y="363"/>
                </a:lnTo>
                <a:lnTo>
                  <a:pt x="147526" y="162"/>
                </a:lnTo>
                <a:lnTo>
                  <a:pt x="17140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9" name="SMARTPenAnnotation24"/>
          <p:cNvSpPr/>
          <p:nvPr/>
        </p:nvSpPr>
        <p:spPr>
          <a:xfrm>
            <a:off x="3701238" y="1971779"/>
            <a:ext cx="99238" cy="8469"/>
          </a:xfrm>
          <a:custGeom>
            <a:avLst/>
            <a:gdLst/>
            <a:ahLst/>
            <a:cxnLst/>
            <a:rect l="0" t="0" r="0" b="0"/>
            <a:pathLst>
              <a:path w="99238" h="8469">
                <a:moveTo>
                  <a:pt x="4939" y="8468"/>
                </a:moveTo>
                <a:lnTo>
                  <a:pt x="0" y="8468"/>
                </a:lnTo>
                <a:lnTo>
                  <a:pt x="4690" y="8468"/>
                </a:lnTo>
                <a:lnTo>
                  <a:pt x="13967" y="3917"/>
                </a:lnTo>
                <a:lnTo>
                  <a:pt x="17625" y="2577"/>
                </a:lnTo>
                <a:lnTo>
                  <a:pt x="21016" y="1683"/>
                </a:lnTo>
                <a:lnTo>
                  <a:pt x="24230" y="1087"/>
                </a:lnTo>
                <a:lnTo>
                  <a:pt x="27325" y="690"/>
                </a:lnTo>
                <a:lnTo>
                  <a:pt x="30340" y="425"/>
                </a:lnTo>
                <a:lnTo>
                  <a:pt x="33303" y="249"/>
                </a:lnTo>
                <a:lnTo>
                  <a:pt x="39135" y="52"/>
                </a:lnTo>
                <a:lnTo>
                  <a:pt x="42024" y="0"/>
                </a:lnTo>
                <a:lnTo>
                  <a:pt x="44902" y="918"/>
                </a:lnTo>
                <a:lnTo>
                  <a:pt x="47774" y="2482"/>
                </a:lnTo>
                <a:lnTo>
                  <a:pt x="50641" y="4477"/>
                </a:lnTo>
                <a:lnTo>
                  <a:pt x="54457" y="5808"/>
                </a:lnTo>
                <a:lnTo>
                  <a:pt x="58906" y="6695"/>
                </a:lnTo>
                <a:lnTo>
                  <a:pt x="63777" y="7286"/>
                </a:lnTo>
                <a:lnTo>
                  <a:pt x="67977" y="7680"/>
                </a:lnTo>
                <a:lnTo>
                  <a:pt x="71729" y="7943"/>
                </a:lnTo>
                <a:lnTo>
                  <a:pt x="75183" y="8118"/>
                </a:lnTo>
                <a:lnTo>
                  <a:pt x="78439" y="7282"/>
                </a:lnTo>
                <a:lnTo>
                  <a:pt x="81562" y="5772"/>
                </a:lnTo>
                <a:lnTo>
                  <a:pt x="84596" y="3813"/>
                </a:lnTo>
                <a:lnTo>
                  <a:pt x="86618" y="3460"/>
                </a:lnTo>
                <a:lnTo>
                  <a:pt x="87967" y="4177"/>
                </a:lnTo>
                <a:lnTo>
                  <a:pt x="88866" y="5607"/>
                </a:lnTo>
                <a:lnTo>
                  <a:pt x="90418" y="6561"/>
                </a:lnTo>
                <a:lnTo>
                  <a:pt x="92405" y="7197"/>
                </a:lnTo>
                <a:lnTo>
                  <a:pt x="99237" y="84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0" name="SMARTPenAnnotation25"/>
          <p:cNvSpPr/>
          <p:nvPr/>
        </p:nvSpPr>
        <p:spPr>
          <a:xfrm>
            <a:off x="3680459" y="2048827"/>
            <a:ext cx="128589" cy="17146"/>
          </a:xfrm>
          <a:custGeom>
            <a:avLst/>
            <a:gdLst/>
            <a:ahLst/>
            <a:cxnLst/>
            <a:rect l="0" t="0" r="0" b="0"/>
            <a:pathLst>
              <a:path w="128589" h="17146">
                <a:moveTo>
                  <a:pt x="0" y="17145"/>
                </a:moveTo>
                <a:lnTo>
                  <a:pt x="24702" y="17145"/>
                </a:lnTo>
                <a:lnTo>
                  <a:pt x="29803" y="16193"/>
                </a:lnTo>
                <a:lnTo>
                  <a:pt x="35109" y="14605"/>
                </a:lnTo>
                <a:lnTo>
                  <a:pt x="40551" y="12594"/>
                </a:lnTo>
                <a:lnTo>
                  <a:pt x="46084" y="11254"/>
                </a:lnTo>
                <a:lnTo>
                  <a:pt x="51678" y="10360"/>
                </a:lnTo>
                <a:lnTo>
                  <a:pt x="57312" y="9764"/>
                </a:lnTo>
                <a:lnTo>
                  <a:pt x="62021" y="9367"/>
                </a:lnTo>
                <a:lnTo>
                  <a:pt x="66113" y="9102"/>
                </a:lnTo>
                <a:lnTo>
                  <a:pt x="69793" y="8926"/>
                </a:lnTo>
                <a:lnTo>
                  <a:pt x="74151" y="7855"/>
                </a:lnTo>
                <a:lnTo>
                  <a:pt x="78962" y="6190"/>
                </a:lnTo>
                <a:lnTo>
                  <a:pt x="84074" y="4126"/>
                </a:lnTo>
                <a:lnTo>
                  <a:pt x="88434" y="2751"/>
                </a:lnTo>
                <a:lnTo>
                  <a:pt x="92294" y="1834"/>
                </a:lnTo>
                <a:lnTo>
                  <a:pt x="95819" y="1223"/>
                </a:lnTo>
                <a:lnTo>
                  <a:pt x="99122" y="815"/>
                </a:lnTo>
                <a:lnTo>
                  <a:pt x="102277" y="543"/>
                </a:lnTo>
                <a:lnTo>
                  <a:pt x="105332" y="362"/>
                </a:lnTo>
                <a:lnTo>
                  <a:pt x="111267" y="161"/>
                </a:lnTo>
                <a:lnTo>
                  <a:pt x="119816" y="21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1" name="SMARTPenAnnotation26"/>
          <p:cNvSpPr/>
          <p:nvPr/>
        </p:nvSpPr>
        <p:spPr>
          <a:xfrm>
            <a:off x="3958497" y="1860244"/>
            <a:ext cx="243179" cy="214291"/>
          </a:xfrm>
          <a:custGeom>
            <a:avLst/>
            <a:gdLst/>
            <a:ahLst/>
            <a:cxnLst/>
            <a:rect l="0" t="0" r="0" b="0"/>
            <a:pathLst>
              <a:path w="243179" h="214291">
                <a:moveTo>
                  <a:pt x="4855" y="42851"/>
                </a:moveTo>
                <a:lnTo>
                  <a:pt x="4855" y="38300"/>
                </a:lnTo>
                <a:lnTo>
                  <a:pt x="5808" y="36007"/>
                </a:lnTo>
                <a:lnTo>
                  <a:pt x="9406" y="30919"/>
                </a:lnTo>
                <a:lnTo>
                  <a:pt x="12236" y="27250"/>
                </a:lnTo>
                <a:lnTo>
                  <a:pt x="13586" y="26735"/>
                </a:lnTo>
                <a:lnTo>
                  <a:pt x="20989" y="25058"/>
                </a:lnTo>
                <a:lnTo>
                  <a:pt x="25136" y="23369"/>
                </a:lnTo>
                <a:lnTo>
                  <a:pt x="29806" y="21290"/>
                </a:lnTo>
                <a:lnTo>
                  <a:pt x="33871" y="19904"/>
                </a:lnTo>
                <a:lnTo>
                  <a:pt x="40929" y="18365"/>
                </a:lnTo>
                <a:lnTo>
                  <a:pt x="45096" y="17002"/>
                </a:lnTo>
                <a:lnTo>
                  <a:pt x="49780" y="15140"/>
                </a:lnTo>
                <a:lnTo>
                  <a:pt x="54808" y="12947"/>
                </a:lnTo>
                <a:lnTo>
                  <a:pt x="65474" y="7970"/>
                </a:lnTo>
                <a:lnTo>
                  <a:pt x="70985" y="5309"/>
                </a:lnTo>
                <a:lnTo>
                  <a:pt x="76564" y="3536"/>
                </a:lnTo>
                <a:lnTo>
                  <a:pt x="82188" y="2353"/>
                </a:lnTo>
                <a:lnTo>
                  <a:pt x="87843" y="1565"/>
                </a:lnTo>
                <a:lnTo>
                  <a:pt x="93518" y="1039"/>
                </a:lnTo>
                <a:lnTo>
                  <a:pt x="99206" y="689"/>
                </a:lnTo>
                <a:lnTo>
                  <a:pt x="110606" y="299"/>
                </a:lnTo>
                <a:lnTo>
                  <a:pt x="133447" y="50"/>
                </a:lnTo>
                <a:lnTo>
                  <a:pt x="160854" y="0"/>
                </a:lnTo>
                <a:lnTo>
                  <a:pt x="167909" y="949"/>
                </a:lnTo>
                <a:lnTo>
                  <a:pt x="174518" y="2533"/>
                </a:lnTo>
                <a:lnTo>
                  <a:pt x="180829" y="4542"/>
                </a:lnTo>
                <a:lnTo>
                  <a:pt x="186941" y="5882"/>
                </a:lnTo>
                <a:lnTo>
                  <a:pt x="192920" y="6775"/>
                </a:lnTo>
                <a:lnTo>
                  <a:pt x="198812" y="7370"/>
                </a:lnTo>
                <a:lnTo>
                  <a:pt x="203692" y="8719"/>
                </a:lnTo>
                <a:lnTo>
                  <a:pt x="207898" y="10571"/>
                </a:lnTo>
                <a:lnTo>
                  <a:pt x="215111" y="15169"/>
                </a:lnTo>
                <a:lnTo>
                  <a:pt x="221492" y="20388"/>
                </a:lnTo>
                <a:lnTo>
                  <a:pt x="224527" y="24065"/>
                </a:lnTo>
                <a:lnTo>
                  <a:pt x="227504" y="28422"/>
                </a:lnTo>
                <a:lnTo>
                  <a:pt x="230440" y="33232"/>
                </a:lnTo>
                <a:lnTo>
                  <a:pt x="233350" y="37390"/>
                </a:lnTo>
                <a:lnTo>
                  <a:pt x="236242" y="41116"/>
                </a:lnTo>
                <a:lnTo>
                  <a:pt x="239123" y="44551"/>
                </a:lnTo>
                <a:lnTo>
                  <a:pt x="241044" y="48747"/>
                </a:lnTo>
                <a:lnTo>
                  <a:pt x="242324" y="53449"/>
                </a:lnTo>
                <a:lnTo>
                  <a:pt x="243178" y="58489"/>
                </a:lnTo>
                <a:lnTo>
                  <a:pt x="242794" y="63753"/>
                </a:lnTo>
                <a:lnTo>
                  <a:pt x="241586" y="69168"/>
                </a:lnTo>
                <a:lnTo>
                  <a:pt x="239828" y="74683"/>
                </a:lnTo>
                <a:lnTo>
                  <a:pt x="237704" y="80265"/>
                </a:lnTo>
                <a:lnTo>
                  <a:pt x="235335" y="85891"/>
                </a:lnTo>
                <a:lnTo>
                  <a:pt x="232803" y="91547"/>
                </a:lnTo>
                <a:lnTo>
                  <a:pt x="231115" y="97222"/>
                </a:lnTo>
                <a:lnTo>
                  <a:pt x="229990" y="102911"/>
                </a:lnTo>
                <a:lnTo>
                  <a:pt x="229241" y="108608"/>
                </a:lnTo>
                <a:lnTo>
                  <a:pt x="226835" y="113359"/>
                </a:lnTo>
                <a:lnTo>
                  <a:pt x="223327" y="117479"/>
                </a:lnTo>
                <a:lnTo>
                  <a:pt x="219083" y="121178"/>
                </a:lnTo>
                <a:lnTo>
                  <a:pt x="215301" y="125549"/>
                </a:lnTo>
                <a:lnTo>
                  <a:pt x="211828" y="130368"/>
                </a:lnTo>
                <a:lnTo>
                  <a:pt x="208559" y="135485"/>
                </a:lnTo>
                <a:lnTo>
                  <a:pt x="204476" y="139850"/>
                </a:lnTo>
                <a:lnTo>
                  <a:pt x="199848" y="143711"/>
                </a:lnTo>
                <a:lnTo>
                  <a:pt x="194858" y="147239"/>
                </a:lnTo>
                <a:lnTo>
                  <a:pt x="190579" y="151495"/>
                </a:lnTo>
                <a:lnTo>
                  <a:pt x="186773" y="156238"/>
                </a:lnTo>
                <a:lnTo>
                  <a:pt x="183284" y="161305"/>
                </a:lnTo>
                <a:lnTo>
                  <a:pt x="180005" y="165635"/>
                </a:lnTo>
                <a:lnTo>
                  <a:pt x="176867" y="169474"/>
                </a:lnTo>
                <a:lnTo>
                  <a:pt x="173822" y="172986"/>
                </a:lnTo>
                <a:lnTo>
                  <a:pt x="167899" y="179429"/>
                </a:lnTo>
                <a:lnTo>
                  <a:pt x="164986" y="182480"/>
                </a:lnTo>
                <a:lnTo>
                  <a:pt x="161139" y="185467"/>
                </a:lnTo>
                <a:lnTo>
                  <a:pt x="156670" y="188411"/>
                </a:lnTo>
                <a:lnTo>
                  <a:pt x="151785" y="191326"/>
                </a:lnTo>
                <a:lnTo>
                  <a:pt x="147576" y="194221"/>
                </a:lnTo>
                <a:lnTo>
                  <a:pt x="140359" y="199979"/>
                </a:lnTo>
                <a:lnTo>
                  <a:pt x="136149" y="201895"/>
                </a:lnTo>
                <a:lnTo>
                  <a:pt x="131437" y="203173"/>
                </a:lnTo>
                <a:lnTo>
                  <a:pt x="126390" y="204025"/>
                </a:lnTo>
                <a:lnTo>
                  <a:pt x="122073" y="205545"/>
                </a:lnTo>
                <a:lnTo>
                  <a:pt x="114737" y="209774"/>
                </a:lnTo>
                <a:lnTo>
                  <a:pt x="110495" y="211283"/>
                </a:lnTo>
                <a:lnTo>
                  <a:pt x="105761" y="212289"/>
                </a:lnTo>
                <a:lnTo>
                  <a:pt x="100701" y="212959"/>
                </a:lnTo>
                <a:lnTo>
                  <a:pt x="95422" y="213406"/>
                </a:lnTo>
                <a:lnTo>
                  <a:pt x="89998" y="213704"/>
                </a:lnTo>
                <a:lnTo>
                  <a:pt x="75802" y="214124"/>
                </a:lnTo>
                <a:lnTo>
                  <a:pt x="56498" y="214285"/>
                </a:lnTo>
                <a:lnTo>
                  <a:pt x="53571" y="214290"/>
                </a:lnTo>
                <a:lnTo>
                  <a:pt x="50667" y="213341"/>
                </a:lnTo>
                <a:lnTo>
                  <a:pt x="44902" y="209747"/>
                </a:lnTo>
                <a:lnTo>
                  <a:pt x="39163" y="207514"/>
                </a:lnTo>
                <a:lnTo>
                  <a:pt x="32485" y="205569"/>
                </a:lnTo>
                <a:lnTo>
                  <a:pt x="28038" y="203717"/>
                </a:lnTo>
                <a:lnTo>
                  <a:pt x="16313" y="198452"/>
                </a:lnTo>
                <a:lnTo>
                  <a:pt x="9732" y="192989"/>
                </a:lnTo>
                <a:lnTo>
                  <a:pt x="8106" y="190568"/>
                </a:lnTo>
                <a:lnTo>
                  <a:pt x="6300" y="185338"/>
                </a:lnTo>
                <a:lnTo>
                  <a:pt x="5283" y="181589"/>
                </a:lnTo>
                <a:lnTo>
                  <a:pt x="431" y="175927"/>
                </a:lnTo>
                <a:lnTo>
                  <a:pt x="0" y="173478"/>
                </a:lnTo>
                <a:lnTo>
                  <a:pt x="667" y="170893"/>
                </a:lnTo>
                <a:lnTo>
                  <a:pt x="2063" y="168218"/>
                </a:lnTo>
                <a:lnTo>
                  <a:pt x="3946" y="166434"/>
                </a:lnTo>
                <a:lnTo>
                  <a:pt x="6154" y="165244"/>
                </a:lnTo>
                <a:lnTo>
                  <a:pt x="8579" y="164451"/>
                </a:lnTo>
                <a:lnTo>
                  <a:pt x="10195" y="162970"/>
                </a:lnTo>
                <a:lnTo>
                  <a:pt x="11272" y="161030"/>
                </a:lnTo>
                <a:lnTo>
                  <a:pt x="11991" y="158785"/>
                </a:lnTo>
                <a:lnTo>
                  <a:pt x="14374" y="157287"/>
                </a:lnTo>
                <a:lnTo>
                  <a:pt x="17869" y="156289"/>
                </a:lnTo>
                <a:lnTo>
                  <a:pt x="22104" y="155624"/>
                </a:lnTo>
                <a:lnTo>
                  <a:pt x="29349" y="154885"/>
                </a:lnTo>
                <a:lnTo>
                  <a:pt x="36696" y="154556"/>
                </a:lnTo>
                <a:lnTo>
                  <a:pt x="56935" y="154345"/>
                </a:lnTo>
                <a:lnTo>
                  <a:pt x="74727" y="154303"/>
                </a:lnTo>
                <a:lnTo>
                  <a:pt x="79059" y="155252"/>
                </a:lnTo>
                <a:lnTo>
                  <a:pt x="83852" y="156838"/>
                </a:lnTo>
                <a:lnTo>
                  <a:pt x="88952" y="158847"/>
                </a:lnTo>
                <a:lnTo>
                  <a:pt x="93304" y="160186"/>
                </a:lnTo>
                <a:lnTo>
                  <a:pt x="100681" y="161675"/>
                </a:lnTo>
                <a:lnTo>
                  <a:pt x="104934" y="163024"/>
                </a:lnTo>
                <a:lnTo>
                  <a:pt x="109674" y="164876"/>
                </a:lnTo>
                <a:lnTo>
                  <a:pt x="114739" y="167064"/>
                </a:lnTo>
                <a:lnTo>
                  <a:pt x="119069" y="168522"/>
                </a:lnTo>
                <a:lnTo>
                  <a:pt x="126419" y="170142"/>
                </a:lnTo>
                <a:lnTo>
                  <a:pt x="132861" y="173402"/>
                </a:lnTo>
                <a:lnTo>
                  <a:pt x="135913" y="175605"/>
                </a:lnTo>
                <a:lnTo>
                  <a:pt x="139852" y="177073"/>
                </a:lnTo>
                <a:lnTo>
                  <a:pt x="144383" y="178053"/>
                </a:lnTo>
                <a:lnTo>
                  <a:pt x="149309" y="178705"/>
                </a:lnTo>
                <a:lnTo>
                  <a:pt x="154498" y="180093"/>
                </a:lnTo>
                <a:lnTo>
                  <a:pt x="159862" y="181970"/>
                </a:lnTo>
                <a:lnTo>
                  <a:pt x="165343" y="184175"/>
                </a:lnTo>
                <a:lnTo>
                  <a:pt x="169949" y="185644"/>
                </a:lnTo>
                <a:lnTo>
                  <a:pt x="173973" y="186624"/>
                </a:lnTo>
                <a:lnTo>
                  <a:pt x="177608" y="187277"/>
                </a:lnTo>
                <a:lnTo>
                  <a:pt x="184187" y="190543"/>
                </a:lnTo>
                <a:lnTo>
                  <a:pt x="187274" y="192747"/>
                </a:lnTo>
                <a:lnTo>
                  <a:pt x="193245" y="195196"/>
                </a:lnTo>
                <a:lnTo>
                  <a:pt x="200026" y="196285"/>
                </a:lnTo>
                <a:lnTo>
                  <a:pt x="204502" y="196575"/>
                </a:lnTo>
                <a:lnTo>
                  <a:pt x="209390" y="196769"/>
                </a:lnTo>
                <a:lnTo>
                  <a:pt x="219902" y="196984"/>
                </a:lnTo>
                <a:lnTo>
                  <a:pt x="236312" y="19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2" name="SMARTPenAnnotation27"/>
          <p:cNvSpPr/>
          <p:nvPr/>
        </p:nvSpPr>
        <p:spPr>
          <a:xfrm>
            <a:off x="4271972" y="1929208"/>
            <a:ext cx="317174" cy="152569"/>
          </a:xfrm>
          <a:custGeom>
            <a:avLst/>
            <a:gdLst/>
            <a:ahLst/>
            <a:cxnLst/>
            <a:rect l="0" t="0" r="0" b="0"/>
            <a:pathLst>
              <a:path w="317174" h="152569">
                <a:moveTo>
                  <a:pt x="120005" y="59612"/>
                </a:moveTo>
                <a:lnTo>
                  <a:pt x="120005" y="29810"/>
                </a:lnTo>
                <a:lnTo>
                  <a:pt x="119053" y="27361"/>
                </a:lnTo>
                <a:lnTo>
                  <a:pt x="117465" y="24776"/>
                </a:lnTo>
                <a:lnTo>
                  <a:pt x="115455" y="22101"/>
                </a:lnTo>
                <a:lnTo>
                  <a:pt x="113161" y="19364"/>
                </a:lnTo>
                <a:lnTo>
                  <a:pt x="110680" y="16588"/>
                </a:lnTo>
                <a:lnTo>
                  <a:pt x="104405" y="9838"/>
                </a:lnTo>
                <a:lnTo>
                  <a:pt x="98467" y="6375"/>
                </a:lnTo>
                <a:lnTo>
                  <a:pt x="88234" y="942"/>
                </a:lnTo>
                <a:lnTo>
                  <a:pt x="84295" y="199"/>
                </a:lnTo>
                <a:lnTo>
                  <a:pt x="81911" y="0"/>
                </a:lnTo>
                <a:lnTo>
                  <a:pt x="74182" y="2320"/>
                </a:lnTo>
                <a:lnTo>
                  <a:pt x="64397" y="5574"/>
                </a:lnTo>
                <a:lnTo>
                  <a:pt x="59120" y="6441"/>
                </a:lnTo>
                <a:lnTo>
                  <a:pt x="53698" y="7020"/>
                </a:lnTo>
                <a:lnTo>
                  <a:pt x="50083" y="8358"/>
                </a:lnTo>
                <a:lnTo>
                  <a:pt x="47672" y="10202"/>
                </a:lnTo>
                <a:lnTo>
                  <a:pt x="46066" y="12385"/>
                </a:lnTo>
                <a:lnTo>
                  <a:pt x="43090" y="14792"/>
                </a:lnTo>
                <a:lnTo>
                  <a:pt x="39201" y="17349"/>
                </a:lnTo>
                <a:lnTo>
                  <a:pt x="34703" y="20007"/>
                </a:lnTo>
                <a:lnTo>
                  <a:pt x="30752" y="22731"/>
                </a:lnTo>
                <a:lnTo>
                  <a:pt x="27166" y="25500"/>
                </a:lnTo>
                <a:lnTo>
                  <a:pt x="23822" y="28298"/>
                </a:lnTo>
                <a:lnTo>
                  <a:pt x="20641" y="31116"/>
                </a:lnTo>
                <a:lnTo>
                  <a:pt x="14565" y="36787"/>
                </a:lnTo>
                <a:lnTo>
                  <a:pt x="12564" y="40585"/>
                </a:lnTo>
                <a:lnTo>
                  <a:pt x="11230" y="45022"/>
                </a:lnTo>
                <a:lnTo>
                  <a:pt x="10341" y="49885"/>
                </a:lnTo>
                <a:lnTo>
                  <a:pt x="8796" y="54080"/>
                </a:lnTo>
                <a:lnTo>
                  <a:pt x="6813" y="57829"/>
                </a:lnTo>
                <a:lnTo>
                  <a:pt x="4539" y="61281"/>
                </a:lnTo>
                <a:lnTo>
                  <a:pt x="3023" y="65487"/>
                </a:lnTo>
                <a:lnTo>
                  <a:pt x="2012" y="70196"/>
                </a:lnTo>
                <a:lnTo>
                  <a:pt x="1338" y="75240"/>
                </a:lnTo>
                <a:lnTo>
                  <a:pt x="888" y="80508"/>
                </a:lnTo>
                <a:lnTo>
                  <a:pt x="589" y="85925"/>
                </a:lnTo>
                <a:lnTo>
                  <a:pt x="256" y="96072"/>
                </a:lnTo>
                <a:lnTo>
                  <a:pt x="43" y="110346"/>
                </a:lnTo>
                <a:lnTo>
                  <a:pt x="0" y="122338"/>
                </a:lnTo>
                <a:lnTo>
                  <a:pt x="950" y="125242"/>
                </a:lnTo>
                <a:lnTo>
                  <a:pt x="2535" y="128130"/>
                </a:lnTo>
                <a:lnTo>
                  <a:pt x="4544" y="131008"/>
                </a:lnTo>
                <a:lnTo>
                  <a:pt x="7789" y="132927"/>
                </a:lnTo>
                <a:lnTo>
                  <a:pt x="16473" y="135059"/>
                </a:lnTo>
                <a:lnTo>
                  <a:pt x="24144" y="136006"/>
                </a:lnTo>
                <a:lnTo>
                  <a:pt x="31680" y="136427"/>
                </a:lnTo>
                <a:lnTo>
                  <a:pt x="41380" y="136614"/>
                </a:lnTo>
                <a:lnTo>
                  <a:pt x="57550" y="136720"/>
                </a:lnTo>
                <a:lnTo>
                  <a:pt x="63128" y="135782"/>
                </a:lnTo>
                <a:lnTo>
                  <a:pt x="68752" y="134205"/>
                </a:lnTo>
                <a:lnTo>
                  <a:pt x="74406" y="132200"/>
                </a:lnTo>
                <a:lnTo>
                  <a:pt x="80081" y="130864"/>
                </a:lnTo>
                <a:lnTo>
                  <a:pt x="85769" y="129973"/>
                </a:lnTo>
                <a:lnTo>
                  <a:pt x="91466" y="129379"/>
                </a:lnTo>
                <a:lnTo>
                  <a:pt x="100336" y="126179"/>
                </a:lnTo>
                <a:lnTo>
                  <a:pt x="107453" y="121582"/>
                </a:lnTo>
                <a:lnTo>
                  <a:pt x="110685" y="119023"/>
                </a:lnTo>
                <a:lnTo>
                  <a:pt x="113792" y="116364"/>
                </a:lnTo>
                <a:lnTo>
                  <a:pt x="115863" y="113639"/>
                </a:lnTo>
                <a:lnTo>
                  <a:pt x="117243" y="110870"/>
                </a:lnTo>
                <a:lnTo>
                  <a:pt x="118164" y="108071"/>
                </a:lnTo>
                <a:lnTo>
                  <a:pt x="118777" y="105253"/>
                </a:lnTo>
                <a:lnTo>
                  <a:pt x="119187" y="102422"/>
                </a:lnTo>
                <a:lnTo>
                  <a:pt x="119460" y="99582"/>
                </a:lnTo>
                <a:lnTo>
                  <a:pt x="120594" y="95783"/>
                </a:lnTo>
                <a:lnTo>
                  <a:pt x="122302" y="91346"/>
                </a:lnTo>
                <a:lnTo>
                  <a:pt x="124394" y="86483"/>
                </a:lnTo>
                <a:lnTo>
                  <a:pt x="125789" y="82288"/>
                </a:lnTo>
                <a:lnTo>
                  <a:pt x="126718" y="78539"/>
                </a:lnTo>
                <a:lnTo>
                  <a:pt x="127338" y="75088"/>
                </a:lnTo>
                <a:lnTo>
                  <a:pt x="127751" y="71834"/>
                </a:lnTo>
                <a:lnTo>
                  <a:pt x="128026" y="68712"/>
                </a:lnTo>
                <a:lnTo>
                  <a:pt x="128210" y="65679"/>
                </a:lnTo>
                <a:lnTo>
                  <a:pt x="128414" y="59768"/>
                </a:lnTo>
                <a:lnTo>
                  <a:pt x="128469" y="56858"/>
                </a:lnTo>
                <a:lnTo>
                  <a:pt x="129458" y="53966"/>
                </a:lnTo>
                <a:lnTo>
                  <a:pt x="131069" y="51086"/>
                </a:lnTo>
                <a:lnTo>
                  <a:pt x="133096" y="48212"/>
                </a:lnTo>
                <a:lnTo>
                  <a:pt x="133495" y="46297"/>
                </a:lnTo>
                <a:lnTo>
                  <a:pt x="132808" y="45020"/>
                </a:lnTo>
                <a:lnTo>
                  <a:pt x="131398" y="44169"/>
                </a:lnTo>
                <a:lnTo>
                  <a:pt x="130458" y="42649"/>
                </a:lnTo>
                <a:lnTo>
                  <a:pt x="129413" y="38420"/>
                </a:lnTo>
                <a:lnTo>
                  <a:pt x="130087" y="36911"/>
                </a:lnTo>
                <a:lnTo>
                  <a:pt x="131489" y="35906"/>
                </a:lnTo>
                <a:lnTo>
                  <a:pt x="133376" y="35235"/>
                </a:lnTo>
                <a:lnTo>
                  <a:pt x="133681" y="34788"/>
                </a:lnTo>
                <a:lnTo>
                  <a:pt x="132933" y="34490"/>
                </a:lnTo>
                <a:lnTo>
                  <a:pt x="131481" y="34291"/>
                </a:lnTo>
                <a:lnTo>
                  <a:pt x="131466" y="34159"/>
                </a:lnTo>
                <a:lnTo>
                  <a:pt x="136873" y="33904"/>
                </a:lnTo>
                <a:lnTo>
                  <a:pt x="137068" y="38448"/>
                </a:lnTo>
                <a:lnTo>
                  <a:pt x="137142" y="54045"/>
                </a:lnTo>
                <a:lnTo>
                  <a:pt x="138097" y="56853"/>
                </a:lnTo>
                <a:lnTo>
                  <a:pt x="139687" y="59678"/>
                </a:lnTo>
                <a:lnTo>
                  <a:pt x="141699" y="62513"/>
                </a:lnTo>
                <a:lnTo>
                  <a:pt x="143040" y="66308"/>
                </a:lnTo>
                <a:lnTo>
                  <a:pt x="143934" y="70744"/>
                </a:lnTo>
                <a:lnTo>
                  <a:pt x="144530" y="75605"/>
                </a:lnTo>
                <a:lnTo>
                  <a:pt x="144928" y="79799"/>
                </a:lnTo>
                <a:lnTo>
                  <a:pt x="145192" y="83548"/>
                </a:lnTo>
                <a:lnTo>
                  <a:pt x="145369" y="86999"/>
                </a:lnTo>
                <a:lnTo>
                  <a:pt x="146440" y="91205"/>
                </a:lnTo>
                <a:lnTo>
                  <a:pt x="148106" y="95914"/>
                </a:lnTo>
                <a:lnTo>
                  <a:pt x="150169" y="100958"/>
                </a:lnTo>
                <a:lnTo>
                  <a:pt x="151544" y="105273"/>
                </a:lnTo>
                <a:lnTo>
                  <a:pt x="152461" y="109103"/>
                </a:lnTo>
                <a:lnTo>
                  <a:pt x="153072" y="112608"/>
                </a:lnTo>
                <a:lnTo>
                  <a:pt x="154433" y="115898"/>
                </a:lnTo>
                <a:lnTo>
                  <a:pt x="156292" y="119043"/>
                </a:lnTo>
                <a:lnTo>
                  <a:pt x="158483" y="122093"/>
                </a:lnTo>
                <a:lnTo>
                  <a:pt x="160898" y="125078"/>
                </a:lnTo>
                <a:lnTo>
                  <a:pt x="163459" y="128021"/>
                </a:lnTo>
                <a:lnTo>
                  <a:pt x="166119" y="130935"/>
                </a:lnTo>
                <a:lnTo>
                  <a:pt x="167893" y="133831"/>
                </a:lnTo>
                <a:lnTo>
                  <a:pt x="169075" y="136713"/>
                </a:lnTo>
                <a:lnTo>
                  <a:pt x="169863" y="139588"/>
                </a:lnTo>
                <a:lnTo>
                  <a:pt x="171342" y="141504"/>
                </a:lnTo>
                <a:lnTo>
                  <a:pt x="173280" y="142782"/>
                </a:lnTo>
                <a:lnTo>
                  <a:pt x="175524" y="143633"/>
                </a:lnTo>
                <a:lnTo>
                  <a:pt x="180558" y="147120"/>
                </a:lnTo>
                <a:lnTo>
                  <a:pt x="183233" y="149383"/>
                </a:lnTo>
                <a:lnTo>
                  <a:pt x="186922" y="150891"/>
                </a:lnTo>
                <a:lnTo>
                  <a:pt x="196101" y="152568"/>
                </a:lnTo>
                <a:lnTo>
                  <a:pt x="200263" y="152063"/>
                </a:lnTo>
                <a:lnTo>
                  <a:pt x="203991" y="150773"/>
                </a:lnTo>
                <a:lnTo>
                  <a:pt x="211625" y="146800"/>
                </a:lnTo>
                <a:lnTo>
                  <a:pt x="237562" y="133723"/>
                </a:lnTo>
                <a:lnTo>
                  <a:pt x="242192" y="130927"/>
                </a:lnTo>
                <a:lnTo>
                  <a:pt x="246230" y="128110"/>
                </a:lnTo>
                <a:lnTo>
                  <a:pt x="249876" y="125280"/>
                </a:lnTo>
                <a:lnTo>
                  <a:pt x="254210" y="122440"/>
                </a:lnTo>
                <a:lnTo>
                  <a:pt x="259005" y="119595"/>
                </a:lnTo>
                <a:lnTo>
                  <a:pt x="264107" y="116745"/>
                </a:lnTo>
                <a:lnTo>
                  <a:pt x="269413" y="112941"/>
                </a:lnTo>
                <a:lnTo>
                  <a:pt x="274855" y="108499"/>
                </a:lnTo>
                <a:lnTo>
                  <a:pt x="285030" y="99437"/>
                </a:lnTo>
                <a:lnTo>
                  <a:pt x="292727" y="92234"/>
                </a:lnTo>
                <a:lnTo>
                  <a:pt x="295160" y="88980"/>
                </a:lnTo>
                <a:lnTo>
                  <a:pt x="296783" y="85858"/>
                </a:lnTo>
                <a:lnTo>
                  <a:pt x="297864" y="82824"/>
                </a:lnTo>
                <a:lnTo>
                  <a:pt x="299538" y="79849"/>
                </a:lnTo>
                <a:lnTo>
                  <a:pt x="301606" y="76913"/>
                </a:lnTo>
                <a:lnTo>
                  <a:pt x="303937" y="74004"/>
                </a:lnTo>
                <a:lnTo>
                  <a:pt x="306444" y="71111"/>
                </a:lnTo>
                <a:lnTo>
                  <a:pt x="309068" y="68230"/>
                </a:lnTo>
                <a:lnTo>
                  <a:pt x="315572" y="61314"/>
                </a:lnTo>
                <a:lnTo>
                  <a:pt x="316105" y="59794"/>
                </a:lnTo>
                <a:lnTo>
                  <a:pt x="316698" y="55565"/>
                </a:lnTo>
                <a:lnTo>
                  <a:pt x="317173" y="510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3" name="SMARTPenAnnotation28"/>
          <p:cNvSpPr/>
          <p:nvPr/>
        </p:nvSpPr>
        <p:spPr>
          <a:xfrm>
            <a:off x="5857875" y="1568767"/>
            <a:ext cx="222885" cy="222874"/>
          </a:xfrm>
          <a:custGeom>
            <a:avLst/>
            <a:gdLst/>
            <a:ahLst/>
            <a:cxnLst/>
            <a:rect l="0" t="0" r="0" b="0"/>
            <a:pathLst>
              <a:path w="222885" h="222874">
                <a:moveTo>
                  <a:pt x="222884" y="8573"/>
                </a:moveTo>
                <a:lnTo>
                  <a:pt x="215503" y="8573"/>
                </a:lnTo>
                <a:lnTo>
                  <a:pt x="210114" y="4022"/>
                </a:lnTo>
                <a:lnTo>
                  <a:pt x="207703" y="2681"/>
                </a:lnTo>
                <a:lnTo>
                  <a:pt x="202485" y="1192"/>
                </a:lnTo>
                <a:lnTo>
                  <a:pt x="196991" y="530"/>
                </a:lnTo>
                <a:lnTo>
                  <a:pt x="191374" y="235"/>
                </a:lnTo>
                <a:lnTo>
                  <a:pt x="185702" y="105"/>
                </a:lnTo>
                <a:lnTo>
                  <a:pt x="9075" y="0"/>
                </a:lnTo>
                <a:lnTo>
                  <a:pt x="8639" y="6785"/>
                </a:lnTo>
                <a:lnTo>
                  <a:pt x="8585" y="12770"/>
                </a:lnTo>
                <a:lnTo>
                  <a:pt x="8573" y="21312"/>
                </a:lnTo>
                <a:lnTo>
                  <a:pt x="7620" y="23733"/>
                </a:lnTo>
                <a:lnTo>
                  <a:pt x="4021" y="28963"/>
                </a:lnTo>
                <a:lnTo>
                  <a:pt x="1787" y="34462"/>
                </a:lnTo>
                <a:lnTo>
                  <a:pt x="794" y="40082"/>
                </a:lnTo>
                <a:lnTo>
                  <a:pt x="353" y="45754"/>
                </a:lnTo>
                <a:lnTo>
                  <a:pt x="156" y="51450"/>
                </a:lnTo>
                <a:lnTo>
                  <a:pt x="31" y="62868"/>
                </a:lnTo>
                <a:lnTo>
                  <a:pt x="0" y="102473"/>
                </a:lnTo>
                <a:lnTo>
                  <a:pt x="6785" y="102818"/>
                </a:lnTo>
                <a:lnTo>
                  <a:pt x="13018" y="102867"/>
                </a:lnTo>
                <a:lnTo>
                  <a:pt x="14394" y="103821"/>
                </a:lnTo>
                <a:lnTo>
                  <a:pt x="15311" y="105409"/>
                </a:lnTo>
                <a:lnTo>
                  <a:pt x="15922" y="107420"/>
                </a:lnTo>
                <a:lnTo>
                  <a:pt x="17282" y="108761"/>
                </a:lnTo>
                <a:lnTo>
                  <a:pt x="19141" y="109655"/>
                </a:lnTo>
                <a:lnTo>
                  <a:pt x="21333" y="110251"/>
                </a:lnTo>
                <a:lnTo>
                  <a:pt x="24699" y="110648"/>
                </a:lnTo>
                <a:lnTo>
                  <a:pt x="28849" y="110913"/>
                </a:lnTo>
                <a:lnTo>
                  <a:pt x="37586" y="111207"/>
                </a:lnTo>
                <a:lnTo>
                  <a:pt x="50957" y="111396"/>
                </a:lnTo>
                <a:lnTo>
                  <a:pt x="92772" y="111442"/>
                </a:lnTo>
                <a:lnTo>
                  <a:pt x="98043" y="112395"/>
                </a:lnTo>
                <a:lnTo>
                  <a:pt x="103462" y="113982"/>
                </a:lnTo>
                <a:lnTo>
                  <a:pt x="108979" y="115993"/>
                </a:lnTo>
                <a:lnTo>
                  <a:pt x="113610" y="117334"/>
                </a:lnTo>
                <a:lnTo>
                  <a:pt x="117650" y="118228"/>
                </a:lnTo>
                <a:lnTo>
                  <a:pt x="121296" y="118823"/>
                </a:lnTo>
                <a:lnTo>
                  <a:pt x="127886" y="122025"/>
                </a:lnTo>
                <a:lnTo>
                  <a:pt x="133991" y="126623"/>
                </a:lnTo>
                <a:lnTo>
                  <a:pt x="139879" y="131842"/>
                </a:lnTo>
                <a:lnTo>
                  <a:pt x="143735" y="134567"/>
                </a:lnTo>
                <a:lnTo>
                  <a:pt x="148211" y="137337"/>
                </a:lnTo>
                <a:lnTo>
                  <a:pt x="159980" y="144074"/>
                </a:lnTo>
                <a:lnTo>
                  <a:pt x="166570" y="149792"/>
                </a:lnTo>
                <a:lnTo>
                  <a:pt x="168196" y="152249"/>
                </a:lnTo>
                <a:lnTo>
                  <a:pt x="170004" y="157519"/>
                </a:lnTo>
                <a:lnTo>
                  <a:pt x="170807" y="163036"/>
                </a:lnTo>
                <a:lnTo>
                  <a:pt x="171164" y="169615"/>
                </a:lnTo>
                <a:lnTo>
                  <a:pt x="171323" y="178890"/>
                </a:lnTo>
                <a:lnTo>
                  <a:pt x="170412" y="183077"/>
                </a:lnTo>
                <a:lnTo>
                  <a:pt x="168853" y="186822"/>
                </a:lnTo>
                <a:lnTo>
                  <a:pt x="164581" y="193522"/>
                </a:lnTo>
                <a:lnTo>
                  <a:pt x="159507" y="199675"/>
                </a:lnTo>
                <a:lnTo>
                  <a:pt x="156820" y="201697"/>
                </a:lnTo>
                <a:lnTo>
                  <a:pt x="151295" y="203943"/>
                </a:lnTo>
                <a:lnTo>
                  <a:pt x="147535" y="205495"/>
                </a:lnTo>
                <a:lnTo>
                  <a:pt x="143125" y="207481"/>
                </a:lnTo>
                <a:lnTo>
                  <a:pt x="133143" y="212229"/>
                </a:lnTo>
                <a:lnTo>
                  <a:pt x="122357" y="217514"/>
                </a:lnTo>
                <a:lnTo>
                  <a:pt x="116814" y="219304"/>
                </a:lnTo>
                <a:lnTo>
                  <a:pt x="111213" y="220498"/>
                </a:lnTo>
                <a:lnTo>
                  <a:pt x="105574" y="221294"/>
                </a:lnTo>
                <a:lnTo>
                  <a:pt x="100863" y="221824"/>
                </a:lnTo>
                <a:lnTo>
                  <a:pt x="96769" y="222178"/>
                </a:lnTo>
                <a:lnTo>
                  <a:pt x="93088" y="222413"/>
                </a:lnTo>
                <a:lnTo>
                  <a:pt x="88728" y="222571"/>
                </a:lnTo>
                <a:lnTo>
                  <a:pt x="73492" y="222792"/>
                </a:lnTo>
                <a:lnTo>
                  <a:pt x="50165" y="222873"/>
                </a:lnTo>
                <a:lnTo>
                  <a:pt x="45825" y="221924"/>
                </a:lnTo>
                <a:lnTo>
                  <a:pt x="41028" y="220340"/>
                </a:lnTo>
                <a:lnTo>
                  <a:pt x="35924" y="218331"/>
                </a:lnTo>
                <a:lnTo>
                  <a:pt x="31569" y="216991"/>
                </a:lnTo>
                <a:lnTo>
                  <a:pt x="27714" y="216098"/>
                </a:lnTo>
                <a:lnTo>
                  <a:pt x="24191" y="215503"/>
                </a:lnTo>
                <a:lnTo>
                  <a:pt x="17736" y="212302"/>
                </a:lnTo>
                <a:lnTo>
                  <a:pt x="11693" y="207704"/>
                </a:lnTo>
                <a:lnTo>
                  <a:pt x="5831" y="202485"/>
                </a:lnTo>
                <a:lnTo>
                  <a:pt x="3888" y="199760"/>
                </a:lnTo>
                <a:lnTo>
                  <a:pt x="1728" y="194192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4" name="SMARTPenAnnotation29"/>
          <p:cNvSpPr/>
          <p:nvPr/>
        </p:nvSpPr>
        <p:spPr>
          <a:xfrm>
            <a:off x="5643711" y="1371634"/>
            <a:ext cx="710787" cy="514140"/>
          </a:xfrm>
          <a:custGeom>
            <a:avLst/>
            <a:gdLst/>
            <a:ahLst/>
            <a:cxnLst/>
            <a:rect l="0" t="0" r="0" b="0"/>
            <a:pathLst>
              <a:path w="710787" h="514140">
                <a:moveTo>
                  <a:pt x="411331" y="59973"/>
                </a:moveTo>
                <a:lnTo>
                  <a:pt x="411331" y="52592"/>
                </a:lnTo>
                <a:lnTo>
                  <a:pt x="406780" y="47203"/>
                </a:lnTo>
                <a:lnTo>
                  <a:pt x="404487" y="45745"/>
                </a:lnTo>
                <a:lnTo>
                  <a:pt x="396709" y="42740"/>
                </a:lnTo>
                <a:lnTo>
                  <a:pt x="378161" y="31010"/>
                </a:lnTo>
                <a:lnTo>
                  <a:pt x="370237" y="28051"/>
                </a:lnTo>
                <a:lnTo>
                  <a:pt x="362587" y="26735"/>
                </a:lnTo>
                <a:lnTo>
                  <a:pt x="341189" y="25822"/>
                </a:lnTo>
                <a:lnTo>
                  <a:pt x="327154" y="25724"/>
                </a:lnTo>
                <a:lnTo>
                  <a:pt x="316452" y="23161"/>
                </a:lnTo>
                <a:lnTo>
                  <a:pt x="310930" y="21144"/>
                </a:lnTo>
                <a:lnTo>
                  <a:pt x="304392" y="20752"/>
                </a:lnTo>
                <a:lnTo>
                  <a:pt x="275907" y="24427"/>
                </a:lnTo>
                <a:lnTo>
                  <a:pt x="257540" y="25311"/>
                </a:lnTo>
                <a:lnTo>
                  <a:pt x="251654" y="25435"/>
                </a:lnTo>
                <a:lnTo>
                  <a:pt x="240033" y="28113"/>
                </a:lnTo>
                <a:lnTo>
                  <a:pt x="222782" y="34975"/>
                </a:lnTo>
                <a:lnTo>
                  <a:pt x="205605" y="43041"/>
                </a:lnTo>
                <a:lnTo>
                  <a:pt x="182734" y="54300"/>
                </a:lnTo>
                <a:lnTo>
                  <a:pt x="161036" y="67394"/>
                </a:lnTo>
                <a:lnTo>
                  <a:pt x="141060" y="83339"/>
                </a:lnTo>
                <a:lnTo>
                  <a:pt x="128969" y="94488"/>
                </a:lnTo>
                <a:lnTo>
                  <a:pt x="116291" y="105793"/>
                </a:lnTo>
                <a:lnTo>
                  <a:pt x="101132" y="117167"/>
                </a:lnTo>
                <a:lnTo>
                  <a:pt x="87410" y="128573"/>
                </a:lnTo>
                <a:lnTo>
                  <a:pt x="74961" y="139992"/>
                </a:lnTo>
                <a:lnTo>
                  <a:pt x="63079" y="151417"/>
                </a:lnTo>
                <a:lnTo>
                  <a:pt x="53987" y="162845"/>
                </a:lnTo>
                <a:lnTo>
                  <a:pt x="46772" y="174274"/>
                </a:lnTo>
                <a:lnTo>
                  <a:pt x="40390" y="185703"/>
                </a:lnTo>
                <a:lnTo>
                  <a:pt x="34378" y="199673"/>
                </a:lnTo>
                <a:lnTo>
                  <a:pt x="28531" y="214454"/>
                </a:lnTo>
                <a:lnTo>
                  <a:pt x="22758" y="227374"/>
                </a:lnTo>
                <a:lnTo>
                  <a:pt x="14152" y="245357"/>
                </a:lnTo>
                <a:lnTo>
                  <a:pt x="5570" y="262751"/>
                </a:lnTo>
                <a:lnTo>
                  <a:pt x="2393" y="274239"/>
                </a:lnTo>
                <a:lnTo>
                  <a:pt x="981" y="285695"/>
                </a:lnTo>
                <a:lnTo>
                  <a:pt x="353" y="297137"/>
                </a:lnTo>
                <a:lnTo>
                  <a:pt x="74" y="308571"/>
                </a:lnTo>
                <a:lnTo>
                  <a:pt x="0" y="314288"/>
                </a:lnTo>
                <a:lnTo>
                  <a:pt x="2457" y="325719"/>
                </a:lnTo>
                <a:lnTo>
                  <a:pt x="6725" y="336197"/>
                </a:lnTo>
                <a:lnTo>
                  <a:pt x="14482" y="348404"/>
                </a:lnTo>
                <a:lnTo>
                  <a:pt x="22813" y="363662"/>
                </a:lnTo>
                <a:lnTo>
                  <a:pt x="31313" y="379296"/>
                </a:lnTo>
                <a:lnTo>
                  <a:pt x="40817" y="391336"/>
                </a:lnTo>
                <a:lnTo>
                  <a:pt x="55275" y="405593"/>
                </a:lnTo>
                <a:lnTo>
                  <a:pt x="70671" y="417226"/>
                </a:lnTo>
                <a:lnTo>
                  <a:pt x="82641" y="431361"/>
                </a:lnTo>
                <a:lnTo>
                  <a:pt x="97830" y="442958"/>
                </a:lnTo>
                <a:lnTo>
                  <a:pt x="114395" y="457084"/>
                </a:lnTo>
                <a:lnTo>
                  <a:pt x="131369" y="467725"/>
                </a:lnTo>
                <a:lnTo>
                  <a:pt x="149415" y="476910"/>
                </a:lnTo>
                <a:lnTo>
                  <a:pt x="164432" y="482768"/>
                </a:lnTo>
                <a:lnTo>
                  <a:pt x="180631" y="488547"/>
                </a:lnTo>
                <a:lnTo>
                  <a:pt x="196402" y="494290"/>
                </a:lnTo>
                <a:lnTo>
                  <a:pt x="216944" y="501926"/>
                </a:lnTo>
                <a:lnTo>
                  <a:pt x="232544" y="504047"/>
                </a:lnTo>
                <a:lnTo>
                  <a:pt x="249003" y="507529"/>
                </a:lnTo>
                <a:lnTo>
                  <a:pt x="265843" y="511299"/>
                </a:lnTo>
                <a:lnTo>
                  <a:pt x="282852" y="512975"/>
                </a:lnTo>
                <a:lnTo>
                  <a:pt x="299937" y="513720"/>
                </a:lnTo>
                <a:lnTo>
                  <a:pt x="325621" y="514139"/>
                </a:lnTo>
                <a:lnTo>
                  <a:pt x="342757" y="513285"/>
                </a:lnTo>
                <a:lnTo>
                  <a:pt x="359899" y="509730"/>
                </a:lnTo>
                <a:lnTo>
                  <a:pt x="379582" y="507515"/>
                </a:lnTo>
                <a:lnTo>
                  <a:pt x="399125" y="505578"/>
                </a:lnTo>
                <a:lnTo>
                  <a:pt x="414161" y="501542"/>
                </a:lnTo>
                <a:lnTo>
                  <a:pt x="429734" y="499114"/>
                </a:lnTo>
                <a:lnTo>
                  <a:pt x="445228" y="497082"/>
                </a:lnTo>
                <a:lnTo>
                  <a:pt x="465613" y="490582"/>
                </a:lnTo>
                <a:lnTo>
                  <a:pt x="506004" y="477053"/>
                </a:lnTo>
                <a:lnTo>
                  <a:pt x="526906" y="468562"/>
                </a:lnTo>
                <a:lnTo>
                  <a:pt x="541756" y="462866"/>
                </a:lnTo>
                <a:lnTo>
                  <a:pt x="556927" y="456206"/>
                </a:lnTo>
                <a:lnTo>
                  <a:pt x="576179" y="441747"/>
                </a:lnTo>
                <a:lnTo>
                  <a:pt x="588102" y="430945"/>
                </a:lnTo>
                <a:lnTo>
                  <a:pt x="599751" y="419795"/>
                </a:lnTo>
                <a:lnTo>
                  <a:pt x="611278" y="409441"/>
                </a:lnTo>
                <a:lnTo>
                  <a:pt x="627525" y="397305"/>
                </a:lnTo>
                <a:lnTo>
                  <a:pt x="639748" y="382067"/>
                </a:lnTo>
                <a:lnTo>
                  <a:pt x="649692" y="371084"/>
                </a:lnTo>
                <a:lnTo>
                  <a:pt x="657922" y="359852"/>
                </a:lnTo>
                <a:lnTo>
                  <a:pt x="665707" y="348510"/>
                </a:lnTo>
                <a:lnTo>
                  <a:pt x="675517" y="337119"/>
                </a:lnTo>
                <a:lnTo>
                  <a:pt x="683687" y="323167"/>
                </a:lnTo>
                <a:lnTo>
                  <a:pt x="689541" y="308393"/>
                </a:lnTo>
                <a:lnTo>
                  <a:pt x="692142" y="295477"/>
                </a:lnTo>
                <a:lnTo>
                  <a:pt x="695839" y="283387"/>
                </a:lnTo>
                <a:lnTo>
                  <a:pt x="699704" y="271663"/>
                </a:lnTo>
                <a:lnTo>
                  <a:pt x="701422" y="260102"/>
                </a:lnTo>
                <a:lnTo>
                  <a:pt x="704725" y="248614"/>
                </a:lnTo>
                <a:lnTo>
                  <a:pt x="708416" y="237159"/>
                </a:lnTo>
                <a:lnTo>
                  <a:pt x="710056" y="225717"/>
                </a:lnTo>
                <a:lnTo>
                  <a:pt x="710786" y="211742"/>
                </a:lnTo>
                <a:lnTo>
                  <a:pt x="710157" y="196959"/>
                </a:lnTo>
                <a:lnTo>
                  <a:pt x="705400" y="177925"/>
                </a:lnTo>
                <a:lnTo>
                  <a:pt x="703953" y="166054"/>
                </a:lnTo>
                <a:lnTo>
                  <a:pt x="700771" y="154428"/>
                </a:lnTo>
                <a:lnTo>
                  <a:pt x="696181" y="142910"/>
                </a:lnTo>
                <a:lnTo>
                  <a:pt x="690966" y="131441"/>
                </a:lnTo>
                <a:lnTo>
                  <a:pt x="679857" y="108557"/>
                </a:lnTo>
                <a:lnTo>
                  <a:pt x="674186" y="97123"/>
                </a:lnTo>
                <a:lnTo>
                  <a:pt x="670388" y="92360"/>
                </a:lnTo>
                <a:lnTo>
                  <a:pt x="656893" y="80152"/>
                </a:lnTo>
                <a:lnTo>
                  <a:pt x="645486" y="65846"/>
                </a:lnTo>
                <a:lnTo>
                  <a:pt x="629512" y="54199"/>
                </a:lnTo>
                <a:lnTo>
                  <a:pt x="608057" y="41011"/>
                </a:lnTo>
                <a:lnTo>
                  <a:pt x="588260" y="35305"/>
                </a:lnTo>
                <a:lnTo>
                  <a:pt x="572833" y="30594"/>
                </a:lnTo>
                <a:lnTo>
                  <a:pt x="522653" y="14182"/>
                </a:lnTo>
                <a:lnTo>
                  <a:pt x="505575" y="11047"/>
                </a:lnTo>
                <a:lnTo>
                  <a:pt x="488460" y="8701"/>
                </a:lnTo>
                <a:lnTo>
                  <a:pt x="471328" y="4483"/>
                </a:lnTo>
                <a:lnTo>
                  <a:pt x="454189" y="1973"/>
                </a:lnTo>
                <a:lnTo>
                  <a:pt x="437999" y="858"/>
                </a:lnTo>
                <a:lnTo>
                  <a:pt x="417222" y="230"/>
                </a:lnTo>
                <a:lnTo>
                  <a:pt x="381239" y="0"/>
                </a:lnTo>
                <a:lnTo>
                  <a:pt x="366524" y="2521"/>
                </a:lnTo>
                <a:lnTo>
                  <a:pt x="344715" y="6755"/>
                </a:lnTo>
                <a:lnTo>
                  <a:pt x="338345" y="7350"/>
                </a:lnTo>
                <a:lnTo>
                  <a:pt x="332194" y="9651"/>
                </a:lnTo>
                <a:lnTo>
                  <a:pt x="311173" y="21952"/>
                </a:lnTo>
                <a:lnTo>
                  <a:pt x="307412" y="23195"/>
                </a:lnTo>
                <a:lnTo>
                  <a:pt x="300692" y="27117"/>
                </a:lnTo>
                <a:lnTo>
                  <a:pt x="291316" y="342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5" name="SMARTPenAnnotation30"/>
          <p:cNvSpPr/>
          <p:nvPr/>
        </p:nvSpPr>
        <p:spPr>
          <a:xfrm>
            <a:off x="6543381" y="1591401"/>
            <a:ext cx="3578" cy="9229"/>
          </a:xfrm>
          <a:custGeom>
            <a:avLst/>
            <a:gdLst/>
            <a:ahLst/>
            <a:cxnLst/>
            <a:rect l="0" t="0" r="0" b="0"/>
            <a:pathLst>
              <a:path w="3578" h="9229">
                <a:moveTo>
                  <a:pt x="3577" y="0"/>
                </a:moveTo>
                <a:lnTo>
                  <a:pt x="3307" y="489"/>
                </a:lnTo>
                <a:lnTo>
                  <a:pt x="2303" y="3259"/>
                </a:lnTo>
                <a:lnTo>
                  <a:pt x="1633" y="6058"/>
                </a:lnTo>
                <a:lnTo>
                  <a:pt x="234" y="8876"/>
                </a:lnTo>
                <a:lnTo>
                  <a:pt x="0" y="92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6" name="SMARTPenAnnotation31"/>
          <p:cNvSpPr/>
          <p:nvPr/>
        </p:nvSpPr>
        <p:spPr>
          <a:xfrm>
            <a:off x="6526533" y="1431607"/>
            <a:ext cx="205737" cy="197159"/>
          </a:xfrm>
          <a:custGeom>
            <a:avLst/>
            <a:gdLst/>
            <a:ahLst/>
            <a:cxnLst/>
            <a:rect l="0" t="0" r="0" b="0"/>
            <a:pathLst>
              <a:path w="205737" h="197159">
                <a:moveTo>
                  <a:pt x="42859" y="0"/>
                </a:moveTo>
                <a:lnTo>
                  <a:pt x="42859" y="62875"/>
                </a:lnTo>
                <a:lnTo>
                  <a:pt x="41907" y="65729"/>
                </a:lnTo>
                <a:lnTo>
                  <a:pt x="38308" y="71440"/>
                </a:lnTo>
                <a:lnTo>
                  <a:pt x="36074" y="77154"/>
                </a:lnTo>
                <a:lnTo>
                  <a:pt x="35478" y="80011"/>
                </a:lnTo>
                <a:lnTo>
                  <a:pt x="32276" y="85725"/>
                </a:lnTo>
                <a:lnTo>
                  <a:pt x="30089" y="88583"/>
                </a:lnTo>
                <a:lnTo>
                  <a:pt x="28631" y="92393"/>
                </a:lnTo>
                <a:lnTo>
                  <a:pt x="27659" y="96838"/>
                </a:lnTo>
                <a:lnTo>
                  <a:pt x="27011" y="101706"/>
                </a:lnTo>
                <a:lnTo>
                  <a:pt x="26578" y="105904"/>
                </a:lnTo>
                <a:lnTo>
                  <a:pt x="26290" y="109655"/>
                </a:lnTo>
                <a:lnTo>
                  <a:pt x="26098" y="113108"/>
                </a:lnTo>
                <a:lnTo>
                  <a:pt x="25018" y="116363"/>
                </a:lnTo>
                <a:lnTo>
                  <a:pt x="21277" y="122519"/>
                </a:lnTo>
                <a:lnTo>
                  <a:pt x="18979" y="128431"/>
                </a:lnTo>
                <a:lnTo>
                  <a:pt x="18367" y="131340"/>
                </a:lnTo>
                <a:lnTo>
                  <a:pt x="15146" y="137114"/>
                </a:lnTo>
                <a:lnTo>
                  <a:pt x="9868" y="144030"/>
                </a:lnTo>
                <a:lnTo>
                  <a:pt x="4403" y="149779"/>
                </a:lnTo>
                <a:lnTo>
                  <a:pt x="1302" y="152964"/>
                </a:lnTo>
                <a:lnTo>
                  <a:pt x="867" y="154364"/>
                </a:lnTo>
                <a:lnTo>
                  <a:pt x="254" y="159931"/>
                </a:lnTo>
                <a:lnTo>
                  <a:pt x="48" y="164836"/>
                </a:lnTo>
                <a:lnTo>
                  <a:pt x="0" y="171063"/>
                </a:lnTo>
                <a:lnTo>
                  <a:pt x="5889" y="171374"/>
                </a:lnTo>
                <a:lnTo>
                  <a:pt x="7378" y="171416"/>
                </a:lnTo>
                <a:lnTo>
                  <a:pt x="12767" y="175991"/>
                </a:lnTo>
                <a:lnTo>
                  <a:pt x="15845" y="178828"/>
                </a:lnTo>
                <a:lnTo>
                  <a:pt x="19106" y="179492"/>
                </a:lnTo>
                <a:lnTo>
                  <a:pt x="24408" y="179918"/>
                </a:lnTo>
                <a:lnTo>
                  <a:pt x="48038" y="180016"/>
                </a:lnTo>
                <a:lnTo>
                  <a:pt x="71413" y="180022"/>
                </a:lnTo>
                <a:lnTo>
                  <a:pt x="75230" y="180975"/>
                </a:lnTo>
                <a:lnTo>
                  <a:pt x="79680" y="182562"/>
                </a:lnTo>
                <a:lnTo>
                  <a:pt x="84551" y="184573"/>
                </a:lnTo>
                <a:lnTo>
                  <a:pt x="88752" y="185914"/>
                </a:lnTo>
                <a:lnTo>
                  <a:pt x="92504" y="186808"/>
                </a:lnTo>
                <a:lnTo>
                  <a:pt x="95958" y="187403"/>
                </a:lnTo>
                <a:lnTo>
                  <a:pt x="102336" y="188065"/>
                </a:lnTo>
                <a:lnTo>
                  <a:pt x="108346" y="188360"/>
                </a:lnTo>
                <a:lnTo>
                  <a:pt x="114191" y="188490"/>
                </a:lnTo>
                <a:lnTo>
                  <a:pt x="155966" y="188594"/>
                </a:lnTo>
                <a:lnTo>
                  <a:pt x="159221" y="189547"/>
                </a:lnTo>
                <a:lnTo>
                  <a:pt x="165378" y="193146"/>
                </a:lnTo>
                <a:lnTo>
                  <a:pt x="171289" y="195380"/>
                </a:lnTo>
                <a:lnTo>
                  <a:pt x="177092" y="196373"/>
                </a:lnTo>
                <a:lnTo>
                  <a:pt x="182845" y="196814"/>
                </a:lnTo>
                <a:lnTo>
                  <a:pt x="188409" y="197098"/>
                </a:lnTo>
                <a:lnTo>
                  <a:pt x="195823" y="197158"/>
                </a:lnTo>
                <a:lnTo>
                  <a:pt x="196270" y="196209"/>
                </a:lnTo>
                <a:lnTo>
                  <a:pt x="196767" y="192614"/>
                </a:lnTo>
                <a:lnTo>
                  <a:pt x="197851" y="191274"/>
                </a:lnTo>
                <a:lnTo>
                  <a:pt x="199527" y="190381"/>
                </a:lnTo>
                <a:lnTo>
                  <a:pt x="205736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7" name="SMARTPenAnnotation32"/>
          <p:cNvSpPr/>
          <p:nvPr/>
        </p:nvSpPr>
        <p:spPr>
          <a:xfrm>
            <a:off x="6741226" y="1397317"/>
            <a:ext cx="25334" cy="360046"/>
          </a:xfrm>
          <a:custGeom>
            <a:avLst/>
            <a:gdLst/>
            <a:ahLst/>
            <a:cxnLst/>
            <a:rect l="0" t="0" r="0" b="0"/>
            <a:pathLst>
              <a:path w="25334" h="360046">
                <a:moveTo>
                  <a:pt x="25333" y="0"/>
                </a:moveTo>
                <a:lnTo>
                  <a:pt x="25333" y="15600"/>
                </a:lnTo>
                <a:lnTo>
                  <a:pt x="24381" y="17068"/>
                </a:lnTo>
                <a:lnTo>
                  <a:pt x="22794" y="18999"/>
                </a:lnTo>
                <a:lnTo>
                  <a:pt x="20783" y="21238"/>
                </a:lnTo>
                <a:lnTo>
                  <a:pt x="19442" y="24636"/>
                </a:lnTo>
                <a:lnTo>
                  <a:pt x="18548" y="28807"/>
                </a:lnTo>
                <a:lnTo>
                  <a:pt x="17952" y="33492"/>
                </a:lnTo>
                <a:lnTo>
                  <a:pt x="17290" y="41238"/>
                </a:lnTo>
                <a:lnTo>
                  <a:pt x="16997" y="48808"/>
                </a:lnTo>
                <a:lnTo>
                  <a:pt x="16792" y="74702"/>
                </a:lnTo>
                <a:lnTo>
                  <a:pt x="15829" y="80281"/>
                </a:lnTo>
                <a:lnTo>
                  <a:pt x="14235" y="85906"/>
                </a:lnTo>
                <a:lnTo>
                  <a:pt x="12219" y="91561"/>
                </a:lnTo>
                <a:lnTo>
                  <a:pt x="10876" y="97235"/>
                </a:lnTo>
                <a:lnTo>
                  <a:pt x="9980" y="102923"/>
                </a:lnTo>
                <a:lnTo>
                  <a:pt x="9383" y="108621"/>
                </a:lnTo>
                <a:lnTo>
                  <a:pt x="8032" y="114324"/>
                </a:lnTo>
                <a:lnTo>
                  <a:pt x="6179" y="120031"/>
                </a:lnTo>
                <a:lnTo>
                  <a:pt x="3992" y="125741"/>
                </a:lnTo>
                <a:lnTo>
                  <a:pt x="2533" y="131452"/>
                </a:lnTo>
                <a:lnTo>
                  <a:pt x="1561" y="137165"/>
                </a:lnTo>
                <a:lnTo>
                  <a:pt x="912" y="142878"/>
                </a:lnTo>
                <a:lnTo>
                  <a:pt x="481" y="148592"/>
                </a:lnTo>
                <a:lnTo>
                  <a:pt x="192" y="154306"/>
                </a:lnTo>
                <a:lnTo>
                  <a:pt x="0" y="160021"/>
                </a:lnTo>
                <a:lnTo>
                  <a:pt x="825" y="166688"/>
                </a:lnTo>
                <a:lnTo>
                  <a:pt x="2327" y="173990"/>
                </a:lnTo>
                <a:lnTo>
                  <a:pt x="4281" y="181716"/>
                </a:lnTo>
                <a:lnTo>
                  <a:pt x="5583" y="188772"/>
                </a:lnTo>
                <a:lnTo>
                  <a:pt x="6452" y="195380"/>
                </a:lnTo>
                <a:lnTo>
                  <a:pt x="7031" y="201691"/>
                </a:lnTo>
                <a:lnTo>
                  <a:pt x="7417" y="207803"/>
                </a:lnTo>
                <a:lnTo>
                  <a:pt x="7846" y="219674"/>
                </a:lnTo>
                <a:lnTo>
                  <a:pt x="8121" y="242818"/>
                </a:lnTo>
                <a:lnTo>
                  <a:pt x="8189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8" name="SMARTPenAnnotation33"/>
          <p:cNvSpPr/>
          <p:nvPr/>
        </p:nvSpPr>
        <p:spPr>
          <a:xfrm>
            <a:off x="6929437" y="1577340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0" y="12594"/>
                </a:lnTo>
                <a:lnTo>
                  <a:pt x="953" y="11253"/>
                </a:lnTo>
                <a:lnTo>
                  <a:pt x="2540" y="10359"/>
                </a:lnTo>
                <a:lnTo>
                  <a:pt x="7381" y="8925"/>
                </a:lnTo>
                <a:lnTo>
                  <a:pt x="13123" y="8729"/>
                </a:lnTo>
                <a:lnTo>
                  <a:pt x="109789" y="8572"/>
                </a:lnTo>
                <a:lnTo>
                  <a:pt x="115103" y="7620"/>
                </a:lnTo>
                <a:lnTo>
                  <a:pt x="120550" y="6032"/>
                </a:lnTo>
                <a:lnTo>
                  <a:pt x="126087" y="4021"/>
                </a:lnTo>
                <a:lnTo>
                  <a:pt x="131683" y="2681"/>
                </a:lnTo>
                <a:lnTo>
                  <a:pt x="137319" y="1787"/>
                </a:lnTo>
                <a:lnTo>
                  <a:pt x="142980" y="1191"/>
                </a:lnTo>
                <a:lnTo>
                  <a:pt x="148661" y="794"/>
                </a:lnTo>
                <a:lnTo>
                  <a:pt x="154352" y="529"/>
                </a:lnTo>
                <a:lnTo>
                  <a:pt x="168924" y="157"/>
                </a:lnTo>
                <a:lnTo>
                  <a:pt x="204844" y="0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9" name="SMARTPenAnnotation34"/>
          <p:cNvSpPr/>
          <p:nvPr/>
        </p:nvSpPr>
        <p:spPr>
          <a:xfrm>
            <a:off x="6989444" y="1645920"/>
            <a:ext cx="197169" cy="17143"/>
          </a:xfrm>
          <a:custGeom>
            <a:avLst/>
            <a:gdLst/>
            <a:ahLst/>
            <a:cxnLst/>
            <a:rect l="0" t="0" r="0" b="0"/>
            <a:pathLst>
              <a:path w="197169" h="17143">
                <a:moveTo>
                  <a:pt x="0" y="8572"/>
                </a:moveTo>
                <a:lnTo>
                  <a:pt x="0" y="13123"/>
                </a:lnTo>
                <a:lnTo>
                  <a:pt x="954" y="14463"/>
                </a:lnTo>
                <a:lnTo>
                  <a:pt x="2541" y="15357"/>
                </a:lnTo>
                <a:lnTo>
                  <a:pt x="4552" y="15953"/>
                </a:lnTo>
                <a:lnTo>
                  <a:pt x="6845" y="16350"/>
                </a:lnTo>
                <a:lnTo>
                  <a:pt x="11932" y="16792"/>
                </a:lnTo>
                <a:lnTo>
                  <a:pt x="17368" y="16988"/>
                </a:lnTo>
                <a:lnTo>
                  <a:pt x="28324" y="17098"/>
                </a:lnTo>
                <a:lnTo>
                  <a:pt x="58495" y="17142"/>
                </a:lnTo>
                <a:lnTo>
                  <a:pt x="63761" y="16190"/>
                </a:lnTo>
                <a:lnTo>
                  <a:pt x="69178" y="14603"/>
                </a:lnTo>
                <a:lnTo>
                  <a:pt x="74694" y="12593"/>
                </a:lnTo>
                <a:lnTo>
                  <a:pt x="80276" y="11253"/>
                </a:lnTo>
                <a:lnTo>
                  <a:pt x="85903" y="10359"/>
                </a:lnTo>
                <a:lnTo>
                  <a:pt x="91558" y="9763"/>
                </a:lnTo>
                <a:lnTo>
                  <a:pt x="97235" y="9366"/>
                </a:lnTo>
                <a:lnTo>
                  <a:pt x="102923" y="9102"/>
                </a:lnTo>
                <a:lnTo>
                  <a:pt x="117491" y="8729"/>
                </a:lnTo>
                <a:lnTo>
                  <a:pt x="121190" y="8677"/>
                </a:lnTo>
                <a:lnTo>
                  <a:pt x="125562" y="7689"/>
                </a:lnTo>
                <a:lnTo>
                  <a:pt x="130380" y="6078"/>
                </a:lnTo>
                <a:lnTo>
                  <a:pt x="135498" y="4052"/>
                </a:lnTo>
                <a:lnTo>
                  <a:pt x="140815" y="2701"/>
                </a:lnTo>
                <a:lnTo>
                  <a:pt x="146264" y="1801"/>
                </a:lnTo>
                <a:lnTo>
                  <a:pt x="151803" y="1200"/>
                </a:lnTo>
                <a:lnTo>
                  <a:pt x="156446" y="800"/>
                </a:lnTo>
                <a:lnTo>
                  <a:pt x="160495" y="533"/>
                </a:lnTo>
                <a:lnTo>
                  <a:pt x="167534" y="237"/>
                </a:lnTo>
                <a:lnTo>
                  <a:pt x="176851" y="70"/>
                </a:lnTo>
                <a:lnTo>
                  <a:pt x="195825" y="0"/>
                </a:lnTo>
                <a:lnTo>
                  <a:pt x="196272" y="953"/>
                </a:lnTo>
                <a:lnTo>
                  <a:pt x="196571" y="2540"/>
                </a:lnTo>
                <a:lnTo>
                  <a:pt x="197168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0" name="SMARTPenAnnotation35"/>
          <p:cNvSpPr/>
          <p:nvPr/>
        </p:nvSpPr>
        <p:spPr>
          <a:xfrm>
            <a:off x="7289548" y="1484268"/>
            <a:ext cx="239965" cy="281267"/>
          </a:xfrm>
          <a:custGeom>
            <a:avLst/>
            <a:gdLst/>
            <a:ahLst/>
            <a:cxnLst/>
            <a:rect l="0" t="0" r="0" b="0"/>
            <a:pathLst>
              <a:path w="239965" h="281267">
                <a:moveTo>
                  <a:pt x="17079" y="41637"/>
                </a:moveTo>
                <a:lnTo>
                  <a:pt x="17079" y="34256"/>
                </a:lnTo>
                <a:lnTo>
                  <a:pt x="18032" y="33858"/>
                </a:lnTo>
                <a:lnTo>
                  <a:pt x="21630" y="33417"/>
                </a:lnTo>
                <a:lnTo>
                  <a:pt x="22970" y="32347"/>
                </a:lnTo>
                <a:lnTo>
                  <a:pt x="23864" y="30681"/>
                </a:lnTo>
                <a:lnTo>
                  <a:pt x="24460" y="28618"/>
                </a:lnTo>
                <a:lnTo>
                  <a:pt x="27662" y="23785"/>
                </a:lnTo>
                <a:lnTo>
                  <a:pt x="29850" y="21163"/>
                </a:lnTo>
                <a:lnTo>
                  <a:pt x="32260" y="19415"/>
                </a:lnTo>
                <a:lnTo>
                  <a:pt x="37479" y="17473"/>
                </a:lnTo>
                <a:lnTo>
                  <a:pt x="42974" y="14070"/>
                </a:lnTo>
                <a:lnTo>
                  <a:pt x="45772" y="11829"/>
                </a:lnTo>
                <a:lnTo>
                  <a:pt x="49542" y="10335"/>
                </a:lnTo>
                <a:lnTo>
                  <a:pt x="53961" y="9339"/>
                </a:lnTo>
                <a:lnTo>
                  <a:pt x="58812" y="8675"/>
                </a:lnTo>
                <a:lnTo>
                  <a:pt x="62999" y="8232"/>
                </a:lnTo>
                <a:lnTo>
                  <a:pt x="70191" y="7740"/>
                </a:lnTo>
                <a:lnTo>
                  <a:pt x="73442" y="6656"/>
                </a:lnTo>
                <a:lnTo>
                  <a:pt x="79595" y="2912"/>
                </a:lnTo>
                <a:lnTo>
                  <a:pt x="83521" y="1533"/>
                </a:lnTo>
                <a:lnTo>
                  <a:pt x="88044" y="613"/>
                </a:lnTo>
                <a:lnTo>
                  <a:pt x="92964" y="0"/>
                </a:lnTo>
                <a:lnTo>
                  <a:pt x="97197" y="544"/>
                </a:lnTo>
                <a:lnTo>
                  <a:pt x="100971" y="1859"/>
                </a:lnTo>
                <a:lnTo>
                  <a:pt x="107704" y="4908"/>
                </a:lnTo>
                <a:lnTo>
                  <a:pt x="113872" y="6263"/>
                </a:lnTo>
                <a:lnTo>
                  <a:pt x="117802" y="7576"/>
                </a:lnTo>
                <a:lnTo>
                  <a:pt x="122328" y="9405"/>
                </a:lnTo>
                <a:lnTo>
                  <a:pt x="127250" y="11576"/>
                </a:lnTo>
                <a:lnTo>
                  <a:pt x="132436" y="13024"/>
                </a:lnTo>
                <a:lnTo>
                  <a:pt x="137800" y="13989"/>
                </a:lnTo>
                <a:lnTo>
                  <a:pt x="143279" y="14632"/>
                </a:lnTo>
                <a:lnTo>
                  <a:pt x="147885" y="16014"/>
                </a:lnTo>
                <a:lnTo>
                  <a:pt x="151908" y="17887"/>
                </a:lnTo>
                <a:lnTo>
                  <a:pt x="158919" y="22509"/>
                </a:lnTo>
                <a:lnTo>
                  <a:pt x="165209" y="27738"/>
                </a:lnTo>
                <a:lnTo>
                  <a:pt x="171180" y="33237"/>
                </a:lnTo>
                <a:lnTo>
                  <a:pt x="174105" y="36037"/>
                </a:lnTo>
                <a:lnTo>
                  <a:pt x="179896" y="44228"/>
                </a:lnTo>
                <a:lnTo>
                  <a:pt x="182774" y="49079"/>
                </a:lnTo>
                <a:lnTo>
                  <a:pt x="188511" y="57009"/>
                </a:lnTo>
                <a:lnTo>
                  <a:pt x="191375" y="60458"/>
                </a:lnTo>
                <a:lnTo>
                  <a:pt x="193284" y="64661"/>
                </a:lnTo>
                <a:lnTo>
                  <a:pt x="194557" y="69369"/>
                </a:lnTo>
                <a:lnTo>
                  <a:pt x="195405" y="74412"/>
                </a:lnTo>
                <a:lnTo>
                  <a:pt x="198887" y="82556"/>
                </a:lnTo>
                <a:lnTo>
                  <a:pt x="201150" y="86061"/>
                </a:lnTo>
                <a:lnTo>
                  <a:pt x="202658" y="90303"/>
                </a:lnTo>
                <a:lnTo>
                  <a:pt x="203663" y="95036"/>
                </a:lnTo>
                <a:lnTo>
                  <a:pt x="204334" y="100096"/>
                </a:lnTo>
                <a:lnTo>
                  <a:pt x="204780" y="105375"/>
                </a:lnTo>
                <a:lnTo>
                  <a:pt x="205078" y="110799"/>
                </a:lnTo>
                <a:lnTo>
                  <a:pt x="205498" y="124994"/>
                </a:lnTo>
                <a:lnTo>
                  <a:pt x="205556" y="128641"/>
                </a:lnTo>
                <a:lnTo>
                  <a:pt x="204643" y="132977"/>
                </a:lnTo>
                <a:lnTo>
                  <a:pt x="203082" y="137773"/>
                </a:lnTo>
                <a:lnTo>
                  <a:pt x="201089" y="142875"/>
                </a:lnTo>
                <a:lnTo>
                  <a:pt x="199759" y="148181"/>
                </a:lnTo>
                <a:lnTo>
                  <a:pt x="198873" y="153624"/>
                </a:lnTo>
                <a:lnTo>
                  <a:pt x="198283" y="159157"/>
                </a:lnTo>
                <a:lnTo>
                  <a:pt x="196936" y="164751"/>
                </a:lnTo>
                <a:lnTo>
                  <a:pt x="195087" y="170386"/>
                </a:lnTo>
                <a:lnTo>
                  <a:pt x="192901" y="176047"/>
                </a:lnTo>
                <a:lnTo>
                  <a:pt x="189539" y="181726"/>
                </a:lnTo>
                <a:lnTo>
                  <a:pt x="185392" y="187417"/>
                </a:lnTo>
                <a:lnTo>
                  <a:pt x="180723" y="193116"/>
                </a:lnTo>
                <a:lnTo>
                  <a:pt x="176658" y="197868"/>
                </a:lnTo>
                <a:lnTo>
                  <a:pt x="169601" y="205688"/>
                </a:lnTo>
                <a:lnTo>
                  <a:pt x="166385" y="210059"/>
                </a:lnTo>
                <a:lnTo>
                  <a:pt x="163290" y="214878"/>
                </a:lnTo>
                <a:lnTo>
                  <a:pt x="160272" y="219996"/>
                </a:lnTo>
                <a:lnTo>
                  <a:pt x="156356" y="224360"/>
                </a:lnTo>
                <a:lnTo>
                  <a:pt x="151841" y="228222"/>
                </a:lnTo>
                <a:lnTo>
                  <a:pt x="146925" y="231750"/>
                </a:lnTo>
                <a:lnTo>
                  <a:pt x="141743" y="236006"/>
                </a:lnTo>
                <a:lnTo>
                  <a:pt x="136384" y="240749"/>
                </a:lnTo>
                <a:lnTo>
                  <a:pt x="126301" y="250146"/>
                </a:lnTo>
                <a:lnTo>
                  <a:pt x="118644" y="257497"/>
                </a:lnTo>
                <a:lnTo>
                  <a:pt x="114317" y="260791"/>
                </a:lnTo>
                <a:lnTo>
                  <a:pt x="109527" y="263940"/>
                </a:lnTo>
                <a:lnTo>
                  <a:pt x="104428" y="266991"/>
                </a:lnTo>
                <a:lnTo>
                  <a:pt x="100077" y="269025"/>
                </a:lnTo>
                <a:lnTo>
                  <a:pt x="88449" y="272841"/>
                </a:lnTo>
                <a:lnTo>
                  <a:pt x="83709" y="274830"/>
                </a:lnTo>
                <a:lnTo>
                  <a:pt x="71515" y="280316"/>
                </a:lnTo>
                <a:lnTo>
                  <a:pt x="64852" y="281266"/>
                </a:lnTo>
                <a:lnTo>
                  <a:pt x="61311" y="280447"/>
                </a:lnTo>
                <a:lnTo>
                  <a:pt x="57044" y="278949"/>
                </a:lnTo>
                <a:lnTo>
                  <a:pt x="52295" y="276997"/>
                </a:lnTo>
                <a:lnTo>
                  <a:pt x="48176" y="275696"/>
                </a:lnTo>
                <a:lnTo>
                  <a:pt x="41061" y="274251"/>
                </a:lnTo>
                <a:lnTo>
                  <a:pt x="34723" y="271068"/>
                </a:lnTo>
                <a:lnTo>
                  <a:pt x="31699" y="268886"/>
                </a:lnTo>
                <a:lnTo>
                  <a:pt x="25800" y="266461"/>
                </a:lnTo>
                <a:lnTo>
                  <a:pt x="22893" y="265815"/>
                </a:lnTo>
                <a:lnTo>
                  <a:pt x="20955" y="264431"/>
                </a:lnTo>
                <a:lnTo>
                  <a:pt x="19663" y="262556"/>
                </a:lnTo>
                <a:lnTo>
                  <a:pt x="18802" y="260354"/>
                </a:lnTo>
                <a:lnTo>
                  <a:pt x="16323" y="257933"/>
                </a:lnTo>
                <a:lnTo>
                  <a:pt x="12765" y="255367"/>
                </a:lnTo>
                <a:lnTo>
                  <a:pt x="8488" y="252703"/>
                </a:lnTo>
                <a:lnTo>
                  <a:pt x="5636" y="249975"/>
                </a:lnTo>
                <a:lnTo>
                  <a:pt x="3736" y="247204"/>
                </a:lnTo>
                <a:lnTo>
                  <a:pt x="1624" y="241585"/>
                </a:lnTo>
                <a:lnTo>
                  <a:pt x="434" y="233066"/>
                </a:lnTo>
                <a:lnTo>
                  <a:pt x="83" y="224510"/>
                </a:lnTo>
                <a:lnTo>
                  <a:pt x="0" y="218798"/>
                </a:lnTo>
                <a:lnTo>
                  <a:pt x="931" y="215942"/>
                </a:lnTo>
                <a:lnTo>
                  <a:pt x="5839" y="208324"/>
                </a:lnTo>
                <a:lnTo>
                  <a:pt x="10520" y="202727"/>
                </a:lnTo>
                <a:lnTo>
                  <a:pt x="12706" y="200465"/>
                </a:lnTo>
                <a:lnTo>
                  <a:pt x="15116" y="198957"/>
                </a:lnTo>
                <a:lnTo>
                  <a:pt x="20334" y="197282"/>
                </a:lnTo>
                <a:lnTo>
                  <a:pt x="24012" y="196835"/>
                </a:lnTo>
                <a:lnTo>
                  <a:pt x="28368" y="196537"/>
                </a:lnTo>
                <a:lnTo>
                  <a:pt x="33178" y="196339"/>
                </a:lnTo>
                <a:lnTo>
                  <a:pt x="43602" y="196118"/>
                </a:lnTo>
                <a:lnTo>
                  <a:pt x="82849" y="195952"/>
                </a:lnTo>
                <a:lnTo>
                  <a:pt x="88548" y="196901"/>
                </a:lnTo>
                <a:lnTo>
                  <a:pt x="94253" y="198486"/>
                </a:lnTo>
                <a:lnTo>
                  <a:pt x="99961" y="200495"/>
                </a:lnTo>
                <a:lnTo>
                  <a:pt x="104719" y="202787"/>
                </a:lnTo>
                <a:lnTo>
                  <a:pt x="108843" y="205268"/>
                </a:lnTo>
                <a:lnTo>
                  <a:pt x="112545" y="207874"/>
                </a:lnTo>
                <a:lnTo>
                  <a:pt x="116918" y="210564"/>
                </a:lnTo>
                <a:lnTo>
                  <a:pt x="121739" y="213310"/>
                </a:lnTo>
                <a:lnTo>
                  <a:pt x="132174" y="218901"/>
                </a:lnTo>
                <a:lnTo>
                  <a:pt x="143162" y="224561"/>
                </a:lnTo>
                <a:lnTo>
                  <a:pt x="147807" y="226451"/>
                </a:lnTo>
                <a:lnTo>
                  <a:pt x="151856" y="227711"/>
                </a:lnTo>
                <a:lnTo>
                  <a:pt x="155508" y="228551"/>
                </a:lnTo>
                <a:lnTo>
                  <a:pt x="159847" y="230064"/>
                </a:lnTo>
                <a:lnTo>
                  <a:pt x="164645" y="232025"/>
                </a:lnTo>
                <a:lnTo>
                  <a:pt x="169750" y="234285"/>
                </a:lnTo>
                <a:lnTo>
                  <a:pt x="174104" y="236744"/>
                </a:lnTo>
                <a:lnTo>
                  <a:pt x="181483" y="242016"/>
                </a:lnTo>
                <a:lnTo>
                  <a:pt x="187938" y="247534"/>
                </a:lnTo>
                <a:lnTo>
                  <a:pt x="190993" y="250339"/>
                </a:lnTo>
                <a:lnTo>
                  <a:pt x="193981" y="252209"/>
                </a:lnTo>
                <a:lnTo>
                  <a:pt x="199842" y="254287"/>
                </a:lnTo>
                <a:lnTo>
                  <a:pt x="205622" y="257750"/>
                </a:lnTo>
                <a:lnTo>
                  <a:pt x="208497" y="260007"/>
                </a:lnTo>
                <a:lnTo>
                  <a:pt x="214231" y="262515"/>
                </a:lnTo>
                <a:lnTo>
                  <a:pt x="217093" y="263184"/>
                </a:lnTo>
                <a:lnTo>
                  <a:pt x="222815" y="266467"/>
                </a:lnTo>
                <a:lnTo>
                  <a:pt x="229697" y="271785"/>
                </a:lnTo>
                <a:lnTo>
                  <a:pt x="233179" y="272512"/>
                </a:lnTo>
                <a:lnTo>
                  <a:pt x="239964" y="2730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1" name="SMARTPenAnnotation36"/>
          <p:cNvSpPr/>
          <p:nvPr/>
        </p:nvSpPr>
        <p:spPr>
          <a:xfrm>
            <a:off x="7666713" y="1585916"/>
            <a:ext cx="308570" cy="118669"/>
          </a:xfrm>
          <a:custGeom>
            <a:avLst/>
            <a:gdLst/>
            <a:ahLst/>
            <a:cxnLst/>
            <a:rect l="0" t="0" r="0" b="0"/>
            <a:pathLst>
              <a:path w="308570" h="118669">
                <a:moveTo>
                  <a:pt x="42821" y="25714"/>
                </a:moveTo>
                <a:lnTo>
                  <a:pt x="47372" y="25714"/>
                </a:lnTo>
                <a:lnTo>
                  <a:pt x="48713" y="24761"/>
                </a:lnTo>
                <a:lnTo>
                  <a:pt x="49607" y="23174"/>
                </a:lnTo>
                <a:lnTo>
                  <a:pt x="51041" y="18333"/>
                </a:lnTo>
                <a:lnTo>
                  <a:pt x="51238" y="15131"/>
                </a:lnTo>
                <a:lnTo>
                  <a:pt x="51325" y="10533"/>
                </a:lnTo>
                <a:lnTo>
                  <a:pt x="51384" y="1572"/>
                </a:lnTo>
                <a:lnTo>
                  <a:pt x="50436" y="1047"/>
                </a:lnTo>
                <a:lnTo>
                  <a:pt x="43174" y="37"/>
                </a:lnTo>
                <a:lnTo>
                  <a:pt x="35472" y="0"/>
                </a:lnTo>
                <a:lnTo>
                  <a:pt x="35064" y="951"/>
                </a:lnTo>
                <a:lnTo>
                  <a:pt x="34611" y="4548"/>
                </a:lnTo>
                <a:lnTo>
                  <a:pt x="33538" y="5888"/>
                </a:lnTo>
                <a:lnTo>
                  <a:pt x="31870" y="6782"/>
                </a:lnTo>
                <a:lnTo>
                  <a:pt x="29805" y="7377"/>
                </a:lnTo>
                <a:lnTo>
                  <a:pt x="24972" y="10579"/>
                </a:lnTo>
                <a:lnTo>
                  <a:pt x="22349" y="12766"/>
                </a:lnTo>
                <a:lnTo>
                  <a:pt x="20601" y="15177"/>
                </a:lnTo>
                <a:lnTo>
                  <a:pt x="19435" y="17737"/>
                </a:lnTo>
                <a:lnTo>
                  <a:pt x="18658" y="20396"/>
                </a:lnTo>
                <a:lnTo>
                  <a:pt x="18140" y="23121"/>
                </a:lnTo>
                <a:lnTo>
                  <a:pt x="17795" y="25890"/>
                </a:lnTo>
                <a:lnTo>
                  <a:pt x="17565" y="28689"/>
                </a:lnTo>
                <a:lnTo>
                  <a:pt x="16459" y="31507"/>
                </a:lnTo>
                <a:lnTo>
                  <a:pt x="14769" y="34338"/>
                </a:lnTo>
                <a:lnTo>
                  <a:pt x="12690" y="37178"/>
                </a:lnTo>
                <a:lnTo>
                  <a:pt x="10351" y="40024"/>
                </a:lnTo>
                <a:lnTo>
                  <a:pt x="7840" y="42874"/>
                </a:lnTo>
                <a:lnTo>
                  <a:pt x="5213" y="45726"/>
                </a:lnTo>
                <a:lnTo>
                  <a:pt x="3462" y="48580"/>
                </a:lnTo>
                <a:lnTo>
                  <a:pt x="2294" y="51436"/>
                </a:lnTo>
                <a:lnTo>
                  <a:pt x="1515" y="54292"/>
                </a:lnTo>
                <a:lnTo>
                  <a:pt x="997" y="57148"/>
                </a:lnTo>
                <a:lnTo>
                  <a:pt x="651" y="60005"/>
                </a:lnTo>
                <a:lnTo>
                  <a:pt x="421" y="62862"/>
                </a:lnTo>
                <a:lnTo>
                  <a:pt x="267" y="65719"/>
                </a:lnTo>
                <a:lnTo>
                  <a:pt x="96" y="71434"/>
                </a:lnTo>
                <a:lnTo>
                  <a:pt x="0" y="80006"/>
                </a:lnTo>
                <a:lnTo>
                  <a:pt x="939" y="82864"/>
                </a:lnTo>
                <a:lnTo>
                  <a:pt x="2518" y="85721"/>
                </a:lnTo>
                <a:lnTo>
                  <a:pt x="4522" y="88579"/>
                </a:lnTo>
                <a:lnTo>
                  <a:pt x="6811" y="91436"/>
                </a:lnTo>
                <a:lnTo>
                  <a:pt x="9290" y="94294"/>
                </a:lnTo>
                <a:lnTo>
                  <a:pt x="11895" y="97151"/>
                </a:lnTo>
                <a:lnTo>
                  <a:pt x="13631" y="100009"/>
                </a:lnTo>
                <a:lnTo>
                  <a:pt x="14789" y="102866"/>
                </a:lnTo>
                <a:lnTo>
                  <a:pt x="15560" y="105723"/>
                </a:lnTo>
                <a:lnTo>
                  <a:pt x="17028" y="107629"/>
                </a:lnTo>
                <a:lnTo>
                  <a:pt x="18958" y="108898"/>
                </a:lnTo>
                <a:lnTo>
                  <a:pt x="23643" y="110310"/>
                </a:lnTo>
                <a:lnTo>
                  <a:pt x="28900" y="110937"/>
                </a:lnTo>
                <a:lnTo>
                  <a:pt x="30683" y="112057"/>
                </a:lnTo>
                <a:lnTo>
                  <a:pt x="31872" y="113756"/>
                </a:lnTo>
                <a:lnTo>
                  <a:pt x="32665" y="115841"/>
                </a:lnTo>
                <a:lnTo>
                  <a:pt x="34145" y="116278"/>
                </a:lnTo>
                <a:lnTo>
                  <a:pt x="36085" y="115618"/>
                </a:lnTo>
                <a:lnTo>
                  <a:pt x="38331" y="114224"/>
                </a:lnTo>
                <a:lnTo>
                  <a:pt x="43365" y="112677"/>
                </a:lnTo>
                <a:lnTo>
                  <a:pt x="49809" y="111683"/>
                </a:lnTo>
                <a:lnTo>
                  <a:pt x="53229" y="109007"/>
                </a:lnTo>
                <a:lnTo>
                  <a:pt x="55475" y="106960"/>
                </a:lnTo>
                <a:lnTo>
                  <a:pt x="60511" y="102146"/>
                </a:lnTo>
                <a:lnTo>
                  <a:pt x="63187" y="99528"/>
                </a:lnTo>
                <a:lnTo>
                  <a:pt x="65924" y="97783"/>
                </a:lnTo>
                <a:lnTo>
                  <a:pt x="71503" y="95845"/>
                </a:lnTo>
                <a:lnTo>
                  <a:pt x="73373" y="93423"/>
                </a:lnTo>
                <a:lnTo>
                  <a:pt x="74619" y="89903"/>
                </a:lnTo>
                <a:lnTo>
                  <a:pt x="75450" y="85651"/>
                </a:lnTo>
                <a:lnTo>
                  <a:pt x="76956" y="81865"/>
                </a:lnTo>
                <a:lnTo>
                  <a:pt x="78914" y="78388"/>
                </a:lnTo>
                <a:lnTo>
                  <a:pt x="81170" y="75117"/>
                </a:lnTo>
                <a:lnTo>
                  <a:pt x="82675" y="71984"/>
                </a:lnTo>
                <a:lnTo>
                  <a:pt x="83678" y="68943"/>
                </a:lnTo>
                <a:lnTo>
                  <a:pt x="84347" y="65963"/>
                </a:lnTo>
                <a:lnTo>
                  <a:pt x="85745" y="63024"/>
                </a:lnTo>
                <a:lnTo>
                  <a:pt x="87630" y="60112"/>
                </a:lnTo>
                <a:lnTo>
                  <a:pt x="89839" y="57218"/>
                </a:lnTo>
                <a:lnTo>
                  <a:pt x="92264" y="54337"/>
                </a:lnTo>
                <a:lnTo>
                  <a:pt x="94833" y="51463"/>
                </a:lnTo>
                <a:lnTo>
                  <a:pt x="97499" y="48595"/>
                </a:lnTo>
                <a:lnTo>
                  <a:pt x="99275" y="45730"/>
                </a:lnTo>
                <a:lnTo>
                  <a:pt x="100460" y="42868"/>
                </a:lnTo>
                <a:lnTo>
                  <a:pt x="101250" y="40007"/>
                </a:lnTo>
                <a:lnTo>
                  <a:pt x="102729" y="38100"/>
                </a:lnTo>
                <a:lnTo>
                  <a:pt x="104667" y="36829"/>
                </a:lnTo>
                <a:lnTo>
                  <a:pt x="110072" y="34788"/>
                </a:lnTo>
                <a:lnTo>
                  <a:pt x="110515" y="33668"/>
                </a:lnTo>
                <a:lnTo>
                  <a:pt x="110810" y="31969"/>
                </a:lnTo>
                <a:lnTo>
                  <a:pt x="111285" y="26949"/>
                </a:lnTo>
                <a:lnTo>
                  <a:pt x="111367" y="30631"/>
                </a:lnTo>
                <a:lnTo>
                  <a:pt x="112331" y="31849"/>
                </a:lnTo>
                <a:lnTo>
                  <a:pt x="113926" y="32661"/>
                </a:lnTo>
                <a:lnTo>
                  <a:pt x="115942" y="33203"/>
                </a:lnTo>
                <a:lnTo>
                  <a:pt x="117287" y="34516"/>
                </a:lnTo>
                <a:lnTo>
                  <a:pt x="118182" y="36345"/>
                </a:lnTo>
                <a:lnTo>
                  <a:pt x="118779" y="38516"/>
                </a:lnTo>
                <a:lnTo>
                  <a:pt x="120131" y="40916"/>
                </a:lnTo>
                <a:lnTo>
                  <a:pt x="121983" y="43469"/>
                </a:lnTo>
                <a:lnTo>
                  <a:pt x="127250" y="49858"/>
                </a:lnTo>
                <a:lnTo>
                  <a:pt x="127970" y="53272"/>
                </a:lnTo>
                <a:lnTo>
                  <a:pt x="128163" y="55516"/>
                </a:lnTo>
                <a:lnTo>
                  <a:pt x="129243" y="57964"/>
                </a:lnTo>
                <a:lnTo>
                  <a:pt x="130916" y="60549"/>
                </a:lnTo>
                <a:lnTo>
                  <a:pt x="132983" y="63225"/>
                </a:lnTo>
                <a:lnTo>
                  <a:pt x="135314" y="66913"/>
                </a:lnTo>
                <a:lnTo>
                  <a:pt x="137821" y="71278"/>
                </a:lnTo>
                <a:lnTo>
                  <a:pt x="140445" y="76092"/>
                </a:lnTo>
                <a:lnTo>
                  <a:pt x="142194" y="80254"/>
                </a:lnTo>
                <a:lnTo>
                  <a:pt x="143359" y="83982"/>
                </a:lnTo>
                <a:lnTo>
                  <a:pt x="144137" y="87419"/>
                </a:lnTo>
                <a:lnTo>
                  <a:pt x="145608" y="90663"/>
                </a:lnTo>
                <a:lnTo>
                  <a:pt x="147541" y="93778"/>
                </a:lnTo>
                <a:lnTo>
                  <a:pt x="149782" y="96807"/>
                </a:lnTo>
                <a:lnTo>
                  <a:pt x="152229" y="99779"/>
                </a:lnTo>
                <a:lnTo>
                  <a:pt x="154812" y="102713"/>
                </a:lnTo>
                <a:lnTo>
                  <a:pt x="157487" y="105622"/>
                </a:lnTo>
                <a:lnTo>
                  <a:pt x="160223" y="107561"/>
                </a:lnTo>
                <a:lnTo>
                  <a:pt x="169576" y="111242"/>
                </a:lnTo>
                <a:lnTo>
                  <a:pt x="173997" y="113213"/>
                </a:lnTo>
                <a:lnTo>
                  <a:pt x="178849" y="115479"/>
                </a:lnTo>
                <a:lnTo>
                  <a:pt x="186782" y="117997"/>
                </a:lnTo>
                <a:lnTo>
                  <a:pt x="190229" y="118668"/>
                </a:lnTo>
                <a:lnTo>
                  <a:pt x="193481" y="118163"/>
                </a:lnTo>
                <a:lnTo>
                  <a:pt x="199633" y="115062"/>
                </a:lnTo>
                <a:lnTo>
                  <a:pt x="208084" y="113049"/>
                </a:lnTo>
                <a:lnTo>
                  <a:pt x="213003" y="112512"/>
                </a:lnTo>
                <a:lnTo>
                  <a:pt x="217236" y="111202"/>
                </a:lnTo>
                <a:lnTo>
                  <a:pt x="221010" y="109376"/>
                </a:lnTo>
                <a:lnTo>
                  <a:pt x="224479" y="107206"/>
                </a:lnTo>
                <a:lnTo>
                  <a:pt x="228697" y="104807"/>
                </a:lnTo>
                <a:lnTo>
                  <a:pt x="238464" y="99601"/>
                </a:lnTo>
                <a:lnTo>
                  <a:pt x="254670" y="91315"/>
                </a:lnTo>
                <a:lnTo>
                  <a:pt x="260255" y="87546"/>
                </a:lnTo>
                <a:lnTo>
                  <a:pt x="265882" y="83127"/>
                </a:lnTo>
                <a:lnTo>
                  <a:pt x="271538" y="78277"/>
                </a:lnTo>
                <a:lnTo>
                  <a:pt x="277214" y="75043"/>
                </a:lnTo>
                <a:lnTo>
                  <a:pt x="282904" y="72887"/>
                </a:lnTo>
                <a:lnTo>
                  <a:pt x="288602" y="71450"/>
                </a:lnTo>
                <a:lnTo>
                  <a:pt x="292399" y="69540"/>
                </a:lnTo>
                <a:lnTo>
                  <a:pt x="294932" y="67313"/>
                </a:lnTo>
                <a:lnTo>
                  <a:pt x="296620" y="64877"/>
                </a:lnTo>
                <a:lnTo>
                  <a:pt x="298698" y="63252"/>
                </a:lnTo>
                <a:lnTo>
                  <a:pt x="301036" y="62170"/>
                </a:lnTo>
                <a:lnTo>
                  <a:pt x="307081" y="60431"/>
                </a:lnTo>
                <a:lnTo>
                  <a:pt x="307577" y="62194"/>
                </a:lnTo>
                <a:lnTo>
                  <a:pt x="307907" y="65274"/>
                </a:lnTo>
                <a:lnTo>
                  <a:pt x="308569" y="771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2" name="SMARTPenAnnotation37"/>
          <p:cNvSpPr/>
          <p:nvPr/>
        </p:nvSpPr>
        <p:spPr>
          <a:xfrm>
            <a:off x="7238047" y="1808832"/>
            <a:ext cx="300038" cy="34225"/>
          </a:xfrm>
          <a:custGeom>
            <a:avLst/>
            <a:gdLst/>
            <a:ahLst/>
            <a:cxnLst/>
            <a:rect l="0" t="0" r="0" b="0"/>
            <a:pathLst>
              <a:path w="300038" h="34225">
                <a:moveTo>
                  <a:pt x="0" y="25682"/>
                </a:moveTo>
                <a:lnTo>
                  <a:pt x="0" y="33902"/>
                </a:lnTo>
                <a:lnTo>
                  <a:pt x="7796" y="34185"/>
                </a:lnTo>
                <a:lnTo>
                  <a:pt x="16483" y="34224"/>
                </a:lnTo>
                <a:lnTo>
                  <a:pt x="21466" y="33282"/>
                </a:lnTo>
                <a:lnTo>
                  <a:pt x="26694" y="31701"/>
                </a:lnTo>
                <a:lnTo>
                  <a:pt x="32083" y="29695"/>
                </a:lnTo>
                <a:lnTo>
                  <a:pt x="38534" y="28357"/>
                </a:lnTo>
                <a:lnTo>
                  <a:pt x="45692" y="27466"/>
                </a:lnTo>
                <a:lnTo>
                  <a:pt x="53321" y="26871"/>
                </a:lnTo>
                <a:lnTo>
                  <a:pt x="61265" y="26475"/>
                </a:lnTo>
                <a:lnTo>
                  <a:pt x="77711" y="26035"/>
                </a:lnTo>
                <a:lnTo>
                  <a:pt x="86098" y="24965"/>
                </a:lnTo>
                <a:lnTo>
                  <a:pt x="94546" y="23299"/>
                </a:lnTo>
                <a:lnTo>
                  <a:pt x="103036" y="21236"/>
                </a:lnTo>
                <a:lnTo>
                  <a:pt x="111553" y="18908"/>
                </a:lnTo>
                <a:lnTo>
                  <a:pt x="128637" y="13782"/>
                </a:lnTo>
                <a:lnTo>
                  <a:pt x="137193" y="12034"/>
                </a:lnTo>
                <a:lnTo>
                  <a:pt x="145755" y="10868"/>
                </a:lnTo>
                <a:lnTo>
                  <a:pt x="154319" y="10091"/>
                </a:lnTo>
                <a:lnTo>
                  <a:pt x="163839" y="8621"/>
                </a:lnTo>
                <a:lnTo>
                  <a:pt x="173996" y="6688"/>
                </a:lnTo>
                <a:lnTo>
                  <a:pt x="184578" y="4447"/>
                </a:lnTo>
                <a:lnTo>
                  <a:pt x="193537" y="2953"/>
                </a:lnTo>
                <a:lnTo>
                  <a:pt x="201415" y="1957"/>
                </a:lnTo>
                <a:lnTo>
                  <a:pt x="208572" y="1293"/>
                </a:lnTo>
                <a:lnTo>
                  <a:pt x="216201" y="850"/>
                </a:lnTo>
                <a:lnTo>
                  <a:pt x="232297" y="359"/>
                </a:lnTo>
                <a:lnTo>
                  <a:pt x="266484" y="0"/>
                </a:lnTo>
                <a:lnTo>
                  <a:pt x="271000" y="941"/>
                </a:lnTo>
                <a:lnTo>
                  <a:pt x="275917" y="2521"/>
                </a:lnTo>
                <a:lnTo>
                  <a:pt x="288394" y="7349"/>
                </a:lnTo>
                <a:lnTo>
                  <a:pt x="289418" y="8698"/>
                </a:lnTo>
                <a:lnTo>
                  <a:pt x="290100" y="10549"/>
                </a:lnTo>
                <a:lnTo>
                  <a:pt x="290555" y="12736"/>
                </a:lnTo>
                <a:lnTo>
                  <a:pt x="291811" y="15147"/>
                </a:lnTo>
                <a:lnTo>
                  <a:pt x="293601" y="17706"/>
                </a:lnTo>
                <a:lnTo>
                  <a:pt x="300037" y="256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3" name="SMARTPenAnnotation38"/>
          <p:cNvSpPr/>
          <p:nvPr/>
        </p:nvSpPr>
        <p:spPr>
          <a:xfrm>
            <a:off x="7366634" y="1894522"/>
            <a:ext cx="257176" cy="153919"/>
          </a:xfrm>
          <a:custGeom>
            <a:avLst/>
            <a:gdLst/>
            <a:ahLst/>
            <a:cxnLst/>
            <a:rect l="0" t="0" r="0" b="0"/>
            <a:pathLst>
              <a:path w="257176" h="153919">
                <a:moveTo>
                  <a:pt x="0" y="0"/>
                </a:moveTo>
                <a:lnTo>
                  <a:pt x="53032" y="0"/>
                </a:lnTo>
                <a:lnTo>
                  <a:pt x="57262" y="953"/>
                </a:lnTo>
                <a:lnTo>
                  <a:pt x="61987" y="2540"/>
                </a:lnTo>
                <a:lnTo>
                  <a:pt x="67043" y="4551"/>
                </a:lnTo>
                <a:lnTo>
                  <a:pt x="71365" y="5891"/>
                </a:lnTo>
                <a:lnTo>
                  <a:pt x="78709" y="7381"/>
                </a:lnTo>
                <a:lnTo>
                  <a:pt x="82953" y="7778"/>
                </a:lnTo>
                <a:lnTo>
                  <a:pt x="87687" y="8043"/>
                </a:lnTo>
                <a:lnTo>
                  <a:pt x="92748" y="8219"/>
                </a:lnTo>
                <a:lnTo>
                  <a:pt x="96122" y="9290"/>
                </a:lnTo>
                <a:lnTo>
                  <a:pt x="98372" y="10956"/>
                </a:lnTo>
                <a:lnTo>
                  <a:pt x="101824" y="15347"/>
                </a:lnTo>
                <a:lnTo>
                  <a:pt x="104078" y="17851"/>
                </a:lnTo>
                <a:lnTo>
                  <a:pt x="109122" y="23174"/>
                </a:lnTo>
                <a:lnTo>
                  <a:pt x="118392" y="32638"/>
                </a:lnTo>
                <a:lnTo>
                  <a:pt x="117982" y="34141"/>
                </a:lnTo>
                <a:lnTo>
                  <a:pt x="112851" y="41760"/>
                </a:lnTo>
                <a:lnTo>
                  <a:pt x="110477" y="45938"/>
                </a:lnTo>
                <a:lnTo>
                  <a:pt x="107941" y="50628"/>
                </a:lnTo>
                <a:lnTo>
                  <a:pt x="105299" y="54707"/>
                </a:lnTo>
                <a:lnTo>
                  <a:pt x="102584" y="58379"/>
                </a:lnTo>
                <a:lnTo>
                  <a:pt x="99822" y="61779"/>
                </a:lnTo>
                <a:lnTo>
                  <a:pt x="96076" y="64999"/>
                </a:lnTo>
                <a:lnTo>
                  <a:pt x="91673" y="68097"/>
                </a:lnTo>
                <a:lnTo>
                  <a:pt x="86833" y="71116"/>
                </a:lnTo>
                <a:lnTo>
                  <a:pt x="82654" y="75033"/>
                </a:lnTo>
                <a:lnTo>
                  <a:pt x="78915" y="79550"/>
                </a:lnTo>
                <a:lnTo>
                  <a:pt x="75471" y="84466"/>
                </a:lnTo>
                <a:lnTo>
                  <a:pt x="71269" y="88695"/>
                </a:lnTo>
                <a:lnTo>
                  <a:pt x="66563" y="92468"/>
                </a:lnTo>
                <a:lnTo>
                  <a:pt x="61521" y="95935"/>
                </a:lnTo>
                <a:lnTo>
                  <a:pt x="57206" y="99199"/>
                </a:lnTo>
                <a:lnTo>
                  <a:pt x="53378" y="102328"/>
                </a:lnTo>
                <a:lnTo>
                  <a:pt x="49872" y="105366"/>
                </a:lnTo>
                <a:lnTo>
                  <a:pt x="43439" y="108742"/>
                </a:lnTo>
                <a:lnTo>
                  <a:pt x="40389" y="109642"/>
                </a:lnTo>
                <a:lnTo>
                  <a:pt x="38356" y="111195"/>
                </a:lnTo>
                <a:lnTo>
                  <a:pt x="37001" y="113182"/>
                </a:lnTo>
                <a:lnTo>
                  <a:pt x="35496" y="117931"/>
                </a:lnTo>
                <a:lnTo>
                  <a:pt x="35094" y="120530"/>
                </a:lnTo>
                <a:lnTo>
                  <a:pt x="34826" y="123216"/>
                </a:lnTo>
                <a:lnTo>
                  <a:pt x="35600" y="125007"/>
                </a:lnTo>
                <a:lnTo>
                  <a:pt x="37069" y="126200"/>
                </a:lnTo>
                <a:lnTo>
                  <a:pt x="39000" y="126996"/>
                </a:lnTo>
                <a:lnTo>
                  <a:pt x="40288" y="128479"/>
                </a:lnTo>
                <a:lnTo>
                  <a:pt x="41147" y="130420"/>
                </a:lnTo>
                <a:lnTo>
                  <a:pt x="41718" y="132667"/>
                </a:lnTo>
                <a:lnTo>
                  <a:pt x="43053" y="134165"/>
                </a:lnTo>
                <a:lnTo>
                  <a:pt x="44895" y="135163"/>
                </a:lnTo>
                <a:lnTo>
                  <a:pt x="47075" y="135829"/>
                </a:lnTo>
                <a:lnTo>
                  <a:pt x="52037" y="139108"/>
                </a:lnTo>
                <a:lnTo>
                  <a:pt x="54694" y="141316"/>
                </a:lnTo>
                <a:lnTo>
                  <a:pt x="58370" y="142788"/>
                </a:lnTo>
                <a:lnTo>
                  <a:pt x="62727" y="143770"/>
                </a:lnTo>
                <a:lnTo>
                  <a:pt x="67535" y="144424"/>
                </a:lnTo>
                <a:lnTo>
                  <a:pt x="75418" y="147691"/>
                </a:lnTo>
                <a:lnTo>
                  <a:pt x="78854" y="149896"/>
                </a:lnTo>
                <a:lnTo>
                  <a:pt x="83050" y="151365"/>
                </a:lnTo>
                <a:lnTo>
                  <a:pt x="87752" y="152345"/>
                </a:lnTo>
                <a:lnTo>
                  <a:pt x="92791" y="152999"/>
                </a:lnTo>
                <a:lnTo>
                  <a:pt x="98056" y="153434"/>
                </a:lnTo>
                <a:lnTo>
                  <a:pt x="103471" y="153724"/>
                </a:lnTo>
                <a:lnTo>
                  <a:pt x="108985" y="153918"/>
                </a:lnTo>
                <a:lnTo>
                  <a:pt x="114567" y="153094"/>
                </a:lnTo>
                <a:lnTo>
                  <a:pt x="120194" y="151593"/>
                </a:lnTo>
                <a:lnTo>
                  <a:pt x="125849" y="149640"/>
                </a:lnTo>
                <a:lnTo>
                  <a:pt x="131524" y="148337"/>
                </a:lnTo>
                <a:lnTo>
                  <a:pt x="137214" y="147469"/>
                </a:lnTo>
                <a:lnTo>
                  <a:pt x="142911" y="146890"/>
                </a:lnTo>
                <a:lnTo>
                  <a:pt x="148614" y="146504"/>
                </a:lnTo>
                <a:lnTo>
                  <a:pt x="154321" y="146247"/>
                </a:lnTo>
                <a:lnTo>
                  <a:pt x="160031" y="146076"/>
                </a:lnTo>
                <a:lnTo>
                  <a:pt x="166695" y="145009"/>
                </a:lnTo>
                <a:lnTo>
                  <a:pt x="173995" y="143345"/>
                </a:lnTo>
                <a:lnTo>
                  <a:pt x="181719" y="141283"/>
                </a:lnTo>
                <a:lnTo>
                  <a:pt x="187821" y="139909"/>
                </a:lnTo>
                <a:lnTo>
                  <a:pt x="192842" y="138993"/>
                </a:lnTo>
                <a:lnTo>
                  <a:pt x="197141" y="138382"/>
                </a:lnTo>
                <a:lnTo>
                  <a:pt x="201913" y="137975"/>
                </a:lnTo>
                <a:lnTo>
                  <a:pt x="206999" y="137703"/>
                </a:lnTo>
                <a:lnTo>
                  <a:pt x="212294" y="137522"/>
                </a:lnTo>
                <a:lnTo>
                  <a:pt x="217730" y="136449"/>
                </a:lnTo>
                <a:lnTo>
                  <a:pt x="223259" y="134781"/>
                </a:lnTo>
                <a:lnTo>
                  <a:pt x="228849" y="132716"/>
                </a:lnTo>
                <a:lnTo>
                  <a:pt x="233529" y="131340"/>
                </a:lnTo>
                <a:lnTo>
                  <a:pt x="241269" y="129811"/>
                </a:lnTo>
                <a:lnTo>
                  <a:pt x="247883" y="126591"/>
                </a:lnTo>
                <a:lnTo>
                  <a:pt x="257175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4" name="SMARTPenAnnotation39"/>
          <p:cNvSpPr/>
          <p:nvPr/>
        </p:nvSpPr>
        <p:spPr>
          <a:xfrm>
            <a:off x="6586651" y="1783080"/>
            <a:ext cx="334215" cy="34291"/>
          </a:xfrm>
          <a:custGeom>
            <a:avLst/>
            <a:gdLst/>
            <a:ahLst/>
            <a:cxnLst/>
            <a:rect l="0" t="0" r="0" b="0"/>
            <a:pathLst>
              <a:path w="334215" h="34291">
                <a:moveTo>
                  <a:pt x="17031" y="34290"/>
                </a:moveTo>
                <a:lnTo>
                  <a:pt x="17031" y="29739"/>
                </a:lnTo>
                <a:lnTo>
                  <a:pt x="16079" y="28398"/>
                </a:lnTo>
                <a:lnTo>
                  <a:pt x="14491" y="27505"/>
                </a:lnTo>
                <a:lnTo>
                  <a:pt x="9650" y="26070"/>
                </a:lnTo>
                <a:lnTo>
                  <a:pt x="270" y="25726"/>
                </a:lnTo>
                <a:lnTo>
                  <a:pt x="143" y="26676"/>
                </a:lnTo>
                <a:lnTo>
                  <a:pt x="57" y="28261"/>
                </a:lnTo>
                <a:lnTo>
                  <a:pt x="0" y="30271"/>
                </a:lnTo>
                <a:lnTo>
                  <a:pt x="915" y="31610"/>
                </a:lnTo>
                <a:lnTo>
                  <a:pt x="2477" y="32503"/>
                </a:lnTo>
                <a:lnTo>
                  <a:pt x="6752" y="33496"/>
                </a:lnTo>
                <a:lnTo>
                  <a:pt x="14515" y="34054"/>
                </a:lnTo>
                <a:lnTo>
                  <a:pt x="22847" y="34220"/>
                </a:lnTo>
                <a:lnTo>
                  <a:pt x="28506" y="34259"/>
                </a:lnTo>
                <a:lnTo>
                  <a:pt x="31348" y="33316"/>
                </a:lnTo>
                <a:lnTo>
                  <a:pt x="34196" y="31736"/>
                </a:lnTo>
                <a:lnTo>
                  <a:pt x="37047" y="29730"/>
                </a:lnTo>
                <a:lnTo>
                  <a:pt x="41805" y="28392"/>
                </a:lnTo>
                <a:lnTo>
                  <a:pt x="47835" y="27500"/>
                </a:lnTo>
                <a:lnTo>
                  <a:pt x="54712" y="26906"/>
                </a:lnTo>
                <a:lnTo>
                  <a:pt x="61202" y="25557"/>
                </a:lnTo>
                <a:lnTo>
                  <a:pt x="67433" y="23706"/>
                </a:lnTo>
                <a:lnTo>
                  <a:pt x="73492" y="21518"/>
                </a:lnTo>
                <a:lnTo>
                  <a:pt x="80390" y="20060"/>
                </a:lnTo>
                <a:lnTo>
                  <a:pt x="87845" y="19089"/>
                </a:lnTo>
                <a:lnTo>
                  <a:pt x="95672" y="18441"/>
                </a:lnTo>
                <a:lnTo>
                  <a:pt x="103749" y="17056"/>
                </a:lnTo>
                <a:lnTo>
                  <a:pt x="111990" y="15180"/>
                </a:lnTo>
                <a:lnTo>
                  <a:pt x="150300" y="5327"/>
                </a:lnTo>
                <a:lnTo>
                  <a:pt x="161122" y="3551"/>
                </a:lnTo>
                <a:lnTo>
                  <a:pt x="172147" y="2367"/>
                </a:lnTo>
                <a:lnTo>
                  <a:pt x="183307" y="1578"/>
                </a:lnTo>
                <a:lnTo>
                  <a:pt x="193604" y="1052"/>
                </a:lnTo>
                <a:lnTo>
                  <a:pt x="212665" y="467"/>
                </a:lnTo>
                <a:lnTo>
                  <a:pt x="260948" y="41"/>
                </a:lnTo>
                <a:lnTo>
                  <a:pt x="33421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5" name="SMARTPenAnnotation40"/>
          <p:cNvSpPr/>
          <p:nvPr/>
        </p:nvSpPr>
        <p:spPr>
          <a:xfrm>
            <a:off x="6681337" y="1868909"/>
            <a:ext cx="290964" cy="136942"/>
          </a:xfrm>
          <a:custGeom>
            <a:avLst/>
            <a:gdLst/>
            <a:ahLst/>
            <a:cxnLst/>
            <a:rect l="0" t="0" r="0" b="0"/>
            <a:pathLst>
              <a:path w="290964" h="136942">
                <a:moveTo>
                  <a:pt x="33788" y="17041"/>
                </a:moveTo>
                <a:lnTo>
                  <a:pt x="33788" y="9660"/>
                </a:lnTo>
                <a:lnTo>
                  <a:pt x="34740" y="9262"/>
                </a:lnTo>
                <a:lnTo>
                  <a:pt x="42518" y="8538"/>
                </a:lnTo>
                <a:lnTo>
                  <a:pt x="46558" y="8499"/>
                </a:lnTo>
                <a:lnTo>
                  <a:pt x="54068" y="5942"/>
                </a:lnTo>
                <a:lnTo>
                  <a:pt x="58738" y="3926"/>
                </a:lnTo>
                <a:lnTo>
                  <a:pt x="63756" y="2583"/>
                </a:lnTo>
                <a:lnTo>
                  <a:pt x="69007" y="1687"/>
                </a:lnTo>
                <a:lnTo>
                  <a:pt x="74412" y="1090"/>
                </a:lnTo>
                <a:lnTo>
                  <a:pt x="79920" y="692"/>
                </a:lnTo>
                <a:lnTo>
                  <a:pt x="85498" y="426"/>
                </a:lnTo>
                <a:lnTo>
                  <a:pt x="96775" y="131"/>
                </a:lnTo>
                <a:lnTo>
                  <a:pt x="108137" y="0"/>
                </a:lnTo>
                <a:lnTo>
                  <a:pt x="113834" y="918"/>
                </a:lnTo>
                <a:lnTo>
                  <a:pt x="119537" y="2482"/>
                </a:lnTo>
                <a:lnTo>
                  <a:pt x="125244" y="4477"/>
                </a:lnTo>
                <a:lnTo>
                  <a:pt x="130954" y="5808"/>
                </a:lnTo>
                <a:lnTo>
                  <a:pt x="136665" y="6694"/>
                </a:lnTo>
                <a:lnTo>
                  <a:pt x="142378" y="7286"/>
                </a:lnTo>
                <a:lnTo>
                  <a:pt x="148091" y="8632"/>
                </a:lnTo>
                <a:lnTo>
                  <a:pt x="153805" y="10483"/>
                </a:lnTo>
                <a:lnTo>
                  <a:pt x="159519" y="12669"/>
                </a:lnTo>
                <a:lnTo>
                  <a:pt x="165234" y="15078"/>
                </a:lnTo>
                <a:lnTo>
                  <a:pt x="170949" y="17637"/>
                </a:lnTo>
                <a:lnTo>
                  <a:pt x="176663" y="20296"/>
                </a:lnTo>
                <a:lnTo>
                  <a:pt x="181426" y="23021"/>
                </a:lnTo>
                <a:lnTo>
                  <a:pt x="185553" y="25790"/>
                </a:lnTo>
                <a:lnTo>
                  <a:pt x="189256" y="28588"/>
                </a:lnTo>
                <a:lnTo>
                  <a:pt x="192679" y="31407"/>
                </a:lnTo>
                <a:lnTo>
                  <a:pt x="195912" y="34238"/>
                </a:lnTo>
                <a:lnTo>
                  <a:pt x="199021" y="37078"/>
                </a:lnTo>
                <a:lnTo>
                  <a:pt x="201093" y="39924"/>
                </a:lnTo>
                <a:lnTo>
                  <a:pt x="202475" y="42774"/>
                </a:lnTo>
                <a:lnTo>
                  <a:pt x="203396" y="45626"/>
                </a:lnTo>
                <a:lnTo>
                  <a:pt x="204010" y="48480"/>
                </a:lnTo>
                <a:lnTo>
                  <a:pt x="204419" y="51335"/>
                </a:lnTo>
                <a:lnTo>
                  <a:pt x="204692" y="54191"/>
                </a:lnTo>
                <a:lnTo>
                  <a:pt x="203921" y="57048"/>
                </a:lnTo>
                <a:lnTo>
                  <a:pt x="202455" y="59905"/>
                </a:lnTo>
                <a:lnTo>
                  <a:pt x="200525" y="62762"/>
                </a:lnTo>
                <a:lnTo>
                  <a:pt x="198286" y="66571"/>
                </a:lnTo>
                <a:lnTo>
                  <a:pt x="195840" y="71016"/>
                </a:lnTo>
                <a:lnTo>
                  <a:pt x="193258" y="75884"/>
                </a:lnTo>
                <a:lnTo>
                  <a:pt x="190583" y="80082"/>
                </a:lnTo>
                <a:lnTo>
                  <a:pt x="187848" y="83833"/>
                </a:lnTo>
                <a:lnTo>
                  <a:pt x="185073" y="87286"/>
                </a:lnTo>
                <a:lnTo>
                  <a:pt x="182269" y="90541"/>
                </a:lnTo>
                <a:lnTo>
                  <a:pt x="179448" y="93664"/>
                </a:lnTo>
                <a:lnTo>
                  <a:pt x="173773" y="99673"/>
                </a:lnTo>
                <a:lnTo>
                  <a:pt x="159513" y="114164"/>
                </a:lnTo>
                <a:lnTo>
                  <a:pt x="155704" y="116080"/>
                </a:lnTo>
                <a:lnTo>
                  <a:pt x="151261" y="117357"/>
                </a:lnTo>
                <a:lnTo>
                  <a:pt x="146393" y="118208"/>
                </a:lnTo>
                <a:lnTo>
                  <a:pt x="141243" y="119728"/>
                </a:lnTo>
                <a:lnTo>
                  <a:pt x="135905" y="121694"/>
                </a:lnTo>
                <a:lnTo>
                  <a:pt x="130441" y="123957"/>
                </a:lnTo>
                <a:lnTo>
                  <a:pt x="121829" y="126471"/>
                </a:lnTo>
                <a:lnTo>
                  <a:pt x="113875" y="128541"/>
                </a:lnTo>
                <a:lnTo>
                  <a:pt x="109087" y="130427"/>
                </a:lnTo>
                <a:lnTo>
                  <a:pt x="103989" y="132637"/>
                </a:lnTo>
                <a:lnTo>
                  <a:pt x="98686" y="134110"/>
                </a:lnTo>
                <a:lnTo>
                  <a:pt x="93246" y="135092"/>
                </a:lnTo>
                <a:lnTo>
                  <a:pt x="87714" y="135746"/>
                </a:lnTo>
                <a:lnTo>
                  <a:pt x="79027" y="136474"/>
                </a:lnTo>
                <a:lnTo>
                  <a:pt x="71039" y="136797"/>
                </a:lnTo>
                <a:lnTo>
                  <a:pt x="61139" y="136941"/>
                </a:lnTo>
                <a:lnTo>
                  <a:pt x="56785" y="136026"/>
                </a:lnTo>
                <a:lnTo>
                  <a:pt x="46105" y="131141"/>
                </a:lnTo>
                <a:lnTo>
                  <a:pt x="39897" y="129664"/>
                </a:lnTo>
                <a:lnTo>
                  <a:pt x="31047" y="128833"/>
                </a:lnTo>
                <a:lnTo>
                  <a:pt x="28151" y="127764"/>
                </a:lnTo>
                <a:lnTo>
                  <a:pt x="22392" y="124036"/>
                </a:lnTo>
                <a:lnTo>
                  <a:pt x="16658" y="121744"/>
                </a:lnTo>
                <a:lnTo>
                  <a:pt x="13795" y="121133"/>
                </a:lnTo>
                <a:lnTo>
                  <a:pt x="8074" y="117914"/>
                </a:lnTo>
                <a:lnTo>
                  <a:pt x="1192" y="112637"/>
                </a:lnTo>
                <a:lnTo>
                  <a:pt x="628" y="111252"/>
                </a:lnTo>
                <a:lnTo>
                  <a:pt x="0" y="107172"/>
                </a:lnTo>
                <a:lnTo>
                  <a:pt x="785" y="105703"/>
                </a:lnTo>
                <a:lnTo>
                  <a:pt x="2261" y="104724"/>
                </a:lnTo>
                <a:lnTo>
                  <a:pt x="4197" y="104071"/>
                </a:lnTo>
                <a:lnTo>
                  <a:pt x="8889" y="100806"/>
                </a:lnTo>
                <a:lnTo>
                  <a:pt x="11473" y="98602"/>
                </a:lnTo>
                <a:lnTo>
                  <a:pt x="14149" y="97132"/>
                </a:lnTo>
                <a:lnTo>
                  <a:pt x="19662" y="95499"/>
                </a:lnTo>
                <a:lnTo>
                  <a:pt x="27827" y="94774"/>
                </a:lnTo>
                <a:lnTo>
                  <a:pt x="32671" y="94580"/>
                </a:lnTo>
                <a:lnTo>
                  <a:pt x="43134" y="94365"/>
                </a:lnTo>
                <a:lnTo>
                  <a:pt x="94342" y="94203"/>
                </a:lnTo>
                <a:lnTo>
                  <a:pt x="101780" y="95152"/>
                </a:lnTo>
                <a:lnTo>
                  <a:pt x="108643" y="96738"/>
                </a:lnTo>
                <a:lnTo>
                  <a:pt x="115124" y="98747"/>
                </a:lnTo>
                <a:lnTo>
                  <a:pt x="122301" y="100087"/>
                </a:lnTo>
                <a:lnTo>
                  <a:pt x="129944" y="100980"/>
                </a:lnTo>
                <a:lnTo>
                  <a:pt x="137897" y="101575"/>
                </a:lnTo>
                <a:lnTo>
                  <a:pt x="145104" y="101972"/>
                </a:lnTo>
                <a:lnTo>
                  <a:pt x="158192" y="102413"/>
                </a:lnTo>
                <a:lnTo>
                  <a:pt x="164349" y="103483"/>
                </a:lnTo>
                <a:lnTo>
                  <a:pt x="170358" y="105149"/>
                </a:lnTo>
                <a:lnTo>
                  <a:pt x="176270" y="107212"/>
                </a:lnTo>
                <a:lnTo>
                  <a:pt x="183068" y="108587"/>
                </a:lnTo>
                <a:lnTo>
                  <a:pt x="190458" y="109504"/>
                </a:lnTo>
                <a:lnTo>
                  <a:pt x="198242" y="110115"/>
                </a:lnTo>
                <a:lnTo>
                  <a:pt x="205337" y="110523"/>
                </a:lnTo>
                <a:lnTo>
                  <a:pt x="218299" y="110976"/>
                </a:lnTo>
                <a:lnTo>
                  <a:pt x="236307" y="111231"/>
                </a:lnTo>
                <a:lnTo>
                  <a:pt x="242142" y="112219"/>
                </a:lnTo>
                <a:lnTo>
                  <a:pt x="247939" y="113830"/>
                </a:lnTo>
                <a:lnTo>
                  <a:pt x="253707" y="115857"/>
                </a:lnTo>
                <a:lnTo>
                  <a:pt x="259458" y="117208"/>
                </a:lnTo>
                <a:lnTo>
                  <a:pt x="265197" y="118109"/>
                </a:lnTo>
                <a:lnTo>
                  <a:pt x="270928" y="118709"/>
                </a:lnTo>
                <a:lnTo>
                  <a:pt x="279836" y="121917"/>
                </a:lnTo>
                <a:lnTo>
                  <a:pt x="290963" y="1284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6" name="SMARTPenAnnotation41"/>
          <p:cNvSpPr/>
          <p:nvPr/>
        </p:nvSpPr>
        <p:spPr>
          <a:xfrm>
            <a:off x="6732387" y="2168874"/>
            <a:ext cx="291348" cy="179843"/>
          </a:xfrm>
          <a:custGeom>
            <a:avLst/>
            <a:gdLst/>
            <a:ahLst/>
            <a:cxnLst/>
            <a:rect l="0" t="0" r="0" b="0"/>
            <a:pathLst>
              <a:path w="291348" h="179843">
                <a:moveTo>
                  <a:pt x="145615" y="17113"/>
                </a:moveTo>
                <a:lnTo>
                  <a:pt x="145615" y="9732"/>
                </a:lnTo>
                <a:lnTo>
                  <a:pt x="144663" y="9335"/>
                </a:lnTo>
                <a:lnTo>
                  <a:pt x="141064" y="8894"/>
                </a:lnTo>
                <a:lnTo>
                  <a:pt x="138771" y="7823"/>
                </a:lnTo>
                <a:lnTo>
                  <a:pt x="130993" y="2719"/>
                </a:lnTo>
                <a:lnTo>
                  <a:pt x="125464" y="1191"/>
                </a:lnTo>
                <a:lnTo>
                  <a:pt x="116996" y="330"/>
                </a:lnTo>
                <a:lnTo>
                  <a:pt x="108455" y="75"/>
                </a:lnTo>
                <a:lnTo>
                  <a:pt x="99892" y="0"/>
                </a:lnTo>
                <a:lnTo>
                  <a:pt x="91639" y="2522"/>
                </a:lnTo>
                <a:lnTo>
                  <a:pt x="82572" y="5866"/>
                </a:lnTo>
                <a:lnTo>
                  <a:pt x="75369" y="7352"/>
                </a:lnTo>
                <a:lnTo>
                  <a:pt x="68992" y="10552"/>
                </a:lnTo>
                <a:lnTo>
                  <a:pt x="62030" y="15150"/>
                </a:lnTo>
                <a:lnTo>
                  <a:pt x="57507" y="17709"/>
                </a:lnTo>
                <a:lnTo>
                  <a:pt x="52586" y="20368"/>
                </a:lnTo>
                <a:lnTo>
                  <a:pt x="44579" y="25862"/>
                </a:lnTo>
                <a:lnTo>
                  <a:pt x="41110" y="28661"/>
                </a:lnTo>
                <a:lnTo>
                  <a:pt x="37845" y="32431"/>
                </a:lnTo>
                <a:lnTo>
                  <a:pt x="34716" y="36850"/>
                </a:lnTo>
                <a:lnTo>
                  <a:pt x="31677" y="41701"/>
                </a:lnTo>
                <a:lnTo>
                  <a:pt x="28699" y="46840"/>
                </a:lnTo>
                <a:lnTo>
                  <a:pt x="22850" y="57630"/>
                </a:lnTo>
                <a:lnTo>
                  <a:pt x="19956" y="62222"/>
                </a:lnTo>
                <a:lnTo>
                  <a:pt x="17075" y="66236"/>
                </a:lnTo>
                <a:lnTo>
                  <a:pt x="14202" y="69864"/>
                </a:lnTo>
                <a:lnTo>
                  <a:pt x="12287" y="74188"/>
                </a:lnTo>
                <a:lnTo>
                  <a:pt x="11009" y="78975"/>
                </a:lnTo>
                <a:lnTo>
                  <a:pt x="10158" y="84072"/>
                </a:lnTo>
                <a:lnTo>
                  <a:pt x="8637" y="89375"/>
                </a:lnTo>
                <a:lnTo>
                  <a:pt x="6672" y="94815"/>
                </a:lnTo>
                <a:lnTo>
                  <a:pt x="4409" y="100347"/>
                </a:lnTo>
                <a:lnTo>
                  <a:pt x="2900" y="104987"/>
                </a:lnTo>
                <a:lnTo>
                  <a:pt x="1894" y="109033"/>
                </a:lnTo>
                <a:lnTo>
                  <a:pt x="1223" y="112683"/>
                </a:lnTo>
                <a:lnTo>
                  <a:pt x="777" y="117022"/>
                </a:lnTo>
                <a:lnTo>
                  <a:pt x="478" y="121819"/>
                </a:lnTo>
                <a:lnTo>
                  <a:pt x="148" y="131276"/>
                </a:lnTo>
                <a:lnTo>
                  <a:pt x="0" y="138655"/>
                </a:lnTo>
                <a:lnTo>
                  <a:pt x="914" y="141956"/>
                </a:lnTo>
                <a:lnTo>
                  <a:pt x="2475" y="145109"/>
                </a:lnTo>
                <a:lnTo>
                  <a:pt x="4469" y="148164"/>
                </a:lnTo>
                <a:lnTo>
                  <a:pt x="6750" y="151153"/>
                </a:lnTo>
                <a:lnTo>
                  <a:pt x="9223" y="154098"/>
                </a:lnTo>
                <a:lnTo>
                  <a:pt x="11825" y="157014"/>
                </a:lnTo>
                <a:lnTo>
                  <a:pt x="17255" y="162794"/>
                </a:lnTo>
                <a:lnTo>
                  <a:pt x="20037" y="165669"/>
                </a:lnTo>
                <a:lnTo>
                  <a:pt x="21892" y="168537"/>
                </a:lnTo>
                <a:lnTo>
                  <a:pt x="23128" y="171403"/>
                </a:lnTo>
                <a:lnTo>
                  <a:pt x="23952" y="174265"/>
                </a:lnTo>
                <a:lnTo>
                  <a:pt x="25453" y="176174"/>
                </a:lnTo>
                <a:lnTo>
                  <a:pt x="27408" y="177446"/>
                </a:lnTo>
                <a:lnTo>
                  <a:pt x="29663" y="178294"/>
                </a:lnTo>
                <a:lnTo>
                  <a:pt x="37248" y="179237"/>
                </a:lnTo>
                <a:lnTo>
                  <a:pt x="46017" y="179655"/>
                </a:lnTo>
                <a:lnTo>
                  <a:pt x="53089" y="179842"/>
                </a:lnTo>
                <a:lnTo>
                  <a:pt x="56308" y="178939"/>
                </a:lnTo>
                <a:lnTo>
                  <a:pt x="62426" y="175396"/>
                </a:lnTo>
                <a:lnTo>
                  <a:pt x="70859" y="170646"/>
                </a:lnTo>
                <a:lnTo>
                  <a:pt x="75775" y="168046"/>
                </a:lnTo>
                <a:lnTo>
                  <a:pt x="83778" y="162617"/>
                </a:lnTo>
                <a:lnTo>
                  <a:pt x="87245" y="159835"/>
                </a:lnTo>
                <a:lnTo>
                  <a:pt x="93638" y="156745"/>
                </a:lnTo>
                <a:lnTo>
                  <a:pt x="96676" y="155921"/>
                </a:lnTo>
                <a:lnTo>
                  <a:pt x="99654" y="153467"/>
                </a:lnTo>
                <a:lnTo>
                  <a:pt x="102592" y="149926"/>
                </a:lnTo>
                <a:lnTo>
                  <a:pt x="105503" y="145660"/>
                </a:lnTo>
                <a:lnTo>
                  <a:pt x="107444" y="141864"/>
                </a:lnTo>
                <a:lnTo>
                  <a:pt x="108738" y="138380"/>
                </a:lnTo>
                <a:lnTo>
                  <a:pt x="109600" y="135105"/>
                </a:lnTo>
                <a:lnTo>
                  <a:pt x="111128" y="131969"/>
                </a:lnTo>
                <a:lnTo>
                  <a:pt x="113099" y="128927"/>
                </a:lnTo>
                <a:lnTo>
                  <a:pt x="115365" y="125946"/>
                </a:lnTo>
                <a:lnTo>
                  <a:pt x="116876" y="123005"/>
                </a:lnTo>
                <a:lnTo>
                  <a:pt x="117883" y="120093"/>
                </a:lnTo>
                <a:lnTo>
                  <a:pt x="118555" y="117199"/>
                </a:lnTo>
                <a:lnTo>
                  <a:pt x="119955" y="113364"/>
                </a:lnTo>
                <a:lnTo>
                  <a:pt x="121841" y="108903"/>
                </a:lnTo>
                <a:lnTo>
                  <a:pt x="124051" y="104024"/>
                </a:lnTo>
                <a:lnTo>
                  <a:pt x="124571" y="99819"/>
                </a:lnTo>
                <a:lnTo>
                  <a:pt x="123966" y="96063"/>
                </a:lnTo>
                <a:lnTo>
                  <a:pt x="122610" y="92606"/>
                </a:lnTo>
                <a:lnTo>
                  <a:pt x="121706" y="89349"/>
                </a:lnTo>
                <a:lnTo>
                  <a:pt x="121103" y="86225"/>
                </a:lnTo>
                <a:lnTo>
                  <a:pt x="120701" y="83191"/>
                </a:lnTo>
                <a:lnTo>
                  <a:pt x="120433" y="79262"/>
                </a:lnTo>
                <a:lnTo>
                  <a:pt x="120255" y="74738"/>
                </a:lnTo>
                <a:lnTo>
                  <a:pt x="119968" y="58341"/>
                </a:lnTo>
                <a:lnTo>
                  <a:pt x="119897" y="26083"/>
                </a:lnTo>
                <a:lnTo>
                  <a:pt x="119897" y="33101"/>
                </a:lnTo>
                <a:lnTo>
                  <a:pt x="124448" y="38466"/>
                </a:lnTo>
                <a:lnTo>
                  <a:pt x="125789" y="40873"/>
                </a:lnTo>
                <a:lnTo>
                  <a:pt x="127278" y="46088"/>
                </a:lnTo>
                <a:lnTo>
                  <a:pt x="128628" y="49765"/>
                </a:lnTo>
                <a:lnTo>
                  <a:pt x="130480" y="54121"/>
                </a:lnTo>
                <a:lnTo>
                  <a:pt x="132668" y="58930"/>
                </a:lnTo>
                <a:lnTo>
                  <a:pt x="134126" y="63088"/>
                </a:lnTo>
                <a:lnTo>
                  <a:pt x="135098" y="66813"/>
                </a:lnTo>
                <a:lnTo>
                  <a:pt x="135747" y="70249"/>
                </a:lnTo>
                <a:lnTo>
                  <a:pt x="137131" y="73492"/>
                </a:lnTo>
                <a:lnTo>
                  <a:pt x="139007" y="76606"/>
                </a:lnTo>
                <a:lnTo>
                  <a:pt x="141209" y="79635"/>
                </a:lnTo>
                <a:lnTo>
                  <a:pt x="143631" y="83560"/>
                </a:lnTo>
                <a:lnTo>
                  <a:pt x="146197" y="88081"/>
                </a:lnTo>
                <a:lnTo>
                  <a:pt x="148861" y="93000"/>
                </a:lnTo>
                <a:lnTo>
                  <a:pt x="150637" y="97232"/>
                </a:lnTo>
                <a:lnTo>
                  <a:pt x="151820" y="101005"/>
                </a:lnTo>
                <a:lnTo>
                  <a:pt x="152609" y="104474"/>
                </a:lnTo>
                <a:lnTo>
                  <a:pt x="154088" y="107738"/>
                </a:lnTo>
                <a:lnTo>
                  <a:pt x="156026" y="110868"/>
                </a:lnTo>
                <a:lnTo>
                  <a:pt x="158271" y="113906"/>
                </a:lnTo>
                <a:lnTo>
                  <a:pt x="160720" y="116884"/>
                </a:lnTo>
                <a:lnTo>
                  <a:pt x="163305" y="119822"/>
                </a:lnTo>
                <a:lnTo>
                  <a:pt x="165981" y="122733"/>
                </a:lnTo>
                <a:lnTo>
                  <a:pt x="168718" y="126579"/>
                </a:lnTo>
                <a:lnTo>
                  <a:pt x="171494" y="131048"/>
                </a:lnTo>
                <a:lnTo>
                  <a:pt x="174298" y="135932"/>
                </a:lnTo>
                <a:lnTo>
                  <a:pt x="177119" y="139188"/>
                </a:lnTo>
                <a:lnTo>
                  <a:pt x="179953" y="141359"/>
                </a:lnTo>
                <a:lnTo>
                  <a:pt x="185641" y="144723"/>
                </a:lnTo>
                <a:lnTo>
                  <a:pt x="191344" y="149394"/>
                </a:lnTo>
                <a:lnTo>
                  <a:pt x="194199" y="151020"/>
                </a:lnTo>
                <a:lnTo>
                  <a:pt x="202767" y="154262"/>
                </a:lnTo>
                <a:lnTo>
                  <a:pt x="208481" y="158395"/>
                </a:lnTo>
                <a:lnTo>
                  <a:pt x="212291" y="159879"/>
                </a:lnTo>
                <a:lnTo>
                  <a:pt x="216736" y="160868"/>
                </a:lnTo>
                <a:lnTo>
                  <a:pt x="225802" y="161967"/>
                </a:lnTo>
                <a:lnTo>
                  <a:pt x="233007" y="162455"/>
                </a:lnTo>
                <a:lnTo>
                  <a:pt x="241923" y="162672"/>
                </a:lnTo>
                <a:lnTo>
                  <a:pt x="258619" y="162811"/>
                </a:lnTo>
                <a:lnTo>
                  <a:pt x="267595" y="160290"/>
                </a:lnTo>
                <a:lnTo>
                  <a:pt x="279777" y="155462"/>
                </a:lnTo>
                <a:lnTo>
                  <a:pt x="283982" y="154801"/>
                </a:lnTo>
                <a:lnTo>
                  <a:pt x="291347" y="1542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7" name="SMARTPenAnnotation42"/>
          <p:cNvSpPr/>
          <p:nvPr/>
        </p:nvSpPr>
        <p:spPr>
          <a:xfrm>
            <a:off x="7075169" y="2194560"/>
            <a:ext cx="180024" cy="25718"/>
          </a:xfrm>
          <a:custGeom>
            <a:avLst/>
            <a:gdLst/>
            <a:ahLst/>
            <a:cxnLst/>
            <a:rect l="0" t="0" r="0" b="0"/>
            <a:pathLst>
              <a:path w="180024" h="25718">
                <a:moveTo>
                  <a:pt x="0" y="25717"/>
                </a:moveTo>
                <a:lnTo>
                  <a:pt x="7382" y="18336"/>
                </a:lnTo>
                <a:lnTo>
                  <a:pt x="10584" y="17674"/>
                </a:lnTo>
                <a:lnTo>
                  <a:pt x="12772" y="17498"/>
                </a:lnTo>
                <a:lnTo>
                  <a:pt x="15182" y="16427"/>
                </a:lnTo>
                <a:lnTo>
                  <a:pt x="17742" y="14761"/>
                </a:lnTo>
                <a:lnTo>
                  <a:pt x="20400" y="12698"/>
                </a:lnTo>
                <a:lnTo>
                  <a:pt x="24079" y="11323"/>
                </a:lnTo>
                <a:lnTo>
                  <a:pt x="28435" y="10406"/>
                </a:lnTo>
                <a:lnTo>
                  <a:pt x="33245" y="9794"/>
                </a:lnTo>
                <a:lnTo>
                  <a:pt x="38355" y="9387"/>
                </a:lnTo>
                <a:lnTo>
                  <a:pt x="43668" y="9115"/>
                </a:lnTo>
                <a:lnTo>
                  <a:pt x="49115" y="8934"/>
                </a:lnTo>
                <a:lnTo>
                  <a:pt x="53698" y="7861"/>
                </a:lnTo>
                <a:lnTo>
                  <a:pt x="57707" y="6193"/>
                </a:lnTo>
                <a:lnTo>
                  <a:pt x="61331" y="4129"/>
                </a:lnTo>
                <a:lnTo>
                  <a:pt x="65653" y="2752"/>
                </a:lnTo>
                <a:lnTo>
                  <a:pt x="70439" y="1835"/>
                </a:lnTo>
                <a:lnTo>
                  <a:pt x="75534" y="1223"/>
                </a:lnTo>
                <a:lnTo>
                  <a:pt x="81789" y="815"/>
                </a:lnTo>
                <a:lnTo>
                  <a:pt x="88816" y="543"/>
                </a:lnTo>
                <a:lnTo>
                  <a:pt x="111524" y="107"/>
                </a:lnTo>
                <a:lnTo>
                  <a:pt x="157876" y="0"/>
                </a:lnTo>
                <a:lnTo>
                  <a:pt x="160496" y="953"/>
                </a:lnTo>
                <a:lnTo>
                  <a:pt x="163195" y="2540"/>
                </a:lnTo>
                <a:lnTo>
                  <a:pt x="165947" y="4551"/>
                </a:lnTo>
                <a:lnTo>
                  <a:pt x="168734" y="5891"/>
                </a:lnTo>
                <a:lnTo>
                  <a:pt x="171545" y="6785"/>
                </a:lnTo>
                <a:lnTo>
                  <a:pt x="180023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8" name="SMARTPenAnnotation43"/>
          <p:cNvSpPr/>
          <p:nvPr/>
        </p:nvSpPr>
        <p:spPr>
          <a:xfrm>
            <a:off x="7143750" y="2254567"/>
            <a:ext cx="188595" cy="8573"/>
          </a:xfrm>
          <a:custGeom>
            <a:avLst/>
            <a:gdLst/>
            <a:ahLst/>
            <a:cxnLst/>
            <a:rect l="0" t="0" r="0" b="0"/>
            <a:pathLst>
              <a:path w="188595" h="8573">
                <a:moveTo>
                  <a:pt x="0" y="0"/>
                </a:moveTo>
                <a:lnTo>
                  <a:pt x="0" y="7381"/>
                </a:lnTo>
                <a:lnTo>
                  <a:pt x="1905" y="7778"/>
                </a:lnTo>
                <a:lnTo>
                  <a:pt x="5080" y="8043"/>
                </a:lnTo>
                <a:lnTo>
                  <a:pt x="12735" y="8337"/>
                </a:lnTo>
                <a:lnTo>
                  <a:pt x="22399" y="8503"/>
                </a:lnTo>
                <a:lnTo>
                  <a:pt x="129857" y="8572"/>
                </a:lnTo>
                <a:lnTo>
                  <a:pt x="134197" y="7620"/>
                </a:lnTo>
                <a:lnTo>
                  <a:pt x="138994" y="6033"/>
                </a:lnTo>
                <a:lnTo>
                  <a:pt x="144098" y="4022"/>
                </a:lnTo>
                <a:lnTo>
                  <a:pt x="149405" y="2681"/>
                </a:lnTo>
                <a:lnTo>
                  <a:pt x="154848" y="1787"/>
                </a:lnTo>
                <a:lnTo>
                  <a:pt x="160382" y="1192"/>
                </a:lnTo>
                <a:lnTo>
                  <a:pt x="165024" y="795"/>
                </a:lnTo>
                <a:lnTo>
                  <a:pt x="169071" y="530"/>
                </a:lnTo>
                <a:lnTo>
                  <a:pt x="176107" y="236"/>
                </a:lnTo>
                <a:lnTo>
                  <a:pt x="18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9" name="SMARTPenAnnotation44"/>
          <p:cNvSpPr/>
          <p:nvPr/>
        </p:nvSpPr>
        <p:spPr>
          <a:xfrm>
            <a:off x="7409497" y="2146830"/>
            <a:ext cx="334329" cy="159172"/>
          </a:xfrm>
          <a:custGeom>
            <a:avLst/>
            <a:gdLst/>
            <a:ahLst/>
            <a:cxnLst/>
            <a:rect l="0" t="0" r="0" b="0"/>
            <a:pathLst>
              <a:path w="334329" h="159172">
                <a:moveTo>
                  <a:pt x="0" y="22012"/>
                </a:moveTo>
                <a:lnTo>
                  <a:pt x="0" y="17461"/>
                </a:lnTo>
                <a:lnTo>
                  <a:pt x="953" y="16121"/>
                </a:lnTo>
                <a:lnTo>
                  <a:pt x="2540" y="15227"/>
                </a:lnTo>
                <a:lnTo>
                  <a:pt x="7381" y="13793"/>
                </a:lnTo>
                <a:lnTo>
                  <a:pt x="12771" y="8993"/>
                </a:lnTo>
                <a:lnTo>
                  <a:pt x="16134" y="7618"/>
                </a:lnTo>
                <a:lnTo>
                  <a:pt x="24950" y="6090"/>
                </a:lnTo>
                <a:lnTo>
                  <a:pt x="32679" y="5410"/>
                </a:lnTo>
                <a:lnTo>
                  <a:pt x="36074" y="5229"/>
                </a:lnTo>
                <a:lnTo>
                  <a:pt x="39289" y="4156"/>
                </a:lnTo>
                <a:lnTo>
                  <a:pt x="45402" y="424"/>
                </a:lnTo>
                <a:lnTo>
                  <a:pt x="49318" y="0"/>
                </a:lnTo>
                <a:lnTo>
                  <a:pt x="58749" y="2069"/>
                </a:lnTo>
                <a:lnTo>
                  <a:pt x="66751" y="3623"/>
                </a:lnTo>
                <a:lnTo>
                  <a:pt x="76611" y="4499"/>
                </a:lnTo>
                <a:lnTo>
                  <a:pt x="79649" y="4621"/>
                </a:lnTo>
                <a:lnTo>
                  <a:pt x="88105" y="7298"/>
                </a:lnTo>
                <a:lnTo>
                  <a:pt x="97260" y="10710"/>
                </a:lnTo>
                <a:lnTo>
                  <a:pt x="104504" y="12226"/>
                </a:lnTo>
                <a:lnTo>
                  <a:pt x="106817" y="13583"/>
                </a:lnTo>
                <a:lnTo>
                  <a:pt x="108358" y="15440"/>
                </a:lnTo>
                <a:lnTo>
                  <a:pt x="109387" y="17631"/>
                </a:lnTo>
                <a:lnTo>
                  <a:pt x="113069" y="22605"/>
                </a:lnTo>
                <a:lnTo>
                  <a:pt x="115384" y="25265"/>
                </a:lnTo>
                <a:lnTo>
                  <a:pt x="116928" y="27990"/>
                </a:lnTo>
                <a:lnTo>
                  <a:pt x="117957" y="30760"/>
                </a:lnTo>
                <a:lnTo>
                  <a:pt x="119609" y="37498"/>
                </a:lnTo>
                <a:lnTo>
                  <a:pt x="119834" y="40960"/>
                </a:lnTo>
                <a:lnTo>
                  <a:pt x="119895" y="43216"/>
                </a:lnTo>
                <a:lnTo>
                  <a:pt x="118983" y="46626"/>
                </a:lnTo>
                <a:lnTo>
                  <a:pt x="117422" y="50804"/>
                </a:lnTo>
                <a:lnTo>
                  <a:pt x="115428" y="55494"/>
                </a:lnTo>
                <a:lnTo>
                  <a:pt x="113148" y="59574"/>
                </a:lnTo>
                <a:lnTo>
                  <a:pt x="110674" y="63245"/>
                </a:lnTo>
                <a:lnTo>
                  <a:pt x="108073" y="66646"/>
                </a:lnTo>
                <a:lnTo>
                  <a:pt x="105386" y="69866"/>
                </a:lnTo>
                <a:lnTo>
                  <a:pt x="102642" y="72964"/>
                </a:lnTo>
                <a:lnTo>
                  <a:pt x="97054" y="78947"/>
                </a:lnTo>
                <a:lnTo>
                  <a:pt x="85705" y="90550"/>
                </a:lnTo>
                <a:lnTo>
                  <a:pt x="82854" y="93421"/>
                </a:lnTo>
                <a:lnTo>
                  <a:pt x="80954" y="96288"/>
                </a:lnTo>
                <a:lnTo>
                  <a:pt x="79686" y="99152"/>
                </a:lnTo>
                <a:lnTo>
                  <a:pt x="78842" y="102014"/>
                </a:lnTo>
                <a:lnTo>
                  <a:pt x="77326" y="104874"/>
                </a:lnTo>
                <a:lnTo>
                  <a:pt x="75363" y="107733"/>
                </a:lnTo>
                <a:lnTo>
                  <a:pt x="73103" y="110592"/>
                </a:lnTo>
                <a:lnTo>
                  <a:pt x="70643" y="112498"/>
                </a:lnTo>
                <a:lnTo>
                  <a:pt x="68050" y="113769"/>
                </a:lnTo>
                <a:lnTo>
                  <a:pt x="65369" y="114616"/>
                </a:lnTo>
                <a:lnTo>
                  <a:pt x="63582" y="116133"/>
                </a:lnTo>
                <a:lnTo>
                  <a:pt x="62391" y="118097"/>
                </a:lnTo>
                <a:lnTo>
                  <a:pt x="61597" y="120358"/>
                </a:lnTo>
                <a:lnTo>
                  <a:pt x="60114" y="121866"/>
                </a:lnTo>
                <a:lnTo>
                  <a:pt x="58174" y="122871"/>
                </a:lnTo>
                <a:lnTo>
                  <a:pt x="55928" y="123542"/>
                </a:lnTo>
                <a:lnTo>
                  <a:pt x="54431" y="124941"/>
                </a:lnTo>
                <a:lnTo>
                  <a:pt x="53432" y="126826"/>
                </a:lnTo>
                <a:lnTo>
                  <a:pt x="52323" y="131461"/>
                </a:lnTo>
                <a:lnTo>
                  <a:pt x="52027" y="134031"/>
                </a:lnTo>
                <a:lnTo>
                  <a:pt x="51553" y="140448"/>
                </a:lnTo>
                <a:lnTo>
                  <a:pt x="51487" y="143865"/>
                </a:lnTo>
                <a:lnTo>
                  <a:pt x="51470" y="146110"/>
                </a:lnTo>
                <a:lnTo>
                  <a:pt x="52411" y="147606"/>
                </a:lnTo>
                <a:lnTo>
                  <a:pt x="53990" y="148604"/>
                </a:lnTo>
                <a:lnTo>
                  <a:pt x="55996" y="149269"/>
                </a:lnTo>
                <a:lnTo>
                  <a:pt x="57334" y="150665"/>
                </a:lnTo>
                <a:lnTo>
                  <a:pt x="58225" y="152548"/>
                </a:lnTo>
                <a:lnTo>
                  <a:pt x="58819" y="154756"/>
                </a:lnTo>
                <a:lnTo>
                  <a:pt x="60167" y="156228"/>
                </a:lnTo>
                <a:lnTo>
                  <a:pt x="62019" y="157209"/>
                </a:lnTo>
                <a:lnTo>
                  <a:pt x="66617" y="158300"/>
                </a:lnTo>
                <a:lnTo>
                  <a:pt x="74560" y="158914"/>
                </a:lnTo>
                <a:lnTo>
                  <a:pt x="83899" y="159095"/>
                </a:lnTo>
                <a:lnTo>
                  <a:pt x="147471" y="159171"/>
                </a:lnTo>
                <a:lnTo>
                  <a:pt x="154511" y="158219"/>
                </a:lnTo>
                <a:lnTo>
                  <a:pt x="161110" y="156632"/>
                </a:lnTo>
                <a:lnTo>
                  <a:pt x="167414" y="154621"/>
                </a:lnTo>
                <a:lnTo>
                  <a:pt x="174474" y="153280"/>
                </a:lnTo>
                <a:lnTo>
                  <a:pt x="182039" y="152387"/>
                </a:lnTo>
                <a:lnTo>
                  <a:pt x="189939" y="151791"/>
                </a:lnTo>
                <a:lnTo>
                  <a:pt x="198064" y="150441"/>
                </a:lnTo>
                <a:lnTo>
                  <a:pt x="206338" y="148589"/>
                </a:lnTo>
                <a:lnTo>
                  <a:pt x="214711" y="146402"/>
                </a:lnTo>
                <a:lnTo>
                  <a:pt x="223151" y="144944"/>
                </a:lnTo>
                <a:lnTo>
                  <a:pt x="231635" y="143971"/>
                </a:lnTo>
                <a:lnTo>
                  <a:pt x="240148" y="143323"/>
                </a:lnTo>
                <a:lnTo>
                  <a:pt x="248681" y="142891"/>
                </a:lnTo>
                <a:lnTo>
                  <a:pt x="265782" y="142411"/>
                </a:lnTo>
                <a:lnTo>
                  <a:pt x="273391" y="141331"/>
                </a:lnTo>
                <a:lnTo>
                  <a:pt x="280368" y="139658"/>
                </a:lnTo>
                <a:lnTo>
                  <a:pt x="286924" y="137590"/>
                </a:lnTo>
                <a:lnTo>
                  <a:pt x="296750" y="135293"/>
                </a:lnTo>
                <a:lnTo>
                  <a:pt x="305243" y="134272"/>
                </a:lnTo>
                <a:lnTo>
                  <a:pt x="315368" y="133818"/>
                </a:lnTo>
                <a:lnTo>
                  <a:pt x="319783" y="132744"/>
                </a:lnTo>
                <a:lnTo>
                  <a:pt x="327229" y="129011"/>
                </a:lnTo>
                <a:lnTo>
                  <a:pt x="333704" y="125245"/>
                </a:lnTo>
                <a:lnTo>
                  <a:pt x="333912" y="126076"/>
                </a:lnTo>
                <a:lnTo>
                  <a:pt x="334204" y="130845"/>
                </a:lnTo>
                <a:lnTo>
                  <a:pt x="334328" y="1334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0" name="SMARTPenAnnotation45"/>
          <p:cNvSpPr/>
          <p:nvPr/>
        </p:nvSpPr>
        <p:spPr>
          <a:xfrm>
            <a:off x="6140767" y="2486025"/>
            <a:ext cx="102871" cy="291465"/>
          </a:xfrm>
          <a:custGeom>
            <a:avLst/>
            <a:gdLst/>
            <a:ahLst/>
            <a:cxnLst/>
            <a:rect l="0" t="0" r="0" b="0"/>
            <a:pathLst>
              <a:path w="102871" h="291465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39"/>
                </a:lnTo>
                <a:lnTo>
                  <a:pt x="7778" y="6844"/>
                </a:lnTo>
                <a:lnTo>
                  <a:pt x="8219" y="11931"/>
                </a:lnTo>
                <a:lnTo>
                  <a:pt x="9290" y="14621"/>
                </a:lnTo>
                <a:lnTo>
                  <a:pt x="10956" y="17368"/>
                </a:lnTo>
                <a:lnTo>
                  <a:pt x="13019" y="20151"/>
                </a:lnTo>
                <a:lnTo>
                  <a:pt x="15311" y="25783"/>
                </a:lnTo>
                <a:lnTo>
                  <a:pt x="16330" y="32414"/>
                </a:lnTo>
                <a:lnTo>
                  <a:pt x="16602" y="36849"/>
                </a:lnTo>
                <a:lnTo>
                  <a:pt x="16783" y="41711"/>
                </a:lnTo>
                <a:lnTo>
                  <a:pt x="17856" y="46857"/>
                </a:lnTo>
                <a:lnTo>
                  <a:pt x="19524" y="52193"/>
                </a:lnTo>
                <a:lnTo>
                  <a:pt x="21589" y="57655"/>
                </a:lnTo>
                <a:lnTo>
                  <a:pt x="23917" y="62249"/>
                </a:lnTo>
                <a:lnTo>
                  <a:pt x="26422" y="66264"/>
                </a:lnTo>
                <a:lnTo>
                  <a:pt x="29045" y="69894"/>
                </a:lnTo>
                <a:lnTo>
                  <a:pt x="30793" y="74218"/>
                </a:lnTo>
                <a:lnTo>
                  <a:pt x="31959" y="79006"/>
                </a:lnTo>
                <a:lnTo>
                  <a:pt x="32736" y="84103"/>
                </a:lnTo>
                <a:lnTo>
                  <a:pt x="34206" y="89406"/>
                </a:lnTo>
                <a:lnTo>
                  <a:pt x="36140" y="94846"/>
                </a:lnTo>
                <a:lnTo>
                  <a:pt x="38381" y="100378"/>
                </a:lnTo>
                <a:lnTo>
                  <a:pt x="40827" y="105971"/>
                </a:lnTo>
                <a:lnTo>
                  <a:pt x="46085" y="117266"/>
                </a:lnTo>
                <a:lnTo>
                  <a:pt x="47869" y="122944"/>
                </a:lnTo>
                <a:lnTo>
                  <a:pt x="49057" y="128635"/>
                </a:lnTo>
                <a:lnTo>
                  <a:pt x="49850" y="134334"/>
                </a:lnTo>
                <a:lnTo>
                  <a:pt x="51331" y="140039"/>
                </a:lnTo>
                <a:lnTo>
                  <a:pt x="53270" y="145746"/>
                </a:lnTo>
                <a:lnTo>
                  <a:pt x="55516" y="151457"/>
                </a:lnTo>
                <a:lnTo>
                  <a:pt x="57966" y="157168"/>
                </a:lnTo>
                <a:lnTo>
                  <a:pt x="63228" y="168595"/>
                </a:lnTo>
                <a:lnTo>
                  <a:pt x="65012" y="174309"/>
                </a:lnTo>
                <a:lnTo>
                  <a:pt x="66201" y="180023"/>
                </a:lnTo>
                <a:lnTo>
                  <a:pt x="66994" y="185738"/>
                </a:lnTo>
                <a:lnTo>
                  <a:pt x="68475" y="191453"/>
                </a:lnTo>
                <a:lnTo>
                  <a:pt x="70415" y="197167"/>
                </a:lnTo>
                <a:lnTo>
                  <a:pt x="72661" y="202882"/>
                </a:lnTo>
                <a:lnTo>
                  <a:pt x="74158" y="208597"/>
                </a:lnTo>
                <a:lnTo>
                  <a:pt x="75157" y="214312"/>
                </a:lnTo>
                <a:lnTo>
                  <a:pt x="75822" y="220027"/>
                </a:lnTo>
                <a:lnTo>
                  <a:pt x="77218" y="225742"/>
                </a:lnTo>
                <a:lnTo>
                  <a:pt x="79101" y="231457"/>
                </a:lnTo>
                <a:lnTo>
                  <a:pt x="81309" y="237172"/>
                </a:lnTo>
                <a:lnTo>
                  <a:pt x="83734" y="241935"/>
                </a:lnTo>
                <a:lnTo>
                  <a:pt x="86303" y="246062"/>
                </a:lnTo>
                <a:lnTo>
                  <a:pt x="88967" y="249766"/>
                </a:lnTo>
                <a:lnTo>
                  <a:pt x="91929" y="256422"/>
                </a:lnTo>
                <a:lnTo>
                  <a:pt x="93596" y="265524"/>
                </a:lnTo>
                <a:lnTo>
                  <a:pt x="93830" y="268456"/>
                </a:lnTo>
                <a:lnTo>
                  <a:pt x="94938" y="271363"/>
                </a:lnTo>
                <a:lnTo>
                  <a:pt x="96630" y="274254"/>
                </a:lnTo>
                <a:lnTo>
                  <a:pt x="102505" y="282387"/>
                </a:lnTo>
                <a:lnTo>
                  <a:pt x="102870" y="2914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1" name="SMARTPenAnnotation46"/>
          <p:cNvSpPr/>
          <p:nvPr/>
        </p:nvSpPr>
        <p:spPr>
          <a:xfrm>
            <a:off x="6080759" y="2417592"/>
            <a:ext cx="334136" cy="162333"/>
          </a:xfrm>
          <a:custGeom>
            <a:avLst/>
            <a:gdLst/>
            <a:ahLst/>
            <a:cxnLst/>
            <a:rect l="0" t="0" r="0" b="0"/>
            <a:pathLst>
              <a:path w="334136" h="162333">
                <a:moveTo>
                  <a:pt x="0" y="59860"/>
                </a:moveTo>
                <a:lnTo>
                  <a:pt x="0" y="52479"/>
                </a:lnTo>
                <a:lnTo>
                  <a:pt x="2541" y="49277"/>
                </a:lnTo>
                <a:lnTo>
                  <a:pt x="4552" y="47090"/>
                </a:lnTo>
                <a:lnTo>
                  <a:pt x="6844" y="45632"/>
                </a:lnTo>
                <a:lnTo>
                  <a:pt x="15575" y="42627"/>
                </a:lnTo>
                <a:lnTo>
                  <a:pt x="24702" y="38548"/>
                </a:lnTo>
                <a:lnTo>
                  <a:pt x="35109" y="36101"/>
                </a:lnTo>
                <a:lnTo>
                  <a:pt x="40551" y="35448"/>
                </a:lnTo>
                <a:lnTo>
                  <a:pt x="46084" y="34060"/>
                </a:lnTo>
                <a:lnTo>
                  <a:pt x="51678" y="32183"/>
                </a:lnTo>
                <a:lnTo>
                  <a:pt x="57312" y="29979"/>
                </a:lnTo>
                <a:lnTo>
                  <a:pt x="71193" y="24990"/>
                </a:lnTo>
                <a:lnTo>
                  <a:pt x="78894" y="22326"/>
                </a:lnTo>
                <a:lnTo>
                  <a:pt x="87839" y="19597"/>
                </a:lnTo>
                <a:lnTo>
                  <a:pt x="107938" y="14025"/>
                </a:lnTo>
                <a:lnTo>
                  <a:pt x="140672" y="5534"/>
                </a:lnTo>
                <a:lnTo>
                  <a:pt x="151884" y="3640"/>
                </a:lnTo>
                <a:lnTo>
                  <a:pt x="163169" y="2377"/>
                </a:lnTo>
                <a:lnTo>
                  <a:pt x="174502" y="1536"/>
                </a:lnTo>
                <a:lnTo>
                  <a:pt x="184915" y="975"/>
                </a:lnTo>
                <a:lnTo>
                  <a:pt x="204105" y="351"/>
                </a:lnTo>
                <a:lnTo>
                  <a:pt x="230973" y="0"/>
                </a:lnTo>
                <a:lnTo>
                  <a:pt x="239708" y="903"/>
                </a:lnTo>
                <a:lnTo>
                  <a:pt x="248388" y="2458"/>
                </a:lnTo>
                <a:lnTo>
                  <a:pt x="257032" y="4447"/>
                </a:lnTo>
                <a:lnTo>
                  <a:pt x="264700" y="6726"/>
                </a:lnTo>
                <a:lnTo>
                  <a:pt x="271717" y="9197"/>
                </a:lnTo>
                <a:lnTo>
                  <a:pt x="278300" y="11797"/>
                </a:lnTo>
                <a:lnTo>
                  <a:pt x="284593" y="14483"/>
                </a:lnTo>
                <a:lnTo>
                  <a:pt x="296666" y="20008"/>
                </a:lnTo>
                <a:lnTo>
                  <a:pt x="314173" y="28473"/>
                </a:lnTo>
                <a:lnTo>
                  <a:pt x="318987" y="31315"/>
                </a:lnTo>
                <a:lnTo>
                  <a:pt x="323148" y="34163"/>
                </a:lnTo>
                <a:lnTo>
                  <a:pt x="326875" y="37013"/>
                </a:lnTo>
                <a:lnTo>
                  <a:pt x="329359" y="39867"/>
                </a:lnTo>
                <a:lnTo>
                  <a:pt x="331015" y="42721"/>
                </a:lnTo>
                <a:lnTo>
                  <a:pt x="332120" y="45577"/>
                </a:lnTo>
                <a:lnTo>
                  <a:pt x="332856" y="49385"/>
                </a:lnTo>
                <a:lnTo>
                  <a:pt x="333346" y="53829"/>
                </a:lnTo>
                <a:lnTo>
                  <a:pt x="333674" y="58697"/>
                </a:lnTo>
                <a:lnTo>
                  <a:pt x="334037" y="66646"/>
                </a:lnTo>
                <a:lnTo>
                  <a:pt x="334135" y="70099"/>
                </a:lnTo>
                <a:lnTo>
                  <a:pt x="333247" y="73354"/>
                </a:lnTo>
                <a:lnTo>
                  <a:pt x="331702" y="76476"/>
                </a:lnTo>
                <a:lnTo>
                  <a:pt x="329720" y="79510"/>
                </a:lnTo>
                <a:lnTo>
                  <a:pt x="326493" y="83437"/>
                </a:lnTo>
                <a:lnTo>
                  <a:pt x="322438" y="87961"/>
                </a:lnTo>
                <a:lnTo>
                  <a:pt x="317829" y="92881"/>
                </a:lnTo>
                <a:lnTo>
                  <a:pt x="312851" y="97114"/>
                </a:lnTo>
                <a:lnTo>
                  <a:pt x="307627" y="100889"/>
                </a:lnTo>
                <a:lnTo>
                  <a:pt x="302240" y="104358"/>
                </a:lnTo>
                <a:lnTo>
                  <a:pt x="297696" y="108575"/>
                </a:lnTo>
                <a:lnTo>
                  <a:pt x="293714" y="113292"/>
                </a:lnTo>
                <a:lnTo>
                  <a:pt x="290107" y="118341"/>
                </a:lnTo>
                <a:lnTo>
                  <a:pt x="285797" y="122660"/>
                </a:lnTo>
                <a:lnTo>
                  <a:pt x="281019" y="126492"/>
                </a:lnTo>
                <a:lnTo>
                  <a:pt x="275929" y="129999"/>
                </a:lnTo>
                <a:lnTo>
                  <a:pt x="269678" y="133289"/>
                </a:lnTo>
                <a:lnTo>
                  <a:pt x="262653" y="136435"/>
                </a:lnTo>
                <a:lnTo>
                  <a:pt x="255112" y="139485"/>
                </a:lnTo>
                <a:lnTo>
                  <a:pt x="248180" y="142471"/>
                </a:lnTo>
                <a:lnTo>
                  <a:pt x="235398" y="148329"/>
                </a:lnTo>
                <a:lnTo>
                  <a:pt x="229322" y="150271"/>
                </a:lnTo>
                <a:lnTo>
                  <a:pt x="223366" y="151567"/>
                </a:lnTo>
                <a:lnTo>
                  <a:pt x="217491" y="152430"/>
                </a:lnTo>
                <a:lnTo>
                  <a:pt x="211669" y="153959"/>
                </a:lnTo>
                <a:lnTo>
                  <a:pt x="205884" y="155930"/>
                </a:lnTo>
                <a:lnTo>
                  <a:pt x="200121" y="158197"/>
                </a:lnTo>
                <a:lnTo>
                  <a:pt x="194374" y="159708"/>
                </a:lnTo>
                <a:lnTo>
                  <a:pt x="188638" y="160715"/>
                </a:lnTo>
                <a:lnTo>
                  <a:pt x="182909" y="161387"/>
                </a:lnTo>
                <a:lnTo>
                  <a:pt x="174003" y="162133"/>
                </a:lnTo>
                <a:lnTo>
                  <a:pt x="170295" y="162332"/>
                </a:lnTo>
                <a:lnTo>
                  <a:pt x="166870" y="161512"/>
                </a:lnTo>
                <a:lnTo>
                  <a:pt x="156547" y="156760"/>
                </a:lnTo>
                <a:lnTo>
                  <a:pt x="147047" y="155314"/>
                </a:lnTo>
                <a:lnTo>
                  <a:pt x="139014" y="154672"/>
                </a:lnTo>
                <a:lnTo>
                  <a:pt x="129137" y="154310"/>
                </a:lnTo>
                <a:lnTo>
                  <a:pt x="121817" y="154188"/>
                </a:lnTo>
                <a:lnTo>
                  <a:pt x="118276" y="151631"/>
                </a:lnTo>
                <a:lnTo>
                  <a:pt x="111478" y="145616"/>
                </a:lnTo>
                <a:lnTo>
                  <a:pt x="111443" y="1541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2" name="SMARTPenAnnotation47"/>
          <p:cNvSpPr/>
          <p:nvPr/>
        </p:nvSpPr>
        <p:spPr>
          <a:xfrm>
            <a:off x="6526530" y="2606039"/>
            <a:ext cx="214313" cy="1"/>
          </a:xfrm>
          <a:custGeom>
            <a:avLst/>
            <a:gdLst/>
            <a:ahLst/>
            <a:cxnLst/>
            <a:rect l="0" t="0" r="0" b="0"/>
            <a:pathLst>
              <a:path w="214313" h="1">
                <a:moveTo>
                  <a:pt x="0" y="0"/>
                </a:move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3" name="SMARTPenAnnotation48"/>
          <p:cNvSpPr/>
          <p:nvPr/>
        </p:nvSpPr>
        <p:spPr>
          <a:xfrm>
            <a:off x="6595109" y="2657475"/>
            <a:ext cx="162879" cy="17145"/>
          </a:xfrm>
          <a:custGeom>
            <a:avLst/>
            <a:gdLst/>
            <a:ahLst/>
            <a:cxnLst/>
            <a:rect l="0" t="0" r="0" b="0"/>
            <a:pathLst>
              <a:path w="162879" h="17145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4551" y="8219"/>
                </a:lnTo>
                <a:lnTo>
                  <a:pt x="5892" y="9289"/>
                </a:lnTo>
                <a:lnTo>
                  <a:pt x="6786" y="10955"/>
                </a:lnTo>
                <a:lnTo>
                  <a:pt x="7381" y="13018"/>
                </a:lnTo>
                <a:lnTo>
                  <a:pt x="9683" y="14394"/>
                </a:lnTo>
                <a:lnTo>
                  <a:pt x="13124" y="15311"/>
                </a:lnTo>
                <a:lnTo>
                  <a:pt x="17322" y="15922"/>
                </a:lnTo>
                <a:lnTo>
                  <a:pt x="21073" y="16330"/>
                </a:lnTo>
                <a:lnTo>
                  <a:pt x="24527" y="16601"/>
                </a:lnTo>
                <a:lnTo>
                  <a:pt x="27781" y="16782"/>
                </a:lnTo>
                <a:lnTo>
                  <a:pt x="33937" y="16984"/>
                </a:lnTo>
                <a:lnTo>
                  <a:pt x="45298" y="17097"/>
                </a:lnTo>
                <a:lnTo>
                  <a:pt x="92675" y="17144"/>
                </a:lnTo>
                <a:lnTo>
                  <a:pt x="97978" y="16192"/>
                </a:lnTo>
                <a:lnTo>
                  <a:pt x="103419" y="14604"/>
                </a:lnTo>
                <a:lnTo>
                  <a:pt x="108951" y="12593"/>
                </a:lnTo>
                <a:lnTo>
                  <a:pt x="113592" y="11253"/>
                </a:lnTo>
                <a:lnTo>
                  <a:pt x="117638" y="10359"/>
                </a:lnTo>
                <a:lnTo>
                  <a:pt x="121288" y="9764"/>
                </a:lnTo>
                <a:lnTo>
                  <a:pt x="125627" y="9367"/>
                </a:lnTo>
                <a:lnTo>
                  <a:pt x="130423" y="9101"/>
                </a:lnTo>
                <a:lnTo>
                  <a:pt x="139881" y="8807"/>
                </a:lnTo>
                <a:lnTo>
                  <a:pt x="153714" y="8619"/>
                </a:lnTo>
                <a:lnTo>
                  <a:pt x="162878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4" name="SMARTPenAnnotation49"/>
          <p:cNvSpPr/>
          <p:nvPr/>
        </p:nvSpPr>
        <p:spPr>
          <a:xfrm>
            <a:off x="7006707" y="2460307"/>
            <a:ext cx="247135" cy="317183"/>
          </a:xfrm>
          <a:custGeom>
            <a:avLst/>
            <a:gdLst/>
            <a:ahLst/>
            <a:cxnLst/>
            <a:rect l="0" t="0" r="0" b="0"/>
            <a:pathLst>
              <a:path w="247135" h="317183">
                <a:moveTo>
                  <a:pt x="94180" y="0"/>
                </a:moveTo>
                <a:lnTo>
                  <a:pt x="89629" y="0"/>
                </a:lnTo>
                <a:lnTo>
                  <a:pt x="87336" y="953"/>
                </a:lnTo>
                <a:lnTo>
                  <a:pt x="80511" y="5892"/>
                </a:lnTo>
                <a:lnTo>
                  <a:pt x="72942" y="12770"/>
                </a:lnTo>
                <a:lnTo>
                  <a:pt x="65373" y="17741"/>
                </a:lnTo>
                <a:lnTo>
                  <a:pt x="60688" y="20400"/>
                </a:lnTo>
                <a:lnTo>
                  <a:pt x="57565" y="24077"/>
                </a:lnTo>
                <a:lnTo>
                  <a:pt x="55482" y="28434"/>
                </a:lnTo>
                <a:lnTo>
                  <a:pt x="54094" y="33244"/>
                </a:lnTo>
                <a:lnTo>
                  <a:pt x="51263" y="37402"/>
                </a:lnTo>
                <a:lnTo>
                  <a:pt x="47471" y="41128"/>
                </a:lnTo>
                <a:lnTo>
                  <a:pt x="43038" y="44563"/>
                </a:lnTo>
                <a:lnTo>
                  <a:pt x="35573" y="53461"/>
                </a:lnTo>
                <a:lnTo>
                  <a:pt x="32249" y="58501"/>
                </a:lnTo>
                <a:lnTo>
                  <a:pt x="29080" y="64718"/>
                </a:lnTo>
                <a:lnTo>
                  <a:pt x="26015" y="71721"/>
                </a:lnTo>
                <a:lnTo>
                  <a:pt x="23019" y="79246"/>
                </a:lnTo>
                <a:lnTo>
                  <a:pt x="20070" y="86168"/>
                </a:lnTo>
                <a:lnTo>
                  <a:pt x="14252" y="98940"/>
                </a:lnTo>
                <a:lnTo>
                  <a:pt x="12320" y="105012"/>
                </a:lnTo>
                <a:lnTo>
                  <a:pt x="11032" y="110966"/>
                </a:lnTo>
                <a:lnTo>
                  <a:pt x="10173" y="116840"/>
                </a:lnTo>
                <a:lnTo>
                  <a:pt x="8647" y="122660"/>
                </a:lnTo>
                <a:lnTo>
                  <a:pt x="6678" y="128446"/>
                </a:lnTo>
                <a:lnTo>
                  <a:pt x="4413" y="134208"/>
                </a:lnTo>
                <a:lnTo>
                  <a:pt x="2903" y="140907"/>
                </a:lnTo>
                <a:lnTo>
                  <a:pt x="1896" y="148231"/>
                </a:lnTo>
                <a:lnTo>
                  <a:pt x="1225" y="155970"/>
                </a:lnTo>
                <a:lnTo>
                  <a:pt x="778" y="163035"/>
                </a:lnTo>
                <a:lnTo>
                  <a:pt x="280" y="175965"/>
                </a:lnTo>
                <a:lnTo>
                  <a:pt x="0" y="193955"/>
                </a:lnTo>
                <a:lnTo>
                  <a:pt x="914" y="199788"/>
                </a:lnTo>
                <a:lnTo>
                  <a:pt x="2475" y="205582"/>
                </a:lnTo>
                <a:lnTo>
                  <a:pt x="4468" y="211350"/>
                </a:lnTo>
                <a:lnTo>
                  <a:pt x="5797" y="217100"/>
                </a:lnTo>
                <a:lnTo>
                  <a:pt x="6683" y="222838"/>
                </a:lnTo>
                <a:lnTo>
                  <a:pt x="7274" y="228569"/>
                </a:lnTo>
                <a:lnTo>
                  <a:pt x="8620" y="234294"/>
                </a:lnTo>
                <a:lnTo>
                  <a:pt x="10470" y="240016"/>
                </a:lnTo>
                <a:lnTo>
                  <a:pt x="12656" y="245736"/>
                </a:lnTo>
                <a:lnTo>
                  <a:pt x="17624" y="254631"/>
                </a:lnTo>
                <a:lnTo>
                  <a:pt x="23008" y="262712"/>
                </a:lnTo>
                <a:lnTo>
                  <a:pt x="25777" y="267534"/>
                </a:lnTo>
                <a:lnTo>
                  <a:pt x="28575" y="272653"/>
                </a:lnTo>
                <a:lnTo>
                  <a:pt x="32346" y="277019"/>
                </a:lnTo>
                <a:lnTo>
                  <a:pt x="36765" y="280882"/>
                </a:lnTo>
                <a:lnTo>
                  <a:pt x="41616" y="284410"/>
                </a:lnTo>
                <a:lnTo>
                  <a:pt x="45802" y="286761"/>
                </a:lnTo>
                <a:lnTo>
                  <a:pt x="52994" y="289374"/>
                </a:lnTo>
                <a:lnTo>
                  <a:pt x="57198" y="291024"/>
                </a:lnTo>
                <a:lnTo>
                  <a:pt x="61905" y="293076"/>
                </a:lnTo>
                <a:lnTo>
                  <a:pt x="66948" y="295397"/>
                </a:lnTo>
                <a:lnTo>
                  <a:pt x="72215" y="296943"/>
                </a:lnTo>
                <a:lnTo>
                  <a:pt x="77632" y="297975"/>
                </a:lnTo>
                <a:lnTo>
                  <a:pt x="83148" y="298662"/>
                </a:lnTo>
                <a:lnTo>
                  <a:pt x="88731" y="299121"/>
                </a:lnTo>
                <a:lnTo>
                  <a:pt x="94357" y="299426"/>
                </a:lnTo>
                <a:lnTo>
                  <a:pt x="105689" y="299766"/>
                </a:lnTo>
                <a:lnTo>
                  <a:pt x="117075" y="299917"/>
                </a:lnTo>
                <a:lnTo>
                  <a:pt x="122778" y="299005"/>
                </a:lnTo>
                <a:lnTo>
                  <a:pt x="128486" y="297444"/>
                </a:lnTo>
                <a:lnTo>
                  <a:pt x="134195" y="295451"/>
                </a:lnTo>
                <a:lnTo>
                  <a:pt x="139907" y="293170"/>
                </a:lnTo>
                <a:lnTo>
                  <a:pt x="145619" y="290697"/>
                </a:lnTo>
                <a:lnTo>
                  <a:pt x="157047" y="285408"/>
                </a:lnTo>
                <a:lnTo>
                  <a:pt x="185621" y="271418"/>
                </a:lnTo>
                <a:lnTo>
                  <a:pt x="190383" y="268575"/>
                </a:lnTo>
                <a:lnTo>
                  <a:pt x="194510" y="265728"/>
                </a:lnTo>
                <a:lnTo>
                  <a:pt x="198215" y="262877"/>
                </a:lnTo>
                <a:lnTo>
                  <a:pt x="202589" y="260024"/>
                </a:lnTo>
                <a:lnTo>
                  <a:pt x="207410" y="257169"/>
                </a:lnTo>
                <a:lnTo>
                  <a:pt x="212529" y="254314"/>
                </a:lnTo>
                <a:lnTo>
                  <a:pt x="216895" y="250505"/>
                </a:lnTo>
                <a:lnTo>
                  <a:pt x="224285" y="241193"/>
                </a:lnTo>
                <a:lnTo>
                  <a:pt x="230745" y="233245"/>
                </a:lnTo>
                <a:lnTo>
                  <a:pt x="233801" y="229791"/>
                </a:lnTo>
                <a:lnTo>
                  <a:pt x="235838" y="226537"/>
                </a:lnTo>
                <a:lnTo>
                  <a:pt x="238101" y="220381"/>
                </a:lnTo>
                <a:lnTo>
                  <a:pt x="241648" y="211930"/>
                </a:lnTo>
                <a:lnTo>
                  <a:pt x="245447" y="202776"/>
                </a:lnTo>
                <a:lnTo>
                  <a:pt x="247134" y="195533"/>
                </a:lnTo>
                <a:lnTo>
                  <a:pt x="246632" y="193220"/>
                </a:lnTo>
                <a:lnTo>
                  <a:pt x="245344" y="191678"/>
                </a:lnTo>
                <a:lnTo>
                  <a:pt x="241374" y="189013"/>
                </a:lnTo>
                <a:lnTo>
                  <a:pt x="236435" y="184653"/>
                </a:lnTo>
                <a:lnTo>
                  <a:pt x="232832" y="183110"/>
                </a:lnTo>
                <a:lnTo>
                  <a:pt x="228525" y="182081"/>
                </a:lnTo>
                <a:lnTo>
                  <a:pt x="223748" y="181395"/>
                </a:lnTo>
                <a:lnTo>
                  <a:pt x="219611" y="179985"/>
                </a:lnTo>
                <a:lnTo>
                  <a:pt x="212474" y="175878"/>
                </a:lnTo>
                <a:lnTo>
                  <a:pt x="208285" y="174402"/>
                </a:lnTo>
                <a:lnTo>
                  <a:pt x="203588" y="173418"/>
                </a:lnTo>
                <a:lnTo>
                  <a:pt x="198551" y="172762"/>
                </a:lnTo>
                <a:lnTo>
                  <a:pt x="194241" y="173277"/>
                </a:lnTo>
                <a:lnTo>
                  <a:pt x="190415" y="174573"/>
                </a:lnTo>
                <a:lnTo>
                  <a:pt x="186912" y="176390"/>
                </a:lnTo>
                <a:lnTo>
                  <a:pt x="182671" y="177600"/>
                </a:lnTo>
                <a:lnTo>
                  <a:pt x="177939" y="178408"/>
                </a:lnTo>
                <a:lnTo>
                  <a:pt x="172880" y="178946"/>
                </a:lnTo>
                <a:lnTo>
                  <a:pt x="166649" y="180257"/>
                </a:lnTo>
                <a:lnTo>
                  <a:pt x="159638" y="182084"/>
                </a:lnTo>
                <a:lnTo>
                  <a:pt x="152106" y="184255"/>
                </a:lnTo>
                <a:lnTo>
                  <a:pt x="146133" y="186654"/>
                </a:lnTo>
                <a:lnTo>
                  <a:pt x="141197" y="189206"/>
                </a:lnTo>
                <a:lnTo>
                  <a:pt x="136955" y="191860"/>
                </a:lnTo>
                <a:lnTo>
                  <a:pt x="132222" y="194581"/>
                </a:lnTo>
                <a:lnTo>
                  <a:pt x="121883" y="200146"/>
                </a:lnTo>
                <a:lnTo>
                  <a:pt x="117411" y="202963"/>
                </a:lnTo>
                <a:lnTo>
                  <a:pt x="109902" y="208633"/>
                </a:lnTo>
                <a:lnTo>
                  <a:pt x="103390" y="216868"/>
                </a:lnTo>
                <a:lnTo>
                  <a:pt x="97321" y="225926"/>
                </a:lnTo>
                <a:lnTo>
                  <a:pt x="91448" y="233127"/>
                </a:lnTo>
                <a:lnTo>
                  <a:pt x="89501" y="237333"/>
                </a:lnTo>
                <a:lnTo>
                  <a:pt x="87339" y="247086"/>
                </a:lnTo>
                <a:lnTo>
                  <a:pt x="83837" y="255231"/>
                </a:lnTo>
                <a:lnTo>
                  <a:pt x="80058" y="262026"/>
                </a:lnTo>
                <a:lnTo>
                  <a:pt x="78379" y="268221"/>
                </a:lnTo>
                <a:lnTo>
                  <a:pt x="77433" y="277064"/>
                </a:lnTo>
                <a:lnTo>
                  <a:pt x="79752" y="285382"/>
                </a:lnTo>
                <a:lnTo>
                  <a:pt x="81704" y="290267"/>
                </a:lnTo>
                <a:lnTo>
                  <a:pt x="83958" y="293524"/>
                </a:lnTo>
                <a:lnTo>
                  <a:pt x="86413" y="295695"/>
                </a:lnTo>
                <a:lnTo>
                  <a:pt x="89002" y="297143"/>
                </a:lnTo>
                <a:lnTo>
                  <a:pt x="90728" y="299060"/>
                </a:lnTo>
                <a:lnTo>
                  <a:pt x="91879" y="301291"/>
                </a:lnTo>
                <a:lnTo>
                  <a:pt x="92646" y="303731"/>
                </a:lnTo>
                <a:lnTo>
                  <a:pt x="95062" y="305357"/>
                </a:lnTo>
                <a:lnTo>
                  <a:pt x="98578" y="306442"/>
                </a:lnTo>
                <a:lnTo>
                  <a:pt x="102827" y="307164"/>
                </a:lnTo>
                <a:lnTo>
                  <a:pt x="107564" y="308599"/>
                </a:lnTo>
                <a:lnTo>
                  <a:pt x="112628" y="310507"/>
                </a:lnTo>
                <a:lnTo>
                  <a:pt x="128470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5" name="SMARTPenAnnotation50"/>
          <p:cNvSpPr/>
          <p:nvPr/>
        </p:nvSpPr>
        <p:spPr>
          <a:xfrm>
            <a:off x="7298460" y="2597829"/>
            <a:ext cx="188191" cy="136799"/>
          </a:xfrm>
          <a:custGeom>
            <a:avLst/>
            <a:gdLst/>
            <a:ahLst/>
            <a:cxnLst/>
            <a:rect l="0" t="0" r="0" b="0"/>
            <a:pathLst>
              <a:path w="188191" h="136799">
                <a:moveTo>
                  <a:pt x="76747" y="16783"/>
                </a:moveTo>
                <a:lnTo>
                  <a:pt x="76747" y="8564"/>
                </a:lnTo>
                <a:lnTo>
                  <a:pt x="74207" y="5827"/>
                </a:lnTo>
                <a:lnTo>
                  <a:pt x="68529" y="0"/>
                </a:lnTo>
                <a:lnTo>
                  <a:pt x="65792" y="2339"/>
                </a:lnTo>
                <a:lnTo>
                  <a:pt x="63728" y="4296"/>
                </a:lnTo>
                <a:lnTo>
                  <a:pt x="62353" y="6554"/>
                </a:lnTo>
                <a:lnTo>
                  <a:pt x="61436" y="9011"/>
                </a:lnTo>
                <a:lnTo>
                  <a:pt x="60825" y="11602"/>
                </a:lnTo>
                <a:lnTo>
                  <a:pt x="59465" y="14281"/>
                </a:lnTo>
                <a:lnTo>
                  <a:pt x="57605" y="17020"/>
                </a:lnTo>
                <a:lnTo>
                  <a:pt x="55414" y="19799"/>
                </a:lnTo>
                <a:lnTo>
                  <a:pt x="53000" y="22603"/>
                </a:lnTo>
                <a:lnTo>
                  <a:pt x="50438" y="25426"/>
                </a:lnTo>
                <a:lnTo>
                  <a:pt x="47778" y="28260"/>
                </a:lnTo>
                <a:lnTo>
                  <a:pt x="45052" y="32054"/>
                </a:lnTo>
                <a:lnTo>
                  <a:pt x="42282" y="36489"/>
                </a:lnTo>
                <a:lnTo>
                  <a:pt x="39483" y="41350"/>
                </a:lnTo>
                <a:lnTo>
                  <a:pt x="35712" y="46496"/>
                </a:lnTo>
                <a:lnTo>
                  <a:pt x="31293" y="51832"/>
                </a:lnTo>
                <a:lnTo>
                  <a:pt x="26442" y="57294"/>
                </a:lnTo>
                <a:lnTo>
                  <a:pt x="22255" y="62840"/>
                </a:lnTo>
                <a:lnTo>
                  <a:pt x="18511" y="68443"/>
                </a:lnTo>
                <a:lnTo>
                  <a:pt x="15064" y="74083"/>
                </a:lnTo>
                <a:lnTo>
                  <a:pt x="12765" y="78795"/>
                </a:lnTo>
                <a:lnTo>
                  <a:pt x="11232" y="82890"/>
                </a:lnTo>
                <a:lnTo>
                  <a:pt x="10210" y="86572"/>
                </a:lnTo>
                <a:lnTo>
                  <a:pt x="8576" y="90931"/>
                </a:lnTo>
                <a:lnTo>
                  <a:pt x="6535" y="95743"/>
                </a:lnTo>
                <a:lnTo>
                  <a:pt x="4222" y="100855"/>
                </a:lnTo>
                <a:lnTo>
                  <a:pt x="2679" y="105216"/>
                </a:lnTo>
                <a:lnTo>
                  <a:pt x="1651" y="109076"/>
                </a:lnTo>
                <a:lnTo>
                  <a:pt x="966" y="112602"/>
                </a:lnTo>
                <a:lnTo>
                  <a:pt x="509" y="115905"/>
                </a:lnTo>
                <a:lnTo>
                  <a:pt x="204" y="119059"/>
                </a:lnTo>
                <a:lnTo>
                  <a:pt x="0" y="122115"/>
                </a:lnTo>
                <a:lnTo>
                  <a:pt x="818" y="125104"/>
                </a:lnTo>
                <a:lnTo>
                  <a:pt x="2316" y="128049"/>
                </a:lnTo>
                <a:lnTo>
                  <a:pt x="7011" y="135070"/>
                </a:lnTo>
                <a:lnTo>
                  <a:pt x="8349" y="135646"/>
                </a:lnTo>
                <a:lnTo>
                  <a:pt x="12375" y="136286"/>
                </a:lnTo>
                <a:lnTo>
                  <a:pt x="17339" y="136570"/>
                </a:lnTo>
                <a:lnTo>
                  <a:pt x="22721" y="136697"/>
                </a:lnTo>
                <a:lnTo>
                  <a:pt x="36778" y="136785"/>
                </a:lnTo>
                <a:lnTo>
                  <a:pt x="39623" y="135837"/>
                </a:lnTo>
                <a:lnTo>
                  <a:pt x="45325" y="132243"/>
                </a:lnTo>
                <a:lnTo>
                  <a:pt x="48179" y="129952"/>
                </a:lnTo>
                <a:lnTo>
                  <a:pt x="51034" y="127471"/>
                </a:lnTo>
                <a:lnTo>
                  <a:pt x="53890" y="124865"/>
                </a:lnTo>
                <a:lnTo>
                  <a:pt x="59604" y="119430"/>
                </a:lnTo>
                <a:lnTo>
                  <a:pt x="86986" y="92256"/>
                </a:lnTo>
                <a:lnTo>
                  <a:pt x="90240" y="88054"/>
                </a:lnTo>
                <a:lnTo>
                  <a:pt x="93363" y="83347"/>
                </a:lnTo>
                <a:lnTo>
                  <a:pt x="96397" y="78304"/>
                </a:lnTo>
                <a:lnTo>
                  <a:pt x="98420" y="73989"/>
                </a:lnTo>
                <a:lnTo>
                  <a:pt x="99768" y="70161"/>
                </a:lnTo>
                <a:lnTo>
                  <a:pt x="100667" y="66656"/>
                </a:lnTo>
                <a:lnTo>
                  <a:pt x="101266" y="63366"/>
                </a:lnTo>
                <a:lnTo>
                  <a:pt x="101665" y="60221"/>
                </a:lnTo>
                <a:lnTo>
                  <a:pt x="101932" y="57172"/>
                </a:lnTo>
                <a:lnTo>
                  <a:pt x="102109" y="53234"/>
                </a:lnTo>
                <a:lnTo>
                  <a:pt x="102359" y="39542"/>
                </a:lnTo>
                <a:lnTo>
                  <a:pt x="102465" y="16797"/>
                </a:lnTo>
                <a:lnTo>
                  <a:pt x="102465" y="58172"/>
                </a:lnTo>
                <a:lnTo>
                  <a:pt x="103417" y="62474"/>
                </a:lnTo>
                <a:lnTo>
                  <a:pt x="105005" y="66293"/>
                </a:lnTo>
                <a:lnTo>
                  <a:pt x="107015" y="69792"/>
                </a:lnTo>
                <a:lnTo>
                  <a:pt x="108356" y="74030"/>
                </a:lnTo>
                <a:lnTo>
                  <a:pt x="109249" y="78760"/>
                </a:lnTo>
                <a:lnTo>
                  <a:pt x="109845" y="83819"/>
                </a:lnTo>
                <a:lnTo>
                  <a:pt x="111196" y="88143"/>
                </a:lnTo>
                <a:lnTo>
                  <a:pt x="113048" y="91979"/>
                </a:lnTo>
                <a:lnTo>
                  <a:pt x="115235" y="95489"/>
                </a:lnTo>
                <a:lnTo>
                  <a:pt x="118598" y="98781"/>
                </a:lnTo>
                <a:lnTo>
                  <a:pt x="122745" y="101928"/>
                </a:lnTo>
                <a:lnTo>
                  <a:pt x="127415" y="104979"/>
                </a:lnTo>
                <a:lnTo>
                  <a:pt x="131481" y="107966"/>
                </a:lnTo>
                <a:lnTo>
                  <a:pt x="135144" y="110909"/>
                </a:lnTo>
                <a:lnTo>
                  <a:pt x="138538" y="113824"/>
                </a:lnTo>
                <a:lnTo>
                  <a:pt x="141754" y="116719"/>
                </a:lnTo>
                <a:lnTo>
                  <a:pt x="147866" y="122477"/>
                </a:lnTo>
                <a:lnTo>
                  <a:pt x="151782" y="125345"/>
                </a:lnTo>
                <a:lnTo>
                  <a:pt x="156298" y="128210"/>
                </a:lnTo>
                <a:lnTo>
                  <a:pt x="161214" y="131073"/>
                </a:lnTo>
                <a:lnTo>
                  <a:pt x="165444" y="132981"/>
                </a:lnTo>
                <a:lnTo>
                  <a:pt x="169215" y="134254"/>
                </a:lnTo>
                <a:lnTo>
                  <a:pt x="172683" y="135102"/>
                </a:lnTo>
                <a:lnTo>
                  <a:pt x="175947" y="135667"/>
                </a:lnTo>
                <a:lnTo>
                  <a:pt x="179075" y="136044"/>
                </a:lnTo>
                <a:lnTo>
                  <a:pt x="188190" y="1367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6" name="SMARTPenAnnotation51"/>
          <p:cNvSpPr/>
          <p:nvPr/>
        </p:nvSpPr>
        <p:spPr>
          <a:xfrm>
            <a:off x="7580947" y="2408903"/>
            <a:ext cx="505779" cy="308472"/>
          </a:xfrm>
          <a:custGeom>
            <a:avLst/>
            <a:gdLst/>
            <a:ahLst/>
            <a:cxnLst/>
            <a:rect l="0" t="0" r="0" b="0"/>
            <a:pathLst>
              <a:path w="505779" h="308472">
                <a:moveTo>
                  <a:pt x="0" y="188564"/>
                </a:moveTo>
                <a:lnTo>
                  <a:pt x="0" y="196784"/>
                </a:lnTo>
                <a:lnTo>
                  <a:pt x="9326" y="206415"/>
                </a:lnTo>
                <a:lnTo>
                  <a:pt x="28619" y="225753"/>
                </a:lnTo>
                <a:lnTo>
                  <a:pt x="34310" y="233985"/>
                </a:lnTo>
                <a:lnTo>
                  <a:pt x="40014" y="243041"/>
                </a:lnTo>
                <a:lnTo>
                  <a:pt x="45724" y="250241"/>
                </a:lnTo>
                <a:lnTo>
                  <a:pt x="53977" y="256616"/>
                </a:lnTo>
                <a:lnTo>
                  <a:pt x="66793" y="265560"/>
                </a:lnTo>
                <a:lnTo>
                  <a:pt x="76623" y="274243"/>
                </a:lnTo>
                <a:lnTo>
                  <a:pt x="83585" y="279984"/>
                </a:lnTo>
                <a:lnTo>
                  <a:pt x="97261" y="288570"/>
                </a:lnTo>
                <a:lnTo>
                  <a:pt x="107770" y="296195"/>
                </a:lnTo>
                <a:lnTo>
                  <a:pt x="113938" y="298312"/>
                </a:lnTo>
                <a:lnTo>
                  <a:pt x="127316" y="299504"/>
                </a:lnTo>
                <a:lnTo>
                  <a:pt x="130598" y="300625"/>
                </a:lnTo>
                <a:lnTo>
                  <a:pt x="132786" y="302323"/>
                </a:lnTo>
                <a:lnTo>
                  <a:pt x="134244" y="304409"/>
                </a:lnTo>
                <a:lnTo>
                  <a:pt x="136168" y="305799"/>
                </a:lnTo>
                <a:lnTo>
                  <a:pt x="144286" y="308213"/>
                </a:lnTo>
                <a:lnTo>
                  <a:pt x="149854" y="308471"/>
                </a:lnTo>
                <a:lnTo>
                  <a:pt x="151338" y="307554"/>
                </a:lnTo>
                <a:lnTo>
                  <a:pt x="152327" y="305991"/>
                </a:lnTo>
                <a:lnTo>
                  <a:pt x="153914" y="301189"/>
                </a:lnTo>
                <a:lnTo>
                  <a:pt x="154228" y="292444"/>
                </a:lnTo>
                <a:lnTo>
                  <a:pt x="154305" y="212820"/>
                </a:lnTo>
                <a:lnTo>
                  <a:pt x="153353" y="205688"/>
                </a:lnTo>
                <a:lnTo>
                  <a:pt x="151765" y="199027"/>
                </a:lnTo>
                <a:lnTo>
                  <a:pt x="149754" y="192682"/>
                </a:lnTo>
                <a:lnTo>
                  <a:pt x="148413" y="186547"/>
                </a:lnTo>
                <a:lnTo>
                  <a:pt x="147520" y="180552"/>
                </a:lnTo>
                <a:lnTo>
                  <a:pt x="146924" y="174650"/>
                </a:lnTo>
                <a:lnTo>
                  <a:pt x="145575" y="167858"/>
                </a:lnTo>
                <a:lnTo>
                  <a:pt x="143722" y="160473"/>
                </a:lnTo>
                <a:lnTo>
                  <a:pt x="141535" y="152691"/>
                </a:lnTo>
                <a:lnTo>
                  <a:pt x="140077" y="145599"/>
                </a:lnTo>
                <a:lnTo>
                  <a:pt x="139105" y="138966"/>
                </a:lnTo>
                <a:lnTo>
                  <a:pt x="138456" y="132638"/>
                </a:lnTo>
                <a:lnTo>
                  <a:pt x="137071" y="126515"/>
                </a:lnTo>
                <a:lnTo>
                  <a:pt x="135196" y="120528"/>
                </a:lnTo>
                <a:lnTo>
                  <a:pt x="132993" y="114632"/>
                </a:lnTo>
                <a:lnTo>
                  <a:pt x="130572" y="108796"/>
                </a:lnTo>
                <a:lnTo>
                  <a:pt x="128006" y="103000"/>
                </a:lnTo>
                <a:lnTo>
                  <a:pt x="125343" y="97231"/>
                </a:lnTo>
                <a:lnTo>
                  <a:pt x="123567" y="91481"/>
                </a:lnTo>
                <a:lnTo>
                  <a:pt x="122383" y="85742"/>
                </a:lnTo>
                <a:lnTo>
                  <a:pt x="121594" y="80011"/>
                </a:lnTo>
                <a:lnTo>
                  <a:pt x="121068" y="74285"/>
                </a:lnTo>
                <a:lnTo>
                  <a:pt x="120717" y="68563"/>
                </a:lnTo>
                <a:lnTo>
                  <a:pt x="120482" y="62843"/>
                </a:lnTo>
                <a:lnTo>
                  <a:pt x="119374" y="58078"/>
                </a:lnTo>
                <a:lnTo>
                  <a:pt x="114216" y="46820"/>
                </a:lnTo>
                <a:lnTo>
                  <a:pt x="111312" y="37452"/>
                </a:lnTo>
                <a:lnTo>
                  <a:pt x="104820" y="28293"/>
                </a:lnTo>
                <a:lnTo>
                  <a:pt x="104169" y="27424"/>
                </a:lnTo>
                <a:lnTo>
                  <a:pt x="103448" y="23919"/>
                </a:lnTo>
                <a:lnTo>
                  <a:pt x="102984" y="18458"/>
                </a:lnTo>
                <a:lnTo>
                  <a:pt x="103899" y="18010"/>
                </a:lnTo>
                <a:lnTo>
                  <a:pt x="107455" y="17512"/>
                </a:lnTo>
                <a:lnTo>
                  <a:pt x="109737" y="16427"/>
                </a:lnTo>
                <a:lnTo>
                  <a:pt x="117499" y="11301"/>
                </a:lnTo>
                <a:lnTo>
                  <a:pt x="123025" y="9768"/>
                </a:lnTo>
                <a:lnTo>
                  <a:pt x="133735" y="9087"/>
                </a:lnTo>
                <a:lnTo>
                  <a:pt x="153290" y="8703"/>
                </a:lnTo>
                <a:lnTo>
                  <a:pt x="290284" y="8542"/>
                </a:lnTo>
                <a:lnTo>
                  <a:pt x="299251" y="7589"/>
                </a:lnTo>
                <a:lnTo>
                  <a:pt x="308086" y="6002"/>
                </a:lnTo>
                <a:lnTo>
                  <a:pt x="316833" y="3991"/>
                </a:lnTo>
                <a:lnTo>
                  <a:pt x="326474" y="2650"/>
                </a:lnTo>
                <a:lnTo>
                  <a:pt x="336713" y="1757"/>
                </a:lnTo>
                <a:lnTo>
                  <a:pt x="347348" y="1161"/>
                </a:lnTo>
                <a:lnTo>
                  <a:pt x="366784" y="499"/>
                </a:lnTo>
                <a:lnTo>
                  <a:pt x="402546" y="74"/>
                </a:lnTo>
                <a:lnTo>
                  <a:pt x="428519" y="0"/>
                </a:lnTo>
                <a:lnTo>
                  <a:pt x="443182" y="2523"/>
                </a:lnTo>
                <a:lnTo>
                  <a:pt x="456050" y="5867"/>
                </a:lnTo>
                <a:lnTo>
                  <a:pt x="468119" y="7353"/>
                </a:lnTo>
                <a:lnTo>
                  <a:pt x="481073" y="8189"/>
                </a:lnTo>
                <a:lnTo>
                  <a:pt x="484545" y="9259"/>
                </a:lnTo>
                <a:lnTo>
                  <a:pt x="495349" y="15892"/>
                </a:lnTo>
                <a:lnTo>
                  <a:pt x="503747" y="23738"/>
                </a:lnTo>
                <a:lnTo>
                  <a:pt x="505778" y="256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7" name="SMARTPenAnnotation52"/>
          <p:cNvSpPr/>
          <p:nvPr/>
        </p:nvSpPr>
        <p:spPr>
          <a:xfrm>
            <a:off x="7838122" y="2494628"/>
            <a:ext cx="229752" cy="231288"/>
          </a:xfrm>
          <a:custGeom>
            <a:avLst/>
            <a:gdLst/>
            <a:ahLst/>
            <a:cxnLst/>
            <a:rect l="0" t="0" r="0" b="0"/>
            <a:pathLst>
              <a:path w="229752" h="231288">
                <a:moveTo>
                  <a:pt x="17145" y="8542"/>
                </a:moveTo>
                <a:lnTo>
                  <a:pt x="50315" y="8542"/>
                </a:lnTo>
                <a:lnTo>
                  <a:pt x="55451" y="7589"/>
                </a:lnTo>
                <a:lnTo>
                  <a:pt x="60780" y="6002"/>
                </a:lnTo>
                <a:lnTo>
                  <a:pt x="66237" y="3991"/>
                </a:lnTo>
                <a:lnTo>
                  <a:pt x="70828" y="2650"/>
                </a:lnTo>
                <a:lnTo>
                  <a:pt x="74841" y="1756"/>
                </a:lnTo>
                <a:lnTo>
                  <a:pt x="78469" y="1161"/>
                </a:lnTo>
                <a:lnTo>
                  <a:pt x="82793" y="764"/>
                </a:lnTo>
                <a:lnTo>
                  <a:pt x="87581" y="498"/>
                </a:lnTo>
                <a:lnTo>
                  <a:pt x="97979" y="204"/>
                </a:lnTo>
                <a:lnTo>
                  <a:pt x="125839" y="0"/>
                </a:lnTo>
                <a:lnTo>
                  <a:pt x="131517" y="942"/>
                </a:lnTo>
                <a:lnTo>
                  <a:pt x="137209" y="2523"/>
                </a:lnTo>
                <a:lnTo>
                  <a:pt x="142907" y="4529"/>
                </a:lnTo>
                <a:lnTo>
                  <a:pt x="147659" y="5867"/>
                </a:lnTo>
                <a:lnTo>
                  <a:pt x="151780" y="6758"/>
                </a:lnTo>
                <a:lnTo>
                  <a:pt x="155480" y="7353"/>
                </a:lnTo>
                <a:lnTo>
                  <a:pt x="162129" y="10553"/>
                </a:lnTo>
                <a:lnTo>
                  <a:pt x="168260" y="15151"/>
                </a:lnTo>
                <a:lnTo>
                  <a:pt x="174161" y="20369"/>
                </a:lnTo>
                <a:lnTo>
                  <a:pt x="176114" y="23094"/>
                </a:lnTo>
                <a:lnTo>
                  <a:pt x="178285" y="28662"/>
                </a:lnTo>
                <a:lnTo>
                  <a:pt x="177911" y="31480"/>
                </a:lnTo>
                <a:lnTo>
                  <a:pt x="176711" y="34311"/>
                </a:lnTo>
                <a:lnTo>
                  <a:pt x="172836" y="40950"/>
                </a:lnTo>
                <a:lnTo>
                  <a:pt x="167938" y="50250"/>
                </a:lnTo>
                <a:lnTo>
                  <a:pt x="165299" y="54445"/>
                </a:lnTo>
                <a:lnTo>
                  <a:pt x="159826" y="61645"/>
                </a:lnTo>
                <a:lnTo>
                  <a:pt x="156081" y="64899"/>
                </a:lnTo>
                <a:lnTo>
                  <a:pt x="151678" y="68021"/>
                </a:lnTo>
                <a:lnTo>
                  <a:pt x="146840" y="71054"/>
                </a:lnTo>
                <a:lnTo>
                  <a:pt x="141708" y="74029"/>
                </a:lnTo>
                <a:lnTo>
                  <a:pt x="130926" y="79875"/>
                </a:lnTo>
                <a:lnTo>
                  <a:pt x="126336" y="82767"/>
                </a:lnTo>
                <a:lnTo>
                  <a:pt x="122324" y="85648"/>
                </a:lnTo>
                <a:lnTo>
                  <a:pt x="118697" y="88521"/>
                </a:lnTo>
                <a:lnTo>
                  <a:pt x="114373" y="90436"/>
                </a:lnTo>
                <a:lnTo>
                  <a:pt x="109587" y="91713"/>
                </a:lnTo>
                <a:lnTo>
                  <a:pt x="104491" y="92564"/>
                </a:lnTo>
                <a:lnTo>
                  <a:pt x="100139" y="94084"/>
                </a:lnTo>
                <a:lnTo>
                  <a:pt x="96288" y="96050"/>
                </a:lnTo>
                <a:lnTo>
                  <a:pt x="89467" y="99822"/>
                </a:lnTo>
                <a:lnTo>
                  <a:pt x="83261" y="101498"/>
                </a:lnTo>
                <a:lnTo>
                  <a:pt x="78963" y="102442"/>
                </a:lnTo>
                <a:lnTo>
                  <a:pt x="78359" y="101622"/>
                </a:lnTo>
                <a:lnTo>
                  <a:pt x="77690" y="98171"/>
                </a:lnTo>
                <a:lnTo>
                  <a:pt x="76558" y="96869"/>
                </a:lnTo>
                <a:lnTo>
                  <a:pt x="74851" y="96002"/>
                </a:lnTo>
                <a:lnTo>
                  <a:pt x="69819" y="94609"/>
                </a:lnTo>
                <a:lnTo>
                  <a:pt x="69406" y="93543"/>
                </a:lnTo>
                <a:lnTo>
                  <a:pt x="68948" y="89817"/>
                </a:lnTo>
                <a:lnTo>
                  <a:pt x="69777" y="88443"/>
                </a:lnTo>
                <a:lnTo>
                  <a:pt x="71283" y="87527"/>
                </a:lnTo>
                <a:lnTo>
                  <a:pt x="75496" y="86509"/>
                </a:lnTo>
                <a:lnTo>
                  <a:pt x="80544" y="86056"/>
                </a:lnTo>
                <a:lnTo>
                  <a:pt x="84176" y="84983"/>
                </a:lnTo>
                <a:lnTo>
                  <a:pt x="88502" y="83315"/>
                </a:lnTo>
                <a:lnTo>
                  <a:pt x="93292" y="81251"/>
                </a:lnTo>
                <a:lnTo>
                  <a:pt x="98389" y="79874"/>
                </a:lnTo>
                <a:lnTo>
                  <a:pt x="103694" y="78957"/>
                </a:lnTo>
                <a:lnTo>
                  <a:pt x="109134" y="78345"/>
                </a:lnTo>
                <a:lnTo>
                  <a:pt x="114666" y="77937"/>
                </a:lnTo>
                <a:lnTo>
                  <a:pt x="120259" y="77665"/>
                </a:lnTo>
                <a:lnTo>
                  <a:pt x="132506" y="77363"/>
                </a:lnTo>
                <a:lnTo>
                  <a:pt x="147474" y="77229"/>
                </a:lnTo>
                <a:lnTo>
                  <a:pt x="154513" y="78146"/>
                </a:lnTo>
                <a:lnTo>
                  <a:pt x="161111" y="79709"/>
                </a:lnTo>
                <a:lnTo>
                  <a:pt x="167415" y="81704"/>
                </a:lnTo>
                <a:lnTo>
                  <a:pt x="173523" y="83987"/>
                </a:lnTo>
                <a:lnTo>
                  <a:pt x="179499" y="86461"/>
                </a:lnTo>
                <a:lnTo>
                  <a:pt x="185389" y="89063"/>
                </a:lnTo>
                <a:lnTo>
                  <a:pt x="190267" y="91750"/>
                </a:lnTo>
                <a:lnTo>
                  <a:pt x="194473" y="94494"/>
                </a:lnTo>
                <a:lnTo>
                  <a:pt x="198229" y="97276"/>
                </a:lnTo>
                <a:lnTo>
                  <a:pt x="204942" y="102906"/>
                </a:lnTo>
                <a:lnTo>
                  <a:pt x="211100" y="108584"/>
                </a:lnTo>
                <a:lnTo>
                  <a:pt x="217012" y="114282"/>
                </a:lnTo>
                <a:lnTo>
                  <a:pt x="219923" y="118088"/>
                </a:lnTo>
                <a:lnTo>
                  <a:pt x="222815" y="122530"/>
                </a:lnTo>
                <a:lnTo>
                  <a:pt x="225696" y="127396"/>
                </a:lnTo>
                <a:lnTo>
                  <a:pt x="227617" y="131593"/>
                </a:lnTo>
                <a:lnTo>
                  <a:pt x="229751" y="138796"/>
                </a:lnTo>
                <a:lnTo>
                  <a:pt x="229366" y="143003"/>
                </a:lnTo>
                <a:lnTo>
                  <a:pt x="228159" y="147713"/>
                </a:lnTo>
                <a:lnTo>
                  <a:pt x="226401" y="152757"/>
                </a:lnTo>
                <a:lnTo>
                  <a:pt x="225229" y="157073"/>
                </a:lnTo>
                <a:lnTo>
                  <a:pt x="224447" y="160902"/>
                </a:lnTo>
                <a:lnTo>
                  <a:pt x="223927" y="164408"/>
                </a:lnTo>
                <a:lnTo>
                  <a:pt x="222627" y="168650"/>
                </a:lnTo>
                <a:lnTo>
                  <a:pt x="220808" y="173383"/>
                </a:lnTo>
                <a:lnTo>
                  <a:pt x="218643" y="178443"/>
                </a:lnTo>
                <a:lnTo>
                  <a:pt x="215294" y="182769"/>
                </a:lnTo>
                <a:lnTo>
                  <a:pt x="211157" y="186606"/>
                </a:lnTo>
                <a:lnTo>
                  <a:pt x="206494" y="190116"/>
                </a:lnTo>
                <a:lnTo>
                  <a:pt x="202433" y="193409"/>
                </a:lnTo>
                <a:lnTo>
                  <a:pt x="195380" y="199607"/>
                </a:lnTo>
                <a:lnTo>
                  <a:pt x="190261" y="202594"/>
                </a:lnTo>
                <a:lnTo>
                  <a:pt x="183991" y="205537"/>
                </a:lnTo>
                <a:lnTo>
                  <a:pt x="176953" y="208452"/>
                </a:lnTo>
                <a:lnTo>
                  <a:pt x="171309" y="210395"/>
                </a:lnTo>
                <a:lnTo>
                  <a:pt x="166594" y="211691"/>
                </a:lnTo>
                <a:lnTo>
                  <a:pt x="162498" y="212554"/>
                </a:lnTo>
                <a:lnTo>
                  <a:pt x="156910" y="214083"/>
                </a:lnTo>
                <a:lnTo>
                  <a:pt x="143079" y="218321"/>
                </a:lnTo>
                <a:lnTo>
                  <a:pt x="136343" y="220784"/>
                </a:lnTo>
                <a:lnTo>
                  <a:pt x="129949" y="223379"/>
                </a:lnTo>
                <a:lnTo>
                  <a:pt x="123780" y="226062"/>
                </a:lnTo>
                <a:lnTo>
                  <a:pt x="117762" y="227850"/>
                </a:lnTo>
                <a:lnTo>
                  <a:pt x="111846" y="229042"/>
                </a:lnTo>
                <a:lnTo>
                  <a:pt x="105996" y="229837"/>
                </a:lnTo>
                <a:lnTo>
                  <a:pt x="100192" y="230367"/>
                </a:lnTo>
                <a:lnTo>
                  <a:pt x="94417" y="230720"/>
                </a:lnTo>
                <a:lnTo>
                  <a:pt x="82920" y="231113"/>
                </a:lnTo>
                <a:lnTo>
                  <a:pt x="71461" y="231287"/>
                </a:lnTo>
                <a:lnTo>
                  <a:pt x="65738" y="230381"/>
                </a:lnTo>
                <a:lnTo>
                  <a:pt x="60018" y="228825"/>
                </a:lnTo>
                <a:lnTo>
                  <a:pt x="54299" y="226834"/>
                </a:lnTo>
                <a:lnTo>
                  <a:pt x="49535" y="225508"/>
                </a:lnTo>
                <a:lnTo>
                  <a:pt x="45406" y="224623"/>
                </a:lnTo>
                <a:lnTo>
                  <a:pt x="41701" y="224033"/>
                </a:lnTo>
                <a:lnTo>
                  <a:pt x="35043" y="220838"/>
                </a:lnTo>
                <a:lnTo>
                  <a:pt x="31934" y="218653"/>
                </a:lnTo>
                <a:lnTo>
                  <a:pt x="25940" y="216224"/>
                </a:lnTo>
                <a:lnTo>
                  <a:pt x="20102" y="215145"/>
                </a:lnTo>
                <a:lnTo>
                  <a:pt x="14332" y="214665"/>
                </a:lnTo>
                <a:lnTo>
                  <a:pt x="10279" y="214395"/>
                </a:lnTo>
                <a:lnTo>
                  <a:pt x="6791" y="211792"/>
                </a:lnTo>
                <a:lnTo>
                  <a:pt x="0" y="2057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8" name="SMARTPenAnnotation53"/>
          <p:cNvSpPr/>
          <p:nvPr/>
        </p:nvSpPr>
        <p:spPr>
          <a:xfrm>
            <a:off x="6355079" y="2923222"/>
            <a:ext cx="128589" cy="257176"/>
          </a:xfrm>
          <a:custGeom>
            <a:avLst/>
            <a:gdLst/>
            <a:ahLst/>
            <a:cxnLst/>
            <a:rect l="0" t="0" r="0" b="0"/>
            <a:pathLst>
              <a:path w="128589" h="257176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4552" y="20400"/>
                </a:lnTo>
                <a:lnTo>
                  <a:pt x="6786" y="25894"/>
                </a:lnTo>
                <a:lnTo>
                  <a:pt x="7382" y="28693"/>
                </a:lnTo>
                <a:lnTo>
                  <a:pt x="10584" y="34342"/>
                </a:lnTo>
                <a:lnTo>
                  <a:pt x="12771" y="37182"/>
                </a:lnTo>
                <a:lnTo>
                  <a:pt x="15201" y="42878"/>
                </a:lnTo>
                <a:lnTo>
                  <a:pt x="16282" y="48584"/>
                </a:lnTo>
                <a:lnTo>
                  <a:pt x="16761" y="54296"/>
                </a:lnTo>
                <a:lnTo>
                  <a:pt x="17842" y="57152"/>
                </a:lnTo>
                <a:lnTo>
                  <a:pt x="21583" y="62866"/>
                </a:lnTo>
                <a:lnTo>
                  <a:pt x="23914" y="65723"/>
                </a:lnTo>
                <a:lnTo>
                  <a:pt x="26420" y="68581"/>
                </a:lnTo>
                <a:lnTo>
                  <a:pt x="29044" y="71438"/>
                </a:lnTo>
                <a:lnTo>
                  <a:pt x="30793" y="74295"/>
                </a:lnTo>
                <a:lnTo>
                  <a:pt x="32736" y="80010"/>
                </a:lnTo>
                <a:lnTo>
                  <a:pt x="34207" y="83820"/>
                </a:lnTo>
                <a:lnTo>
                  <a:pt x="36140" y="88265"/>
                </a:lnTo>
                <a:lnTo>
                  <a:pt x="38381" y="93133"/>
                </a:lnTo>
                <a:lnTo>
                  <a:pt x="40828" y="97332"/>
                </a:lnTo>
                <a:lnTo>
                  <a:pt x="43411" y="101083"/>
                </a:lnTo>
                <a:lnTo>
                  <a:pt x="46086" y="104536"/>
                </a:lnTo>
                <a:lnTo>
                  <a:pt x="48821" y="108743"/>
                </a:lnTo>
                <a:lnTo>
                  <a:pt x="51598" y="113453"/>
                </a:lnTo>
                <a:lnTo>
                  <a:pt x="54401" y="118498"/>
                </a:lnTo>
                <a:lnTo>
                  <a:pt x="60056" y="129183"/>
                </a:lnTo>
                <a:lnTo>
                  <a:pt x="62898" y="134700"/>
                </a:lnTo>
                <a:lnTo>
                  <a:pt x="65744" y="139330"/>
                </a:lnTo>
                <a:lnTo>
                  <a:pt x="68595" y="143369"/>
                </a:lnTo>
                <a:lnTo>
                  <a:pt x="71448" y="147015"/>
                </a:lnTo>
                <a:lnTo>
                  <a:pt x="73350" y="151350"/>
                </a:lnTo>
                <a:lnTo>
                  <a:pt x="74618" y="156145"/>
                </a:lnTo>
                <a:lnTo>
                  <a:pt x="75462" y="161247"/>
                </a:lnTo>
                <a:lnTo>
                  <a:pt x="76979" y="166553"/>
                </a:lnTo>
                <a:lnTo>
                  <a:pt x="78942" y="171995"/>
                </a:lnTo>
                <a:lnTo>
                  <a:pt x="81203" y="177528"/>
                </a:lnTo>
                <a:lnTo>
                  <a:pt x="83663" y="182170"/>
                </a:lnTo>
                <a:lnTo>
                  <a:pt x="86256" y="186216"/>
                </a:lnTo>
                <a:lnTo>
                  <a:pt x="88936" y="189867"/>
                </a:lnTo>
                <a:lnTo>
                  <a:pt x="91676" y="194206"/>
                </a:lnTo>
                <a:lnTo>
                  <a:pt x="94455" y="199003"/>
                </a:lnTo>
                <a:lnTo>
                  <a:pt x="97260" y="204106"/>
                </a:lnTo>
                <a:lnTo>
                  <a:pt x="100083" y="208461"/>
                </a:lnTo>
                <a:lnTo>
                  <a:pt x="102917" y="212317"/>
                </a:lnTo>
                <a:lnTo>
                  <a:pt x="105759" y="215839"/>
                </a:lnTo>
                <a:lnTo>
                  <a:pt x="108917" y="222294"/>
                </a:lnTo>
                <a:lnTo>
                  <a:pt x="109759" y="225348"/>
                </a:lnTo>
                <a:lnTo>
                  <a:pt x="113235" y="231282"/>
                </a:lnTo>
                <a:lnTo>
                  <a:pt x="115495" y="234199"/>
                </a:lnTo>
                <a:lnTo>
                  <a:pt x="117954" y="237095"/>
                </a:lnTo>
                <a:lnTo>
                  <a:pt x="120547" y="239978"/>
                </a:lnTo>
                <a:lnTo>
                  <a:pt x="128118" y="248098"/>
                </a:lnTo>
                <a:lnTo>
                  <a:pt x="128547" y="255939"/>
                </a:lnTo>
                <a:lnTo>
                  <a:pt x="128588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9" name="SMARTPenAnnotation54"/>
          <p:cNvSpPr/>
          <p:nvPr/>
        </p:nvSpPr>
        <p:spPr>
          <a:xfrm>
            <a:off x="6337934" y="2890165"/>
            <a:ext cx="282741" cy="110210"/>
          </a:xfrm>
          <a:custGeom>
            <a:avLst/>
            <a:gdLst/>
            <a:ahLst/>
            <a:cxnLst/>
            <a:rect l="0" t="0" r="0" b="0"/>
            <a:pathLst>
              <a:path w="282741" h="110210">
                <a:moveTo>
                  <a:pt x="0" y="41630"/>
                </a:moveTo>
                <a:lnTo>
                  <a:pt x="7382" y="34249"/>
                </a:lnTo>
                <a:lnTo>
                  <a:pt x="13124" y="31047"/>
                </a:lnTo>
                <a:lnTo>
                  <a:pt x="17322" y="28859"/>
                </a:lnTo>
                <a:lnTo>
                  <a:pt x="24527" y="26429"/>
                </a:lnTo>
                <a:lnTo>
                  <a:pt x="31856" y="24396"/>
                </a:lnTo>
                <a:lnTo>
                  <a:pt x="36478" y="22521"/>
                </a:lnTo>
                <a:lnTo>
                  <a:pt x="41463" y="20318"/>
                </a:lnTo>
                <a:lnTo>
                  <a:pt x="52084" y="15330"/>
                </a:lnTo>
                <a:lnTo>
                  <a:pt x="57582" y="12667"/>
                </a:lnTo>
                <a:lnTo>
                  <a:pt x="64106" y="10891"/>
                </a:lnTo>
                <a:lnTo>
                  <a:pt x="71313" y="9707"/>
                </a:lnTo>
                <a:lnTo>
                  <a:pt x="78974" y="8918"/>
                </a:lnTo>
                <a:lnTo>
                  <a:pt x="86940" y="8392"/>
                </a:lnTo>
                <a:lnTo>
                  <a:pt x="95107" y="8041"/>
                </a:lnTo>
                <a:lnTo>
                  <a:pt x="103410" y="7807"/>
                </a:lnTo>
                <a:lnTo>
                  <a:pt x="111803" y="6699"/>
                </a:lnTo>
                <a:lnTo>
                  <a:pt x="120256" y="5008"/>
                </a:lnTo>
                <a:lnTo>
                  <a:pt x="128748" y="2927"/>
                </a:lnTo>
                <a:lnTo>
                  <a:pt x="136315" y="1541"/>
                </a:lnTo>
                <a:lnTo>
                  <a:pt x="143264" y="616"/>
                </a:lnTo>
                <a:lnTo>
                  <a:pt x="149802" y="0"/>
                </a:lnTo>
                <a:lnTo>
                  <a:pt x="157018" y="541"/>
                </a:lnTo>
                <a:lnTo>
                  <a:pt x="164686" y="1855"/>
                </a:lnTo>
                <a:lnTo>
                  <a:pt x="172656" y="3683"/>
                </a:lnTo>
                <a:lnTo>
                  <a:pt x="180827" y="4902"/>
                </a:lnTo>
                <a:lnTo>
                  <a:pt x="189131" y="5714"/>
                </a:lnTo>
                <a:lnTo>
                  <a:pt x="197525" y="6256"/>
                </a:lnTo>
                <a:lnTo>
                  <a:pt x="205978" y="7570"/>
                </a:lnTo>
                <a:lnTo>
                  <a:pt x="214472" y="9398"/>
                </a:lnTo>
                <a:lnTo>
                  <a:pt x="222991" y="11569"/>
                </a:lnTo>
                <a:lnTo>
                  <a:pt x="230576" y="13970"/>
                </a:lnTo>
                <a:lnTo>
                  <a:pt x="237538" y="16522"/>
                </a:lnTo>
                <a:lnTo>
                  <a:pt x="244083" y="19176"/>
                </a:lnTo>
                <a:lnTo>
                  <a:pt x="249400" y="21898"/>
                </a:lnTo>
                <a:lnTo>
                  <a:pt x="253897" y="24665"/>
                </a:lnTo>
                <a:lnTo>
                  <a:pt x="257847" y="27462"/>
                </a:lnTo>
                <a:lnTo>
                  <a:pt x="264777" y="30571"/>
                </a:lnTo>
                <a:lnTo>
                  <a:pt x="267958" y="31399"/>
                </a:lnTo>
                <a:lnTo>
                  <a:pt x="271032" y="32905"/>
                </a:lnTo>
                <a:lnTo>
                  <a:pt x="274032" y="34860"/>
                </a:lnTo>
                <a:lnTo>
                  <a:pt x="276987" y="37117"/>
                </a:lnTo>
                <a:lnTo>
                  <a:pt x="278955" y="39574"/>
                </a:lnTo>
                <a:lnTo>
                  <a:pt x="280268" y="42164"/>
                </a:lnTo>
                <a:lnTo>
                  <a:pt x="281143" y="44844"/>
                </a:lnTo>
                <a:lnTo>
                  <a:pt x="281727" y="47582"/>
                </a:lnTo>
                <a:lnTo>
                  <a:pt x="282115" y="50360"/>
                </a:lnTo>
                <a:lnTo>
                  <a:pt x="282375" y="53165"/>
                </a:lnTo>
                <a:lnTo>
                  <a:pt x="282547" y="55987"/>
                </a:lnTo>
                <a:lnTo>
                  <a:pt x="282740" y="61663"/>
                </a:lnTo>
                <a:lnTo>
                  <a:pt x="281838" y="64510"/>
                </a:lnTo>
                <a:lnTo>
                  <a:pt x="280285" y="67361"/>
                </a:lnTo>
                <a:lnTo>
                  <a:pt x="278297" y="70214"/>
                </a:lnTo>
                <a:lnTo>
                  <a:pt x="276019" y="73068"/>
                </a:lnTo>
                <a:lnTo>
                  <a:pt x="273548" y="75924"/>
                </a:lnTo>
                <a:lnTo>
                  <a:pt x="270948" y="78780"/>
                </a:lnTo>
                <a:lnTo>
                  <a:pt x="265519" y="84493"/>
                </a:lnTo>
                <a:lnTo>
                  <a:pt x="262738" y="87350"/>
                </a:lnTo>
                <a:lnTo>
                  <a:pt x="258979" y="90207"/>
                </a:lnTo>
                <a:lnTo>
                  <a:pt x="254568" y="93065"/>
                </a:lnTo>
                <a:lnTo>
                  <a:pt x="249722" y="95922"/>
                </a:lnTo>
                <a:lnTo>
                  <a:pt x="244587" y="97827"/>
                </a:lnTo>
                <a:lnTo>
                  <a:pt x="239258" y="99097"/>
                </a:lnTo>
                <a:lnTo>
                  <a:pt x="233801" y="99944"/>
                </a:lnTo>
                <a:lnTo>
                  <a:pt x="225197" y="100885"/>
                </a:lnTo>
                <a:lnTo>
                  <a:pt x="221568" y="101135"/>
                </a:lnTo>
                <a:lnTo>
                  <a:pt x="217245" y="102255"/>
                </a:lnTo>
                <a:lnTo>
                  <a:pt x="212458" y="103954"/>
                </a:lnTo>
                <a:lnTo>
                  <a:pt x="207361" y="106039"/>
                </a:lnTo>
                <a:lnTo>
                  <a:pt x="202059" y="107429"/>
                </a:lnTo>
                <a:lnTo>
                  <a:pt x="196619" y="108356"/>
                </a:lnTo>
                <a:lnTo>
                  <a:pt x="191086" y="108974"/>
                </a:lnTo>
                <a:lnTo>
                  <a:pt x="185494" y="109386"/>
                </a:lnTo>
                <a:lnTo>
                  <a:pt x="179860" y="109661"/>
                </a:lnTo>
                <a:lnTo>
                  <a:pt x="168521" y="109966"/>
                </a:lnTo>
                <a:lnTo>
                  <a:pt x="108743" y="110208"/>
                </a:lnTo>
                <a:lnTo>
                  <a:pt x="101353" y="110209"/>
                </a:lnTo>
                <a:lnTo>
                  <a:pt x="99001" y="109256"/>
                </a:lnTo>
                <a:lnTo>
                  <a:pt x="97434" y="107669"/>
                </a:lnTo>
                <a:lnTo>
                  <a:pt x="96388" y="105659"/>
                </a:lnTo>
                <a:lnTo>
                  <a:pt x="94739" y="104318"/>
                </a:lnTo>
                <a:lnTo>
                  <a:pt x="92687" y="103424"/>
                </a:lnTo>
                <a:lnTo>
                  <a:pt x="85725" y="1016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0" name="SMARTPenAnnotation55"/>
          <p:cNvSpPr/>
          <p:nvPr/>
        </p:nvSpPr>
        <p:spPr>
          <a:xfrm>
            <a:off x="6775132" y="2966085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4551" y="12594"/>
                </a:lnTo>
                <a:lnTo>
                  <a:pt x="6843" y="11253"/>
                </a:lnTo>
                <a:lnTo>
                  <a:pt x="9325" y="10359"/>
                </a:lnTo>
                <a:lnTo>
                  <a:pt x="11932" y="9764"/>
                </a:lnTo>
                <a:lnTo>
                  <a:pt x="14622" y="9367"/>
                </a:lnTo>
                <a:lnTo>
                  <a:pt x="20151" y="8925"/>
                </a:lnTo>
                <a:lnTo>
                  <a:pt x="28324" y="8729"/>
                </a:lnTo>
                <a:lnTo>
                  <a:pt x="33171" y="8677"/>
                </a:lnTo>
                <a:lnTo>
                  <a:pt x="39259" y="7689"/>
                </a:lnTo>
                <a:lnTo>
                  <a:pt x="46175" y="6079"/>
                </a:lnTo>
                <a:lnTo>
                  <a:pt x="53644" y="4052"/>
                </a:lnTo>
                <a:lnTo>
                  <a:pt x="60527" y="2701"/>
                </a:lnTo>
                <a:lnTo>
                  <a:pt x="67021" y="1801"/>
                </a:lnTo>
                <a:lnTo>
                  <a:pt x="73256" y="1200"/>
                </a:lnTo>
                <a:lnTo>
                  <a:pt x="80270" y="800"/>
                </a:lnTo>
                <a:lnTo>
                  <a:pt x="95683" y="355"/>
                </a:lnTo>
                <a:lnTo>
                  <a:pt x="130558" y="46"/>
                </a:lnTo>
                <a:lnTo>
                  <a:pt x="224040" y="0"/>
                </a:lnTo>
                <a:lnTo>
                  <a:pt x="227464" y="952"/>
                </a:lnTo>
                <a:lnTo>
                  <a:pt x="230700" y="2540"/>
                </a:lnTo>
                <a:lnTo>
                  <a:pt x="24003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1" name="SMARTPenAnnotation56"/>
          <p:cNvSpPr/>
          <p:nvPr/>
        </p:nvSpPr>
        <p:spPr>
          <a:xfrm>
            <a:off x="6835140" y="3043238"/>
            <a:ext cx="240030" cy="17145"/>
          </a:xfrm>
          <a:custGeom>
            <a:avLst/>
            <a:gdLst/>
            <a:ahLst/>
            <a:cxnLst/>
            <a:rect l="0" t="0" r="0" b="0"/>
            <a:pathLst>
              <a:path w="240030" h="17145">
                <a:moveTo>
                  <a:pt x="0" y="17144"/>
                </a:moveTo>
                <a:lnTo>
                  <a:pt x="4551" y="17144"/>
                </a:lnTo>
                <a:lnTo>
                  <a:pt x="5891" y="16192"/>
                </a:lnTo>
                <a:lnTo>
                  <a:pt x="6785" y="14604"/>
                </a:lnTo>
                <a:lnTo>
                  <a:pt x="7381" y="12593"/>
                </a:lnTo>
                <a:lnTo>
                  <a:pt x="8730" y="11253"/>
                </a:lnTo>
                <a:lnTo>
                  <a:pt x="10583" y="10359"/>
                </a:lnTo>
                <a:lnTo>
                  <a:pt x="12770" y="9763"/>
                </a:lnTo>
                <a:lnTo>
                  <a:pt x="16133" y="9366"/>
                </a:lnTo>
                <a:lnTo>
                  <a:pt x="20280" y="9101"/>
                </a:lnTo>
                <a:lnTo>
                  <a:pt x="29016" y="8807"/>
                </a:lnTo>
                <a:lnTo>
                  <a:pt x="36073" y="8676"/>
                </a:lnTo>
                <a:lnTo>
                  <a:pt x="41193" y="7689"/>
                </a:lnTo>
                <a:lnTo>
                  <a:pt x="47465" y="6078"/>
                </a:lnTo>
                <a:lnTo>
                  <a:pt x="54503" y="4052"/>
                </a:lnTo>
                <a:lnTo>
                  <a:pt x="61100" y="2701"/>
                </a:lnTo>
                <a:lnTo>
                  <a:pt x="67403" y="1800"/>
                </a:lnTo>
                <a:lnTo>
                  <a:pt x="73511" y="1200"/>
                </a:lnTo>
                <a:lnTo>
                  <a:pt x="80439" y="800"/>
                </a:lnTo>
                <a:lnTo>
                  <a:pt x="95758" y="355"/>
                </a:lnTo>
                <a:lnTo>
                  <a:pt x="130567" y="46"/>
                </a:lnTo>
                <a:lnTo>
                  <a:pt x="198746" y="0"/>
                </a:lnTo>
                <a:lnTo>
                  <a:pt x="204887" y="952"/>
                </a:lnTo>
                <a:lnTo>
                  <a:pt x="209933" y="2540"/>
                </a:lnTo>
                <a:lnTo>
                  <a:pt x="214251" y="4550"/>
                </a:lnTo>
                <a:lnTo>
                  <a:pt x="219034" y="5891"/>
                </a:lnTo>
                <a:lnTo>
                  <a:pt x="224127" y="6784"/>
                </a:lnTo>
                <a:lnTo>
                  <a:pt x="240029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2" name="SMARTPenAnnotation57"/>
          <p:cNvSpPr/>
          <p:nvPr/>
        </p:nvSpPr>
        <p:spPr>
          <a:xfrm>
            <a:off x="7238050" y="2897505"/>
            <a:ext cx="196664" cy="231458"/>
          </a:xfrm>
          <a:custGeom>
            <a:avLst/>
            <a:gdLst/>
            <a:ahLst/>
            <a:cxnLst/>
            <a:rect l="0" t="0" r="0" b="0"/>
            <a:pathLst>
              <a:path w="196664" h="231458">
                <a:moveTo>
                  <a:pt x="25715" y="0"/>
                </a:moveTo>
                <a:lnTo>
                  <a:pt x="21164" y="0"/>
                </a:lnTo>
                <a:lnTo>
                  <a:pt x="19823" y="952"/>
                </a:lnTo>
                <a:lnTo>
                  <a:pt x="18929" y="2540"/>
                </a:lnTo>
                <a:lnTo>
                  <a:pt x="17937" y="6844"/>
                </a:lnTo>
                <a:lnTo>
                  <a:pt x="17496" y="11931"/>
                </a:lnTo>
                <a:lnTo>
                  <a:pt x="16425" y="14622"/>
                </a:lnTo>
                <a:lnTo>
                  <a:pt x="12695" y="20151"/>
                </a:lnTo>
                <a:lnTo>
                  <a:pt x="11321" y="23911"/>
                </a:lnTo>
                <a:lnTo>
                  <a:pt x="10403" y="28323"/>
                </a:lnTo>
                <a:lnTo>
                  <a:pt x="9792" y="33170"/>
                </a:lnTo>
                <a:lnTo>
                  <a:pt x="8433" y="37353"/>
                </a:lnTo>
                <a:lnTo>
                  <a:pt x="4381" y="44541"/>
                </a:lnTo>
                <a:lnTo>
                  <a:pt x="2920" y="48744"/>
                </a:lnTo>
                <a:lnTo>
                  <a:pt x="1946" y="53451"/>
                </a:lnTo>
                <a:lnTo>
                  <a:pt x="1296" y="58494"/>
                </a:lnTo>
                <a:lnTo>
                  <a:pt x="863" y="62808"/>
                </a:lnTo>
                <a:lnTo>
                  <a:pt x="574" y="66637"/>
                </a:lnTo>
                <a:lnTo>
                  <a:pt x="382" y="70142"/>
                </a:lnTo>
                <a:lnTo>
                  <a:pt x="168" y="79116"/>
                </a:lnTo>
                <a:lnTo>
                  <a:pt x="0" y="126117"/>
                </a:lnTo>
                <a:lnTo>
                  <a:pt x="952" y="130750"/>
                </a:lnTo>
                <a:lnTo>
                  <a:pt x="2539" y="134792"/>
                </a:lnTo>
                <a:lnTo>
                  <a:pt x="4549" y="138438"/>
                </a:lnTo>
                <a:lnTo>
                  <a:pt x="11929" y="152673"/>
                </a:lnTo>
                <a:lnTo>
                  <a:pt x="14619" y="157027"/>
                </a:lnTo>
                <a:lnTo>
                  <a:pt x="17366" y="160882"/>
                </a:lnTo>
                <a:lnTo>
                  <a:pt x="22956" y="167705"/>
                </a:lnTo>
                <a:lnTo>
                  <a:pt x="28616" y="173913"/>
                </a:lnTo>
                <a:lnTo>
                  <a:pt x="37157" y="182763"/>
                </a:lnTo>
                <a:lnTo>
                  <a:pt x="45721" y="191418"/>
                </a:lnTo>
                <a:lnTo>
                  <a:pt x="49529" y="194286"/>
                </a:lnTo>
                <a:lnTo>
                  <a:pt x="53974" y="197152"/>
                </a:lnTo>
                <a:lnTo>
                  <a:pt x="58842" y="200014"/>
                </a:lnTo>
                <a:lnTo>
                  <a:pt x="63040" y="201923"/>
                </a:lnTo>
                <a:lnTo>
                  <a:pt x="66790" y="203195"/>
                </a:lnTo>
                <a:lnTo>
                  <a:pt x="70244" y="204043"/>
                </a:lnTo>
                <a:lnTo>
                  <a:pt x="74450" y="205561"/>
                </a:lnTo>
                <a:lnTo>
                  <a:pt x="79160" y="207526"/>
                </a:lnTo>
                <a:lnTo>
                  <a:pt x="84205" y="209788"/>
                </a:lnTo>
                <a:lnTo>
                  <a:pt x="88521" y="211296"/>
                </a:lnTo>
                <a:lnTo>
                  <a:pt x="92351" y="212301"/>
                </a:lnTo>
                <a:lnTo>
                  <a:pt x="95856" y="212972"/>
                </a:lnTo>
                <a:lnTo>
                  <a:pt x="100098" y="213418"/>
                </a:lnTo>
                <a:lnTo>
                  <a:pt x="104832" y="213716"/>
                </a:lnTo>
                <a:lnTo>
                  <a:pt x="114217" y="214047"/>
                </a:lnTo>
                <a:lnTo>
                  <a:pt x="121565" y="214194"/>
                </a:lnTo>
                <a:lnTo>
                  <a:pt x="124857" y="213281"/>
                </a:lnTo>
                <a:lnTo>
                  <a:pt x="128005" y="211720"/>
                </a:lnTo>
                <a:lnTo>
                  <a:pt x="131056" y="209727"/>
                </a:lnTo>
                <a:lnTo>
                  <a:pt x="136985" y="207511"/>
                </a:lnTo>
                <a:lnTo>
                  <a:pt x="139900" y="206921"/>
                </a:lnTo>
                <a:lnTo>
                  <a:pt x="145679" y="203725"/>
                </a:lnTo>
                <a:lnTo>
                  <a:pt x="151422" y="199129"/>
                </a:lnTo>
                <a:lnTo>
                  <a:pt x="157149" y="193912"/>
                </a:lnTo>
                <a:lnTo>
                  <a:pt x="165729" y="185619"/>
                </a:lnTo>
                <a:lnTo>
                  <a:pt x="191450" y="160017"/>
                </a:lnTo>
                <a:lnTo>
                  <a:pt x="193354" y="157160"/>
                </a:lnTo>
                <a:lnTo>
                  <a:pt x="195471" y="151446"/>
                </a:lnTo>
                <a:lnTo>
                  <a:pt x="196412" y="145732"/>
                </a:lnTo>
                <a:lnTo>
                  <a:pt x="196663" y="142874"/>
                </a:lnTo>
                <a:lnTo>
                  <a:pt x="195877" y="140017"/>
                </a:lnTo>
                <a:lnTo>
                  <a:pt x="192466" y="134302"/>
                </a:lnTo>
                <a:lnTo>
                  <a:pt x="190313" y="128587"/>
                </a:lnTo>
                <a:lnTo>
                  <a:pt x="189740" y="125730"/>
                </a:lnTo>
                <a:lnTo>
                  <a:pt x="186562" y="120015"/>
                </a:lnTo>
                <a:lnTo>
                  <a:pt x="184382" y="117157"/>
                </a:lnTo>
                <a:lnTo>
                  <a:pt x="181975" y="115252"/>
                </a:lnTo>
                <a:lnTo>
                  <a:pt x="179418" y="113982"/>
                </a:lnTo>
                <a:lnTo>
                  <a:pt x="174037" y="112571"/>
                </a:lnTo>
                <a:lnTo>
                  <a:pt x="168471" y="111944"/>
                </a:lnTo>
                <a:lnTo>
                  <a:pt x="162823" y="111665"/>
                </a:lnTo>
                <a:lnTo>
                  <a:pt x="159982" y="111591"/>
                </a:lnTo>
                <a:lnTo>
                  <a:pt x="156183" y="112494"/>
                </a:lnTo>
                <a:lnTo>
                  <a:pt x="151746" y="114048"/>
                </a:lnTo>
                <a:lnTo>
                  <a:pt x="146884" y="116037"/>
                </a:lnTo>
                <a:lnTo>
                  <a:pt x="141736" y="117363"/>
                </a:lnTo>
                <a:lnTo>
                  <a:pt x="136400" y="118247"/>
                </a:lnTo>
                <a:lnTo>
                  <a:pt x="130938" y="118836"/>
                </a:lnTo>
                <a:lnTo>
                  <a:pt x="126343" y="120181"/>
                </a:lnTo>
                <a:lnTo>
                  <a:pt x="122328" y="122031"/>
                </a:lnTo>
                <a:lnTo>
                  <a:pt x="118699" y="124216"/>
                </a:lnTo>
                <a:lnTo>
                  <a:pt x="114374" y="126626"/>
                </a:lnTo>
                <a:lnTo>
                  <a:pt x="104488" y="131843"/>
                </a:lnTo>
                <a:lnTo>
                  <a:pt x="100139" y="135520"/>
                </a:lnTo>
                <a:lnTo>
                  <a:pt x="96286" y="139877"/>
                </a:lnTo>
                <a:lnTo>
                  <a:pt x="92764" y="144686"/>
                </a:lnTo>
                <a:lnTo>
                  <a:pt x="89464" y="148845"/>
                </a:lnTo>
                <a:lnTo>
                  <a:pt x="86312" y="152570"/>
                </a:lnTo>
                <a:lnTo>
                  <a:pt x="80269" y="159248"/>
                </a:lnTo>
                <a:lnTo>
                  <a:pt x="74409" y="165392"/>
                </a:lnTo>
                <a:lnTo>
                  <a:pt x="65754" y="174206"/>
                </a:lnTo>
                <a:lnTo>
                  <a:pt x="63838" y="177097"/>
                </a:lnTo>
                <a:lnTo>
                  <a:pt x="61708" y="182850"/>
                </a:lnTo>
                <a:lnTo>
                  <a:pt x="60761" y="188581"/>
                </a:lnTo>
                <a:lnTo>
                  <a:pt x="60341" y="194304"/>
                </a:lnTo>
                <a:lnTo>
                  <a:pt x="60154" y="200022"/>
                </a:lnTo>
                <a:lnTo>
                  <a:pt x="60048" y="208596"/>
                </a:lnTo>
                <a:lnTo>
                  <a:pt x="60987" y="211454"/>
                </a:lnTo>
                <a:lnTo>
                  <a:pt x="64569" y="217169"/>
                </a:lnTo>
                <a:lnTo>
                  <a:pt x="66795" y="222884"/>
                </a:lnTo>
                <a:lnTo>
                  <a:pt x="67390" y="225742"/>
                </a:lnTo>
                <a:lnTo>
                  <a:pt x="68738" y="227647"/>
                </a:lnTo>
                <a:lnTo>
                  <a:pt x="70589" y="228917"/>
                </a:lnTo>
                <a:lnTo>
                  <a:pt x="77150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3" name="SMARTPenAnnotation58"/>
          <p:cNvSpPr/>
          <p:nvPr/>
        </p:nvSpPr>
        <p:spPr>
          <a:xfrm>
            <a:off x="7555242" y="2846070"/>
            <a:ext cx="102859" cy="265748"/>
          </a:xfrm>
          <a:custGeom>
            <a:avLst/>
            <a:gdLst/>
            <a:ahLst/>
            <a:cxnLst/>
            <a:rect l="0" t="0" r="0" b="0"/>
            <a:pathLst>
              <a:path w="102859" h="265748">
                <a:moveTo>
                  <a:pt x="51423" y="0"/>
                </a:moveTo>
                <a:lnTo>
                  <a:pt x="51423" y="4550"/>
                </a:lnTo>
                <a:lnTo>
                  <a:pt x="50470" y="6844"/>
                </a:lnTo>
                <a:lnTo>
                  <a:pt x="48883" y="9325"/>
                </a:lnTo>
                <a:lnTo>
                  <a:pt x="46872" y="11931"/>
                </a:lnTo>
                <a:lnTo>
                  <a:pt x="44579" y="14622"/>
                </a:lnTo>
                <a:lnTo>
                  <a:pt x="42098" y="17368"/>
                </a:lnTo>
                <a:lnTo>
                  <a:pt x="39491" y="20151"/>
                </a:lnTo>
                <a:lnTo>
                  <a:pt x="36800" y="23911"/>
                </a:lnTo>
                <a:lnTo>
                  <a:pt x="34055" y="28323"/>
                </a:lnTo>
                <a:lnTo>
                  <a:pt x="31271" y="33170"/>
                </a:lnTo>
                <a:lnTo>
                  <a:pt x="25639" y="43634"/>
                </a:lnTo>
                <a:lnTo>
                  <a:pt x="22803" y="49092"/>
                </a:lnTo>
                <a:lnTo>
                  <a:pt x="20914" y="54635"/>
                </a:lnTo>
                <a:lnTo>
                  <a:pt x="19653" y="60236"/>
                </a:lnTo>
                <a:lnTo>
                  <a:pt x="18813" y="65875"/>
                </a:lnTo>
                <a:lnTo>
                  <a:pt x="17301" y="71539"/>
                </a:lnTo>
                <a:lnTo>
                  <a:pt x="15340" y="77220"/>
                </a:lnTo>
                <a:lnTo>
                  <a:pt x="13079" y="82912"/>
                </a:lnTo>
                <a:lnTo>
                  <a:pt x="10620" y="88612"/>
                </a:lnTo>
                <a:lnTo>
                  <a:pt x="5349" y="100026"/>
                </a:lnTo>
                <a:lnTo>
                  <a:pt x="3562" y="105736"/>
                </a:lnTo>
                <a:lnTo>
                  <a:pt x="2371" y="111448"/>
                </a:lnTo>
                <a:lnTo>
                  <a:pt x="1577" y="117161"/>
                </a:lnTo>
                <a:lnTo>
                  <a:pt x="1047" y="123827"/>
                </a:lnTo>
                <a:lnTo>
                  <a:pt x="694" y="131129"/>
                </a:lnTo>
                <a:lnTo>
                  <a:pt x="302" y="145909"/>
                </a:lnTo>
                <a:lnTo>
                  <a:pt x="15" y="182644"/>
                </a:lnTo>
                <a:lnTo>
                  <a:pt x="0" y="194205"/>
                </a:lnTo>
                <a:lnTo>
                  <a:pt x="948" y="199002"/>
                </a:lnTo>
                <a:lnTo>
                  <a:pt x="2533" y="203153"/>
                </a:lnTo>
                <a:lnTo>
                  <a:pt x="4543" y="206873"/>
                </a:lnTo>
                <a:lnTo>
                  <a:pt x="6774" y="213546"/>
                </a:lnTo>
                <a:lnTo>
                  <a:pt x="7370" y="216659"/>
                </a:lnTo>
                <a:lnTo>
                  <a:pt x="10571" y="222657"/>
                </a:lnTo>
                <a:lnTo>
                  <a:pt x="12758" y="225591"/>
                </a:lnTo>
                <a:lnTo>
                  <a:pt x="15169" y="228499"/>
                </a:lnTo>
                <a:lnTo>
                  <a:pt x="17729" y="231390"/>
                </a:lnTo>
                <a:lnTo>
                  <a:pt x="20387" y="234270"/>
                </a:lnTo>
                <a:lnTo>
                  <a:pt x="24065" y="237142"/>
                </a:lnTo>
                <a:lnTo>
                  <a:pt x="28422" y="240010"/>
                </a:lnTo>
                <a:lnTo>
                  <a:pt x="33232" y="242874"/>
                </a:lnTo>
                <a:lnTo>
                  <a:pt x="38343" y="245736"/>
                </a:lnTo>
                <a:lnTo>
                  <a:pt x="49102" y="251456"/>
                </a:lnTo>
                <a:lnTo>
                  <a:pt x="53685" y="253362"/>
                </a:lnTo>
                <a:lnTo>
                  <a:pt x="57694" y="254633"/>
                </a:lnTo>
                <a:lnTo>
                  <a:pt x="61318" y="255480"/>
                </a:lnTo>
                <a:lnTo>
                  <a:pt x="65640" y="256997"/>
                </a:lnTo>
                <a:lnTo>
                  <a:pt x="70426" y="258962"/>
                </a:lnTo>
                <a:lnTo>
                  <a:pt x="75522" y="261223"/>
                </a:lnTo>
                <a:lnTo>
                  <a:pt x="80823" y="262731"/>
                </a:lnTo>
                <a:lnTo>
                  <a:pt x="86263" y="263737"/>
                </a:lnTo>
                <a:lnTo>
                  <a:pt x="102858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4" name="SMARTPenAnnotation59"/>
          <p:cNvSpPr/>
          <p:nvPr/>
        </p:nvSpPr>
        <p:spPr>
          <a:xfrm>
            <a:off x="7666672" y="2957868"/>
            <a:ext cx="188596" cy="110725"/>
          </a:xfrm>
          <a:custGeom>
            <a:avLst/>
            <a:gdLst/>
            <a:ahLst/>
            <a:cxnLst/>
            <a:rect l="0" t="0" r="0" b="0"/>
            <a:pathLst>
              <a:path w="188596" h="110725">
                <a:moveTo>
                  <a:pt x="0" y="25362"/>
                </a:moveTo>
                <a:lnTo>
                  <a:pt x="0" y="17981"/>
                </a:lnTo>
                <a:lnTo>
                  <a:pt x="2540" y="14779"/>
                </a:lnTo>
                <a:lnTo>
                  <a:pt x="7381" y="9513"/>
                </a:lnTo>
                <a:lnTo>
                  <a:pt x="8731" y="9081"/>
                </a:lnTo>
                <a:lnTo>
                  <a:pt x="12771" y="8601"/>
                </a:lnTo>
                <a:lnTo>
                  <a:pt x="17741" y="8387"/>
                </a:lnTo>
                <a:lnTo>
                  <a:pt x="20400" y="8330"/>
                </a:lnTo>
                <a:lnTo>
                  <a:pt x="23125" y="7340"/>
                </a:lnTo>
                <a:lnTo>
                  <a:pt x="25894" y="5727"/>
                </a:lnTo>
                <a:lnTo>
                  <a:pt x="28693" y="3700"/>
                </a:lnTo>
                <a:lnTo>
                  <a:pt x="32464" y="2348"/>
                </a:lnTo>
                <a:lnTo>
                  <a:pt x="36883" y="1447"/>
                </a:lnTo>
                <a:lnTo>
                  <a:pt x="41734" y="846"/>
                </a:lnTo>
                <a:lnTo>
                  <a:pt x="46872" y="445"/>
                </a:lnTo>
                <a:lnTo>
                  <a:pt x="52203" y="178"/>
                </a:lnTo>
                <a:lnTo>
                  <a:pt x="57662" y="0"/>
                </a:lnTo>
                <a:lnTo>
                  <a:pt x="62254" y="834"/>
                </a:lnTo>
                <a:lnTo>
                  <a:pt x="66268" y="2342"/>
                </a:lnTo>
                <a:lnTo>
                  <a:pt x="69896" y="4300"/>
                </a:lnTo>
                <a:lnTo>
                  <a:pt x="73267" y="5606"/>
                </a:lnTo>
                <a:lnTo>
                  <a:pt x="76467" y="6476"/>
                </a:lnTo>
                <a:lnTo>
                  <a:pt x="79553" y="7056"/>
                </a:lnTo>
                <a:lnTo>
                  <a:pt x="82563" y="8395"/>
                </a:lnTo>
                <a:lnTo>
                  <a:pt x="85522" y="10241"/>
                </a:lnTo>
                <a:lnTo>
                  <a:pt x="88447" y="12423"/>
                </a:lnTo>
                <a:lnTo>
                  <a:pt x="90397" y="14831"/>
                </a:lnTo>
                <a:lnTo>
                  <a:pt x="91697" y="17389"/>
                </a:lnTo>
                <a:lnTo>
                  <a:pt x="92565" y="20046"/>
                </a:lnTo>
                <a:lnTo>
                  <a:pt x="94095" y="22770"/>
                </a:lnTo>
                <a:lnTo>
                  <a:pt x="96068" y="25539"/>
                </a:lnTo>
                <a:lnTo>
                  <a:pt x="98335" y="28337"/>
                </a:lnTo>
                <a:lnTo>
                  <a:pt x="99846" y="31155"/>
                </a:lnTo>
                <a:lnTo>
                  <a:pt x="100855" y="33987"/>
                </a:lnTo>
                <a:lnTo>
                  <a:pt x="101526" y="36827"/>
                </a:lnTo>
                <a:lnTo>
                  <a:pt x="101974" y="39673"/>
                </a:lnTo>
                <a:lnTo>
                  <a:pt x="102273" y="42522"/>
                </a:lnTo>
                <a:lnTo>
                  <a:pt x="102472" y="45374"/>
                </a:lnTo>
                <a:lnTo>
                  <a:pt x="101652" y="48228"/>
                </a:lnTo>
                <a:lnTo>
                  <a:pt x="100153" y="51084"/>
                </a:lnTo>
                <a:lnTo>
                  <a:pt x="98202" y="53940"/>
                </a:lnTo>
                <a:lnTo>
                  <a:pt x="95947" y="57749"/>
                </a:lnTo>
                <a:lnTo>
                  <a:pt x="93493" y="62193"/>
                </a:lnTo>
                <a:lnTo>
                  <a:pt x="90904" y="67061"/>
                </a:lnTo>
                <a:lnTo>
                  <a:pt x="89177" y="71258"/>
                </a:lnTo>
                <a:lnTo>
                  <a:pt x="88027" y="75010"/>
                </a:lnTo>
                <a:lnTo>
                  <a:pt x="87259" y="78463"/>
                </a:lnTo>
                <a:lnTo>
                  <a:pt x="85795" y="81717"/>
                </a:lnTo>
                <a:lnTo>
                  <a:pt x="83867" y="84840"/>
                </a:lnTo>
                <a:lnTo>
                  <a:pt x="77546" y="93409"/>
                </a:lnTo>
                <a:lnTo>
                  <a:pt x="77327" y="96245"/>
                </a:lnTo>
                <a:lnTo>
                  <a:pt x="77163" y="102147"/>
                </a:lnTo>
                <a:lnTo>
                  <a:pt x="79697" y="104891"/>
                </a:lnTo>
                <a:lnTo>
                  <a:pt x="81706" y="106956"/>
                </a:lnTo>
                <a:lnTo>
                  <a:pt x="83999" y="108333"/>
                </a:lnTo>
                <a:lnTo>
                  <a:pt x="89086" y="109863"/>
                </a:lnTo>
                <a:lnTo>
                  <a:pt x="94521" y="110543"/>
                </a:lnTo>
                <a:lnTo>
                  <a:pt x="97304" y="110724"/>
                </a:lnTo>
                <a:lnTo>
                  <a:pt x="100112" y="109892"/>
                </a:lnTo>
                <a:lnTo>
                  <a:pt x="102936" y="108385"/>
                </a:lnTo>
                <a:lnTo>
                  <a:pt x="105772" y="106428"/>
                </a:lnTo>
                <a:lnTo>
                  <a:pt x="109567" y="105124"/>
                </a:lnTo>
                <a:lnTo>
                  <a:pt x="114002" y="104254"/>
                </a:lnTo>
                <a:lnTo>
                  <a:pt x="118864" y="103674"/>
                </a:lnTo>
                <a:lnTo>
                  <a:pt x="123057" y="103287"/>
                </a:lnTo>
                <a:lnTo>
                  <a:pt x="126806" y="103029"/>
                </a:lnTo>
                <a:lnTo>
                  <a:pt x="130258" y="102858"/>
                </a:lnTo>
                <a:lnTo>
                  <a:pt x="134463" y="101791"/>
                </a:lnTo>
                <a:lnTo>
                  <a:pt x="139172" y="100127"/>
                </a:lnTo>
                <a:lnTo>
                  <a:pt x="144216" y="98065"/>
                </a:lnTo>
                <a:lnTo>
                  <a:pt x="148532" y="95738"/>
                </a:lnTo>
                <a:lnTo>
                  <a:pt x="152361" y="93234"/>
                </a:lnTo>
                <a:lnTo>
                  <a:pt x="155866" y="90612"/>
                </a:lnTo>
                <a:lnTo>
                  <a:pt x="160109" y="88865"/>
                </a:lnTo>
                <a:lnTo>
                  <a:pt x="164842" y="87699"/>
                </a:lnTo>
                <a:lnTo>
                  <a:pt x="169902" y="86923"/>
                </a:lnTo>
                <a:lnTo>
                  <a:pt x="173275" y="85452"/>
                </a:lnTo>
                <a:lnTo>
                  <a:pt x="175524" y="83520"/>
                </a:lnTo>
                <a:lnTo>
                  <a:pt x="177024" y="81279"/>
                </a:lnTo>
                <a:lnTo>
                  <a:pt x="178976" y="79785"/>
                </a:lnTo>
                <a:lnTo>
                  <a:pt x="181230" y="78789"/>
                </a:lnTo>
                <a:lnTo>
                  <a:pt x="188595" y="767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5" name="SMARTPenAnnotation60"/>
          <p:cNvSpPr/>
          <p:nvPr/>
        </p:nvSpPr>
        <p:spPr>
          <a:xfrm>
            <a:off x="7812405" y="2863214"/>
            <a:ext cx="145573" cy="265749"/>
          </a:xfrm>
          <a:custGeom>
            <a:avLst/>
            <a:gdLst/>
            <a:ahLst/>
            <a:cxnLst/>
            <a:rect l="0" t="0" r="0" b="0"/>
            <a:pathLst>
              <a:path w="145573" h="265749">
                <a:moveTo>
                  <a:pt x="0" y="0"/>
                </a:moveTo>
                <a:lnTo>
                  <a:pt x="12770" y="0"/>
                </a:lnTo>
                <a:lnTo>
                  <a:pt x="15181" y="953"/>
                </a:lnTo>
                <a:lnTo>
                  <a:pt x="17741" y="2541"/>
                </a:lnTo>
                <a:lnTo>
                  <a:pt x="20399" y="4552"/>
                </a:lnTo>
                <a:lnTo>
                  <a:pt x="24077" y="6845"/>
                </a:lnTo>
                <a:lnTo>
                  <a:pt x="28434" y="9326"/>
                </a:lnTo>
                <a:lnTo>
                  <a:pt x="38355" y="14623"/>
                </a:lnTo>
                <a:lnTo>
                  <a:pt x="65882" y="28620"/>
                </a:lnTo>
                <a:lnTo>
                  <a:pt x="72495" y="32415"/>
                </a:lnTo>
                <a:lnTo>
                  <a:pt x="79763" y="36850"/>
                </a:lnTo>
                <a:lnTo>
                  <a:pt x="87465" y="41712"/>
                </a:lnTo>
                <a:lnTo>
                  <a:pt x="93553" y="45906"/>
                </a:lnTo>
                <a:lnTo>
                  <a:pt x="98564" y="49654"/>
                </a:lnTo>
                <a:lnTo>
                  <a:pt x="102856" y="53105"/>
                </a:lnTo>
                <a:lnTo>
                  <a:pt x="107623" y="58264"/>
                </a:lnTo>
                <a:lnTo>
                  <a:pt x="112706" y="64560"/>
                </a:lnTo>
                <a:lnTo>
                  <a:pt x="118000" y="71615"/>
                </a:lnTo>
                <a:lnTo>
                  <a:pt x="122481" y="78224"/>
                </a:lnTo>
                <a:lnTo>
                  <a:pt x="126422" y="84534"/>
                </a:lnTo>
                <a:lnTo>
                  <a:pt x="130000" y="90646"/>
                </a:lnTo>
                <a:lnTo>
                  <a:pt x="133340" y="96626"/>
                </a:lnTo>
                <a:lnTo>
                  <a:pt x="139590" y="108350"/>
                </a:lnTo>
                <a:lnTo>
                  <a:pt x="141637" y="114144"/>
                </a:lnTo>
                <a:lnTo>
                  <a:pt x="143002" y="119911"/>
                </a:lnTo>
                <a:lnTo>
                  <a:pt x="143912" y="125661"/>
                </a:lnTo>
                <a:lnTo>
                  <a:pt x="144519" y="131399"/>
                </a:lnTo>
                <a:lnTo>
                  <a:pt x="144923" y="137130"/>
                </a:lnTo>
                <a:lnTo>
                  <a:pt x="145193" y="142855"/>
                </a:lnTo>
                <a:lnTo>
                  <a:pt x="145492" y="156836"/>
                </a:lnTo>
                <a:lnTo>
                  <a:pt x="145572" y="164565"/>
                </a:lnTo>
                <a:lnTo>
                  <a:pt x="144673" y="171623"/>
                </a:lnTo>
                <a:lnTo>
                  <a:pt x="143121" y="178233"/>
                </a:lnTo>
                <a:lnTo>
                  <a:pt x="141134" y="184545"/>
                </a:lnTo>
                <a:lnTo>
                  <a:pt x="138857" y="190658"/>
                </a:lnTo>
                <a:lnTo>
                  <a:pt x="136386" y="196638"/>
                </a:lnTo>
                <a:lnTo>
                  <a:pt x="133785" y="202530"/>
                </a:lnTo>
                <a:lnTo>
                  <a:pt x="130148" y="207410"/>
                </a:lnTo>
                <a:lnTo>
                  <a:pt x="125818" y="211616"/>
                </a:lnTo>
                <a:lnTo>
                  <a:pt x="121027" y="215373"/>
                </a:lnTo>
                <a:lnTo>
                  <a:pt x="116879" y="219782"/>
                </a:lnTo>
                <a:lnTo>
                  <a:pt x="113161" y="224627"/>
                </a:lnTo>
                <a:lnTo>
                  <a:pt x="109731" y="229761"/>
                </a:lnTo>
                <a:lnTo>
                  <a:pt x="105539" y="234137"/>
                </a:lnTo>
                <a:lnTo>
                  <a:pt x="100839" y="238006"/>
                </a:lnTo>
                <a:lnTo>
                  <a:pt x="95801" y="241539"/>
                </a:lnTo>
                <a:lnTo>
                  <a:pt x="91490" y="244846"/>
                </a:lnTo>
                <a:lnTo>
                  <a:pt x="87663" y="248003"/>
                </a:lnTo>
                <a:lnTo>
                  <a:pt x="84159" y="251061"/>
                </a:lnTo>
                <a:lnTo>
                  <a:pt x="80871" y="254052"/>
                </a:lnTo>
                <a:lnTo>
                  <a:pt x="70387" y="264020"/>
                </a:lnTo>
                <a:lnTo>
                  <a:pt x="68832" y="264596"/>
                </a:lnTo>
                <a:lnTo>
                  <a:pt x="64564" y="265236"/>
                </a:lnTo>
                <a:lnTo>
                  <a:pt x="60007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6" name="SMARTPenAnnotation61"/>
          <p:cNvSpPr/>
          <p:nvPr/>
        </p:nvSpPr>
        <p:spPr>
          <a:xfrm>
            <a:off x="8129587" y="2803207"/>
            <a:ext cx="445771" cy="274201"/>
          </a:xfrm>
          <a:custGeom>
            <a:avLst/>
            <a:gdLst/>
            <a:ahLst/>
            <a:cxnLst/>
            <a:rect l="0" t="0" r="0" b="0"/>
            <a:pathLst>
              <a:path w="445771" h="274201">
                <a:moveTo>
                  <a:pt x="0" y="162878"/>
                </a:moveTo>
                <a:lnTo>
                  <a:pt x="0" y="175648"/>
                </a:lnTo>
                <a:lnTo>
                  <a:pt x="953" y="177106"/>
                </a:lnTo>
                <a:lnTo>
                  <a:pt x="2539" y="178078"/>
                </a:lnTo>
                <a:lnTo>
                  <a:pt x="4551" y="178726"/>
                </a:lnTo>
                <a:lnTo>
                  <a:pt x="5892" y="180111"/>
                </a:lnTo>
                <a:lnTo>
                  <a:pt x="6785" y="181986"/>
                </a:lnTo>
                <a:lnTo>
                  <a:pt x="7382" y="184189"/>
                </a:lnTo>
                <a:lnTo>
                  <a:pt x="10583" y="189177"/>
                </a:lnTo>
                <a:lnTo>
                  <a:pt x="17742" y="197340"/>
                </a:lnTo>
                <a:lnTo>
                  <a:pt x="23126" y="203912"/>
                </a:lnTo>
                <a:lnTo>
                  <a:pt x="25895" y="208331"/>
                </a:lnTo>
                <a:lnTo>
                  <a:pt x="28693" y="213182"/>
                </a:lnTo>
                <a:lnTo>
                  <a:pt x="34342" y="221113"/>
                </a:lnTo>
                <a:lnTo>
                  <a:pt x="40029" y="227813"/>
                </a:lnTo>
                <a:lnTo>
                  <a:pt x="45731" y="233965"/>
                </a:lnTo>
                <a:lnTo>
                  <a:pt x="51440" y="242415"/>
                </a:lnTo>
                <a:lnTo>
                  <a:pt x="54296" y="247335"/>
                </a:lnTo>
                <a:lnTo>
                  <a:pt x="60009" y="255342"/>
                </a:lnTo>
                <a:lnTo>
                  <a:pt x="62867" y="258810"/>
                </a:lnTo>
                <a:lnTo>
                  <a:pt x="65723" y="261123"/>
                </a:lnTo>
                <a:lnTo>
                  <a:pt x="68581" y="262664"/>
                </a:lnTo>
                <a:lnTo>
                  <a:pt x="71438" y="263692"/>
                </a:lnTo>
                <a:lnTo>
                  <a:pt x="77153" y="267374"/>
                </a:lnTo>
                <a:lnTo>
                  <a:pt x="80011" y="269689"/>
                </a:lnTo>
                <a:lnTo>
                  <a:pt x="82867" y="271233"/>
                </a:lnTo>
                <a:lnTo>
                  <a:pt x="93797" y="274200"/>
                </a:lnTo>
                <a:lnTo>
                  <a:pt x="94254" y="266929"/>
                </a:lnTo>
                <a:lnTo>
                  <a:pt x="94297" y="203888"/>
                </a:lnTo>
                <a:lnTo>
                  <a:pt x="93345" y="196885"/>
                </a:lnTo>
                <a:lnTo>
                  <a:pt x="91758" y="190312"/>
                </a:lnTo>
                <a:lnTo>
                  <a:pt x="89746" y="184025"/>
                </a:lnTo>
                <a:lnTo>
                  <a:pt x="88406" y="176976"/>
                </a:lnTo>
                <a:lnTo>
                  <a:pt x="87512" y="169419"/>
                </a:lnTo>
                <a:lnTo>
                  <a:pt x="86917" y="161523"/>
                </a:lnTo>
                <a:lnTo>
                  <a:pt x="85567" y="153402"/>
                </a:lnTo>
                <a:lnTo>
                  <a:pt x="83715" y="145131"/>
                </a:lnTo>
                <a:lnTo>
                  <a:pt x="81528" y="136759"/>
                </a:lnTo>
                <a:lnTo>
                  <a:pt x="79117" y="129273"/>
                </a:lnTo>
                <a:lnTo>
                  <a:pt x="76557" y="122377"/>
                </a:lnTo>
                <a:lnTo>
                  <a:pt x="73898" y="115875"/>
                </a:lnTo>
                <a:lnTo>
                  <a:pt x="71173" y="109635"/>
                </a:lnTo>
                <a:lnTo>
                  <a:pt x="65605" y="97622"/>
                </a:lnTo>
                <a:lnTo>
                  <a:pt x="63740" y="91751"/>
                </a:lnTo>
                <a:lnTo>
                  <a:pt x="62495" y="85932"/>
                </a:lnTo>
                <a:lnTo>
                  <a:pt x="61666" y="80148"/>
                </a:lnTo>
                <a:lnTo>
                  <a:pt x="60161" y="74387"/>
                </a:lnTo>
                <a:lnTo>
                  <a:pt x="58204" y="68642"/>
                </a:lnTo>
                <a:lnTo>
                  <a:pt x="55949" y="62906"/>
                </a:lnTo>
                <a:lnTo>
                  <a:pt x="53491" y="57177"/>
                </a:lnTo>
                <a:lnTo>
                  <a:pt x="48221" y="45732"/>
                </a:lnTo>
                <a:lnTo>
                  <a:pt x="46435" y="40966"/>
                </a:lnTo>
                <a:lnTo>
                  <a:pt x="44451" y="33129"/>
                </a:lnTo>
                <a:lnTo>
                  <a:pt x="43569" y="26472"/>
                </a:lnTo>
                <a:lnTo>
                  <a:pt x="43176" y="20338"/>
                </a:lnTo>
                <a:lnTo>
                  <a:pt x="43002" y="14437"/>
                </a:lnTo>
                <a:lnTo>
                  <a:pt x="42004" y="12482"/>
                </a:lnTo>
                <a:lnTo>
                  <a:pt x="40384" y="11179"/>
                </a:lnTo>
                <a:lnTo>
                  <a:pt x="38353" y="10310"/>
                </a:lnTo>
                <a:lnTo>
                  <a:pt x="36999" y="8778"/>
                </a:lnTo>
                <a:lnTo>
                  <a:pt x="36096" y="6805"/>
                </a:lnTo>
                <a:lnTo>
                  <a:pt x="34647" y="1344"/>
                </a:lnTo>
                <a:lnTo>
                  <a:pt x="35480" y="896"/>
                </a:lnTo>
                <a:lnTo>
                  <a:pt x="41204" y="266"/>
                </a:lnTo>
                <a:lnTo>
                  <a:pt x="54212" y="53"/>
                </a:lnTo>
                <a:lnTo>
                  <a:pt x="406888" y="0"/>
                </a:lnTo>
                <a:lnTo>
                  <a:pt x="412228" y="953"/>
                </a:lnTo>
                <a:lnTo>
                  <a:pt x="424296" y="5892"/>
                </a:lnTo>
                <a:lnTo>
                  <a:pt x="430829" y="7381"/>
                </a:lnTo>
                <a:lnTo>
                  <a:pt x="436907" y="10583"/>
                </a:lnTo>
                <a:lnTo>
                  <a:pt x="445770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7" name="SMARTPenAnnotation62"/>
          <p:cNvSpPr/>
          <p:nvPr/>
        </p:nvSpPr>
        <p:spPr>
          <a:xfrm>
            <a:off x="8327946" y="2871892"/>
            <a:ext cx="238291" cy="196946"/>
          </a:xfrm>
          <a:custGeom>
            <a:avLst/>
            <a:gdLst/>
            <a:ahLst/>
            <a:cxnLst/>
            <a:rect l="0" t="0" r="0" b="0"/>
            <a:pathLst>
              <a:path w="238291" h="196946">
                <a:moveTo>
                  <a:pt x="7381" y="25613"/>
                </a:moveTo>
                <a:lnTo>
                  <a:pt x="7381" y="21062"/>
                </a:lnTo>
                <a:lnTo>
                  <a:pt x="6429" y="19721"/>
                </a:lnTo>
                <a:lnTo>
                  <a:pt x="4841" y="18827"/>
                </a:lnTo>
                <a:lnTo>
                  <a:pt x="0" y="17393"/>
                </a:lnTo>
                <a:lnTo>
                  <a:pt x="556" y="17276"/>
                </a:lnTo>
                <a:lnTo>
                  <a:pt x="3712" y="17145"/>
                </a:lnTo>
                <a:lnTo>
                  <a:pt x="5887" y="16157"/>
                </a:lnTo>
                <a:lnTo>
                  <a:pt x="10845" y="12520"/>
                </a:lnTo>
                <a:lnTo>
                  <a:pt x="13501" y="11169"/>
                </a:lnTo>
                <a:lnTo>
                  <a:pt x="18991" y="9668"/>
                </a:lnTo>
                <a:lnTo>
                  <a:pt x="22741" y="9268"/>
                </a:lnTo>
                <a:lnTo>
                  <a:pt x="27147" y="9001"/>
                </a:lnTo>
                <a:lnTo>
                  <a:pt x="37121" y="8705"/>
                </a:lnTo>
                <a:lnTo>
                  <a:pt x="47903" y="8573"/>
                </a:lnTo>
                <a:lnTo>
                  <a:pt x="53447" y="7585"/>
                </a:lnTo>
                <a:lnTo>
                  <a:pt x="59046" y="5974"/>
                </a:lnTo>
                <a:lnTo>
                  <a:pt x="64685" y="3948"/>
                </a:lnTo>
                <a:lnTo>
                  <a:pt x="70348" y="2597"/>
                </a:lnTo>
                <a:lnTo>
                  <a:pt x="76029" y="1696"/>
                </a:lnTo>
                <a:lnTo>
                  <a:pt x="81722" y="1096"/>
                </a:lnTo>
                <a:lnTo>
                  <a:pt x="88374" y="696"/>
                </a:lnTo>
                <a:lnTo>
                  <a:pt x="103385" y="251"/>
                </a:lnTo>
                <a:lnTo>
                  <a:pt x="123352" y="0"/>
                </a:lnTo>
                <a:lnTo>
                  <a:pt x="129462" y="918"/>
                </a:lnTo>
                <a:lnTo>
                  <a:pt x="135441" y="2482"/>
                </a:lnTo>
                <a:lnTo>
                  <a:pt x="141332" y="4477"/>
                </a:lnTo>
                <a:lnTo>
                  <a:pt x="147165" y="5807"/>
                </a:lnTo>
                <a:lnTo>
                  <a:pt x="152958" y="6694"/>
                </a:lnTo>
                <a:lnTo>
                  <a:pt x="158725" y="7285"/>
                </a:lnTo>
                <a:lnTo>
                  <a:pt x="162569" y="9584"/>
                </a:lnTo>
                <a:lnTo>
                  <a:pt x="165132" y="13022"/>
                </a:lnTo>
                <a:lnTo>
                  <a:pt x="166841" y="17219"/>
                </a:lnTo>
                <a:lnTo>
                  <a:pt x="167981" y="20969"/>
                </a:lnTo>
                <a:lnTo>
                  <a:pt x="168740" y="24422"/>
                </a:lnTo>
                <a:lnTo>
                  <a:pt x="169246" y="27676"/>
                </a:lnTo>
                <a:lnTo>
                  <a:pt x="169584" y="30799"/>
                </a:lnTo>
                <a:lnTo>
                  <a:pt x="169958" y="36807"/>
                </a:lnTo>
                <a:lnTo>
                  <a:pt x="169106" y="39743"/>
                </a:lnTo>
                <a:lnTo>
                  <a:pt x="165619" y="45546"/>
                </a:lnTo>
                <a:lnTo>
                  <a:pt x="158354" y="51299"/>
                </a:lnTo>
                <a:lnTo>
                  <a:pt x="153750" y="54167"/>
                </a:lnTo>
                <a:lnTo>
                  <a:pt x="149728" y="57031"/>
                </a:lnTo>
                <a:lnTo>
                  <a:pt x="142718" y="62754"/>
                </a:lnTo>
                <a:lnTo>
                  <a:pt x="138564" y="65613"/>
                </a:lnTo>
                <a:lnTo>
                  <a:pt x="133888" y="68472"/>
                </a:lnTo>
                <a:lnTo>
                  <a:pt x="128868" y="71331"/>
                </a:lnTo>
                <a:lnTo>
                  <a:pt x="124566" y="73236"/>
                </a:lnTo>
                <a:lnTo>
                  <a:pt x="117249" y="75354"/>
                </a:lnTo>
                <a:lnTo>
                  <a:pt x="110821" y="78835"/>
                </a:lnTo>
                <a:lnTo>
                  <a:pt x="101726" y="85585"/>
                </a:lnTo>
                <a:lnTo>
                  <a:pt x="191944" y="85620"/>
                </a:lnTo>
                <a:lnTo>
                  <a:pt x="198050" y="86573"/>
                </a:lnTo>
                <a:lnTo>
                  <a:pt x="204027" y="88160"/>
                </a:lnTo>
                <a:lnTo>
                  <a:pt x="209916" y="90171"/>
                </a:lnTo>
                <a:lnTo>
                  <a:pt x="214794" y="92464"/>
                </a:lnTo>
                <a:lnTo>
                  <a:pt x="218999" y="94945"/>
                </a:lnTo>
                <a:lnTo>
                  <a:pt x="222755" y="97552"/>
                </a:lnTo>
                <a:lnTo>
                  <a:pt x="226211" y="101195"/>
                </a:lnTo>
                <a:lnTo>
                  <a:pt x="229468" y="105528"/>
                </a:lnTo>
                <a:lnTo>
                  <a:pt x="232591" y="110322"/>
                </a:lnTo>
                <a:lnTo>
                  <a:pt x="234673" y="114471"/>
                </a:lnTo>
                <a:lnTo>
                  <a:pt x="236063" y="118189"/>
                </a:lnTo>
                <a:lnTo>
                  <a:pt x="236987" y="121620"/>
                </a:lnTo>
                <a:lnTo>
                  <a:pt x="237605" y="124860"/>
                </a:lnTo>
                <a:lnTo>
                  <a:pt x="238290" y="131000"/>
                </a:lnTo>
                <a:lnTo>
                  <a:pt x="237521" y="133971"/>
                </a:lnTo>
                <a:lnTo>
                  <a:pt x="234125" y="139812"/>
                </a:lnTo>
                <a:lnTo>
                  <a:pt x="226902" y="145583"/>
                </a:lnTo>
                <a:lnTo>
                  <a:pt x="222308" y="148455"/>
                </a:lnTo>
                <a:lnTo>
                  <a:pt x="216388" y="151323"/>
                </a:lnTo>
                <a:lnTo>
                  <a:pt x="209584" y="154187"/>
                </a:lnTo>
                <a:lnTo>
                  <a:pt x="202191" y="157049"/>
                </a:lnTo>
                <a:lnTo>
                  <a:pt x="195357" y="159909"/>
                </a:lnTo>
                <a:lnTo>
                  <a:pt x="188896" y="162769"/>
                </a:lnTo>
                <a:lnTo>
                  <a:pt x="176637" y="168486"/>
                </a:lnTo>
                <a:lnTo>
                  <a:pt x="164838" y="174202"/>
                </a:lnTo>
                <a:lnTo>
                  <a:pt x="158073" y="177059"/>
                </a:lnTo>
                <a:lnTo>
                  <a:pt x="150705" y="179917"/>
                </a:lnTo>
                <a:lnTo>
                  <a:pt x="142935" y="182775"/>
                </a:lnTo>
                <a:lnTo>
                  <a:pt x="134898" y="184680"/>
                </a:lnTo>
                <a:lnTo>
                  <a:pt x="126682" y="185950"/>
                </a:lnTo>
                <a:lnTo>
                  <a:pt x="118349" y="186797"/>
                </a:lnTo>
                <a:lnTo>
                  <a:pt x="110886" y="188314"/>
                </a:lnTo>
                <a:lnTo>
                  <a:pt x="104007" y="190277"/>
                </a:lnTo>
                <a:lnTo>
                  <a:pt x="97516" y="192539"/>
                </a:lnTo>
                <a:lnTo>
                  <a:pt x="91283" y="194047"/>
                </a:lnTo>
                <a:lnTo>
                  <a:pt x="85223" y="195052"/>
                </a:lnTo>
                <a:lnTo>
                  <a:pt x="79278" y="195722"/>
                </a:lnTo>
                <a:lnTo>
                  <a:pt x="74363" y="196169"/>
                </a:lnTo>
                <a:lnTo>
                  <a:pt x="70133" y="196467"/>
                </a:lnTo>
                <a:lnTo>
                  <a:pt x="66361" y="196665"/>
                </a:lnTo>
                <a:lnTo>
                  <a:pt x="57090" y="196886"/>
                </a:lnTo>
                <a:lnTo>
                  <a:pt x="51951" y="196945"/>
                </a:lnTo>
                <a:lnTo>
                  <a:pt x="47571" y="196031"/>
                </a:lnTo>
                <a:lnTo>
                  <a:pt x="36858" y="191148"/>
                </a:lnTo>
                <a:lnTo>
                  <a:pt x="30642" y="189671"/>
                </a:lnTo>
                <a:lnTo>
                  <a:pt x="24704" y="189015"/>
                </a:lnTo>
                <a:lnTo>
                  <a:pt x="21787" y="188840"/>
                </a:lnTo>
                <a:lnTo>
                  <a:pt x="19842" y="187771"/>
                </a:lnTo>
                <a:lnTo>
                  <a:pt x="18546" y="186106"/>
                </a:lnTo>
                <a:lnTo>
                  <a:pt x="16467" y="181140"/>
                </a:lnTo>
                <a:lnTo>
                  <a:pt x="15343" y="180732"/>
                </a:lnTo>
                <a:lnTo>
                  <a:pt x="9236" y="180078"/>
                </a:lnTo>
                <a:lnTo>
                  <a:pt x="7381" y="1799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8" name="SMARTPenAnnotation63"/>
          <p:cNvSpPr/>
          <p:nvPr/>
        </p:nvSpPr>
        <p:spPr>
          <a:xfrm>
            <a:off x="6989444" y="3334702"/>
            <a:ext cx="205741" cy="17042"/>
          </a:xfrm>
          <a:custGeom>
            <a:avLst/>
            <a:gdLst/>
            <a:ahLst/>
            <a:cxnLst/>
            <a:rect l="0" t="0" r="0" b="0"/>
            <a:pathLst>
              <a:path w="205741" h="17042">
                <a:moveTo>
                  <a:pt x="0" y="8573"/>
                </a:moveTo>
                <a:lnTo>
                  <a:pt x="15923" y="8573"/>
                </a:lnTo>
                <a:lnTo>
                  <a:pt x="17283" y="9525"/>
                </a:lnTo>
                <a:lnTo>
                  <a:pt x="19142" y="11113"/>
                </a:lnTo>
                <a:lnTo>
                  <a:pt x="21335" y="13123"/>
                </a:lnTo>
                <a:lnTo>
                  <a:pt x="23748" y="14464"/>
                </a:lnTo>
                <a:lnTo>
                  <a:pt x="26309" y="15358"/>
                </a:lnTo>
                <a:lnTo>
                  <a:pt x="28970" y="15953"/>
                </a:lnTo>
                <a:lnTo>
                  <a:pt x="32649" y="16351"/>
                </a:lnTo>
                <a:lnTo>
                  <a:pt x="37006" y="16615"/>
                </a:lnTo>
                <a:lnTo>
                  <a:pt x="45975" y="16910"/>
                </a:lnTo>
                <a:lnTo>
                  <a:pt x="53136" y="17041"/>
                </a:lnTo>
                <a:lnTo>
                  <a:pt x="57332" y="16123"/>
                </a:lnTo>
                <a:lnTo>
                  <a:pt x="62034" y="14559"/>
                </a:lnTo>
                <a:lnTo>
                  <a:pt x="67074" y="12563"/>
                </a:lnTo>
                <a:lnTo>
                  <a:pt x="73291" y="11233"/>
                </a:lnTo>
                <a:lnTo>
                  <a:pt x="80294" y="10346"/>
                </a:lnTo>
                <a:lnTo>
                  <a:pt x="87819" y="9755"/>
                </a:lnTo>
                <a:lnTo>
                  <a:pt x="94741" y="9361"/>
                </a:lnTo>
                <a:lnTo>
                  <a:pt x="107512" y="8923"/>
                </a:lnTo>
                <a:lnTo>
                  <a:pt x="125413" y="8676"/>
                </a:lnTo>
                <a:lnTo>
                  <a:pt x="131233" y="7689"/>
                </a:lnTo>
                <a:lnTo>
                  <a:pt x="137019" y="6079"/>
                </a:lnTo>
                <a:lnTo>
                  <a:pt x="142781" y="4053"/>
                </a:lnTo>
                <a:lnTo>
                  <a:pt x="148528" y="2702"/>
                </a:lnTo>
                <a:lnTo>
                  <a:pt x="154264" y="1801"/>
                </a:lnTo>
                <a:lnTo>
                  <a:pt x="159993" y="1201"/>
                </a:lnTo>
                <a:lnTo>
                  <a:pt x="165717" y="800"/>
                </a:lnTo>
                <a:lnTo>
                  <a:pt x="171439" y="534"/>
                </a:lnTo>
                <a:lnTo>
                  <a:pt x="186052" y="158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9" name="SMARTPenAnnotation64"/>
          <p:cNvSpPr/>
          <p:nvPr/>
        </p:nvSpPr>
        <p:spPr>
          <a:xfrm>
            <a:off x="7058025" y="3411854"/>
            <a:ext cx="171451" cy="8470"/>
          </a:xfrm>
          <a:custGeom>
            <a:avLst/>
            <a:gdLst/>
            <a:ahLst/>
            <a:cxnLst/>
            <a:rect l="0" t="0" r="0" b="0"/>
            <a:pathLst>
              <a:path w="171451" h="8470">
                <a:moveTo>
                  <a:pt x="0" y="0"/>
                </a:moveTo>
                <a:lnTo>
                  <a:pt x="0" y="4552"/>
                </a:lnTo>
                <a:lnTo>
                  <a:pt x="1905" y="5892"/>
                </a:lnTo>
                <a:lnTo>
                  <a:pt x="5080" y="6786"/>
                </a:lnTo>
                <a:lnTo>
                  <a:pt x="9101" y="7381"/>
                </a:lnTo>
                <a:lnTo>
                  <a:pt x="13687" y="7779"/>
                </a:lnTo>
                <a:lnTo>
                  <a:pt x="18650" y="8044"/>
                </a:lnTo>
                <a:lnTo>
                  <a:pt x="29243" y="8338"/>
                </a:lnTo>
                <a:lnTo>
                  <a:pt x="40302" y="8469"/>
                </a:lnTo>
                <a:lnTo>
                  <a:pt x="46870" y="7551"/>
                </a:lnTo>
                <a:lnTo>
                  <a:pt x="54106" y="5986"/>
                </a:lnTo>
                <a:lnTo>
                  <a:pt x="61789" y="3991"/>
                </a:lnTo>
                <a:lnTo>
                  <a:pt x="68815" y="2661"/>
                </a:lnTo>
                <a:lnTo>
                  <a:pt x="75404" y="1774"/>
                </a:lnTo>
                <a:lnTo>
                  <a:pt x="81702" y="1183"/>
                </a:lnTo>
                <a:lnTo>
                  <a:pt x="88758" y="789"/>
                </a:lnTo>
                <a:lnTo>
                  <a:pt x="104218" y="35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0" name="SMARTPenAnnotation65"/>
          <p:cNvSpPr/>
          <p:nvPr/>
        </p:nvSpPr>
        <p:spPr>
          <a:xfrm>
            <a:off x="7443787" y="3283267"/>
            <a:ext cx="42864" cy="197169"/>
          </a:xfrm>
          <a:custGeom>
            <a:avLst/>
            <a:gdLst/>
            <a:ahLst/>
            <a:cxnLst/>
            <a:rect l="0" t="0" r="0" b="0"/>
            <a:pathLst>
              <a:path w="42864" h="197169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779" y="6844"/>
                </a:lnTo>
                <a:lnTo>
                  <a:pt x="8220" y="11932"/>
                </a:lnTo>
                <a:lnTo>
                  <a:pt x="9290" y="14622"/>
                </a:lnTo>
                <a:lnTo>
                  <a:pt x="10956" y="17368"/>
                </a:lnTo>
                <a:lnTo>
                  <a:pt x="13019" y="20151"/>
                </a:lnTo>
                <a:lnTo>
                  <a:pt x="14394" y="23912"/>
                </a:lnTo>
                <a:lnTo>
                  <a:pt x="15311" y="28324"/>
                </a:lnTo>
                <a:lnTo>
                  <a:pt x="15923" y="33170"/>
                </a:lnTo>
                <a:lnTo>
                  <a:pt x="17283" y="38306"/>
                </a:lnTo>
                <a:lnTo>
                  <a:pt x="19142" y="43635"/>
                </a:lnTo>
                <a:lnTo>
                  <a:pt x="21334" y="49092"/>
                </a:lnTo>
                <a:lnTo>
                  <a:pt x="22796" y="54636"/>
                </a:lnTo>
                <a:lnTo>
                  <a:pt x="23770" y="60237"/>
                </a:lnTo>
                <a:lnTo>
                  <a:pt x="24419" y="65875"/>
                </a:lnTo>
                <a:lnTo>
                  <a:pt x="25805" y="71539"/>
                </a:lnTo>
                <a:lnTo>
                  <a:pt x="27680" y="77220"/>
                </a:lnTo>
                <a:lnTo>
                  <a:pt x="29883" y="82913"/>
                </a:lnTo>
                <a:lnTo>
                  <a:pt x="32305" y="88613"/>
                </a:lnTo>
                <a:lnTo>
                  <a:pt x="37535" y="100026"/>
                </a:lnTo>
                <a:lnTo>
                  <a:pt x="39311" y="105736"/>
                </a:lnTo>
                <a:lnTo>
                  <a:pt x="40495" y="111449"/>
                </a:lnTo>
                <a:lnTo>
                  <a:pt x="41284" y="117162"/>
                </a:lnTo>
                <a:lnTo>
                  <a:pt x="39905" y="122875"/>
                </a:lnTo>
                <a:lnTo>
                  <a:pt x="37081" y="128589"/>
                </a:lnTo>
                <a:lnTo>
                  <a:pt x="33294" y="134304"/>
                </a:lnTo>
                <a:lnTo>
                  <a:pt x="30768" y="139066"/>
                </a:lnTo>
                <a:lnTo>
                  <a:pt x="29085" y="143193"/>
                </a:lnTo>
                <a:lnTo>
                  <a:pt x="27962" y="146897"/>
                </a:lnTo>
                <a:lnTo>
                  <a:pt x="28166" y="151271"/>
                </a:lnTo>
                <a:lnTo>
                  <a:pt x="29256" y="156093"/>
                </a:lnTo>
                <a:lnTo>
                  <a:pt x="30934" y="161212"/>
                </a:lnTo>
                <a:lnTo>
                  <a:pt x="32052" y="165577"/>
                </a:lnTo>
                <a:lnTo>
                  <a:pt x="32798" y="169440"/>
                </a:lnTo>
                <a:lnTo>
                  <a:pt x="33996" y="177932"/>
                </a:lnTo>
                <a:lnTo>
                  <a:pt x="35046" y="179582"/>
                </a:lnTo>
                <a:lnTo>
                  <a:pt x="36699" y="181633"/>
                </a:lnTo>
                <a:lnTo>
                  <a:pt x="38753" y="183954"/>
                </a:lnTo>
                <a:lnTo>
                  <a:pt x="40123" y="186454"/>
                </a:lnTo>
                <a:lnTo>
                  <a:pt x="41036" y="189072"/>
                </a:lnTo>
                <a:lnTo>
                  <a:pt x="42863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1" name="SMARTPenAnnotation66"/>
          <p:cNvSpPr/>
          <p:nvPr/>
        </p:nvSpPr>
        <p:spPr>
          <a:xfrm>
            <a:off x="7546657" y="3258889"/>
            <a:ext cx="250402" cy="186776"/>
          </a:xfrm>
          <a:custGeom>
            <a:avLst/>
            <a:gdLst/>
            <a:ahLst/>
            <a:cxnLst/>
            <a:rect l="0" t="0" r="0" b="0"/>
            <a:pathLst>
              <a:path w="250402" h="186776">
                <a:moveTo>
                  <a:pt x="0" y="41523"/>
                </a:moveTo>
                <a:lnTo>
                  <a:pt x="4551" y="41523"/>
                </a:lnTo>
                <a:lnTo>
                  <a:pt x="11865" y="38983"/>
                </a:lnTo>
                <a:lnTo>
                  <a:pt x="16482" y="36973"/>
                </a:lnTo>
                <a:lnTo>
                  <a:pt x="19561" y="34679"/>
                </a:lnTo>
                <a:lnTo>
                  <a:pt x="21613" y="32198"/>
                </a:lnTo>
                <a:lnTo>
                  <a:pt x="24846" y="26901"/>
                </a:lnTo>
                <a:lnTo>
                  <a:pt x="29458" y="21372"/>
                </a:lnTo>
                <a:lnTo>
                  <a:pt x="33926" y="18564"/>
                </a:lnTo>
                <a:lnTo>
                  <a:pt x="39762" y="15740"/>
                </a:lnTo>
                <a:lnTo>
                  <a:pt x="46511" y="12904"/>
                </a:lnTo>
                <a:lnTo>
                  <a:pt x="51962" y="11014"/>
                </a:lnTo>
                <a:lnTo>
                  <a:pt x="56549" y="9753"/>
                </a:lnTo>
                <a:lnTo>
                  <a:pt x="60560" y="8913"/>
                </a:lnTo>
                <a:lnTo>
                  <a:pt x="65138" y="7401"/>
                </a:lnTo>
                <a:lnTo>
                  <a:pt x="70095" y="5440"/>
                </a:lnTo>
                <a:lnTo>
                  <a:pt x="75305" y="3180"/>
                </a:lnTo>
                <a:lnTo>
                  <a:pt x="80684" y="1673"/>
                </a:lnTo>
                <a:lnTo>
                  <a:pt x="86174" y="669"/>
                </a:lnTo>
                <a:lnTo>
                  <a:pt x="91740" y="0"/>
                </a:lnTo>
                <a:lnTo>
                  <a:pt x="97355" y="506"/>
                </a:lnTo>
                <a:lnTo>
                  <a:pt x="103003" y="1796"/>
                </a:lnTo>
                <a:lnTo>
                  <a:pt x="108674" y="3608"/>
                </a:lnTo>
                <a:lnTo>
                  <a:pt x="114359" y="4817"/>
                </a:lnTo>
                <a:lnTo>
                  <a:pt x="120055" y="5622"/>
                </a:lnTo>
                <a:lnTo>
                  <a:pt x="125756" y="6159"/>
                </a:lnTo>
                <a:lnTo>
                  <a:pt x="131463" y="7470"/>
                </a:lnTo>
                <a:lnTo>
                  <a:pt x="137171" y="9296"/>
                </a:lnTo>
                <a:lnTo>
                  <a:pt x="142883" y="11466"/>
                </a:lnTo>
                <a:lnTo>
                  <a:pt x="148595" y="13865"/>
                </a:lnTo>
                <a:lnTo>
                  <a:pt x="154309" y="16417"/>
                </a:lnTo>
                <a:lnTo>
                  <a:pt x="165737" y="21792"/>
                </a:lnTo>
                <a:lnTo>
                  <a:pt x="177166" y="27356"/>
                </a:lnTo>
                <a:lnTo>
                  <a:pt x="181928" y="30174"/>
                </a:lnTo>
                <a:lnTo>
                  <a:pt x="186055" y="33004"/>
                </a:lnTo>
                <a:lnTo>
                  <a:pt x="189759" y="35844"/>
                </a:lnTo>
                <a:lnTo>
                  <a:pt x="193182" y="39642"/>
                </a:lnTo>
                <a:lnTo>
                  <a:pt x="196415" y="44079"/>
                </a:lnTo>
                <a:lnTo>
                  <a:pt x="199524" y="48942"/>
                </a:lnTo>
                <a:lnTo>
                  <a:pt x="202549" y="53137"/>
                </a:lnTo>
                <a:lnTo>
                  <a:pt x="205517" y="56886"/>
                </a:lnTo>
                <a:lnTo>
                  <a:pt x="208449" y="60337"/>
                </a:lnTo>
                <a:lnTo>
                  <a:pt x="211356" y="64543"/>
                </a:lnTo>
                <a:lnTo>
                  <a:pt x="214246" y="69252"/>
                </a:lnTo>
                <a:lnTo>
                  <a:pt x="217126" y="74297"/>
                </a:lnTo>
                <a:lnTo>
                  <a:pt x="219045" y="78612"/>
                </a:lnTo>
                <a:lnTo>
                  <a:pt x="220326" y="82442"/>
                </a:lnTo>
                <a:lnTo>
                  <a:pt x="221178" y="85947"/>
                </a:lnTo>
                <a:lnTo>
                  <a:pt x="221747" y="90189"/>
                </a:lnTo>
                <a:lnTo>
                  <a:pt x="222127" y="94922"/>
                </a:lnTo>
                <a:lnTo>
                  <a:pt x="222380" y="99982"/>
                </a:lnTo>
                <a:lnTo>
                  <a:pt x="221595" y="104309"/>
                </a:lnTo>
                <a:lnTo>
                  <a:pt x="220120" y="108145"/>
                </a:lnTo>
                <a:lnTo>
                  <a:pt x="218184" y="111655"/>
                </a:lnTo>
                <a:lnTo>
                  <a:pt x="216894" y="115900"/>
                </a:lnTo>
                <a:lnTo>
                  <a:pt x="216034" y="120636"/>
                </a:lnTo>
                <a:lnTo>
                  <a:pt x="215460" y="125697"/>
                </a:lnTo>
                <a:lnTo>
                  <a:pt x="214125" y="130024"/>
                </a:lnTo>
                <a:lnTo>
                  <a:pt x="212282" y="133861"/>
                </a:lnTo>
                <a:lnTo>
                  <a:pt x="210102" y="137372"/>
                </a:lnTo>
                <a:lnTo>
                  <a:pt x="206743" y="140665"/>
                </a:lnTo>
                <a:lnTo>
                  <a:pt x="202599" y="143812"/>
                </a:lnTo>
                <a:lnTo>
                  <a:pt x="197931" y="146864"/>
                </a:lnTo>
                <a:lnTo>
                  <a:pt x="190056" y="150802"/>
                </a:lnTo>
                <a:lnTo>
                  <a:pt x="180045" y="155333"/>
                </a:lnTo>
                <a:lnTo>
                  <a:pt x="168606" y="160259"/>
                </a:lnTo>
                <a:lnTo>
                  <a:pt x="160029" y="163543"/>
                </a:lnTo>
                <a:lnTo>
                  <a:pt x="153359" y="165732"/>
                </a:lnTo>
                <a:lnTo>
                  <a:pt x="147960" y="167192"/>
                </a:lnTo>
                <a:lnTo>
                  <a:pt x="142455" y="169117"/>
                </a:lnTo>
                <a:lnTo>
                  <a:pt x="136880" y="171353"/>
                </a:lnTo>
                <a:lnTo>
                  <a:pt x="131258" y="173797"/>
                </a:lnTo>
                <a:lnTo>
                  <a:pt x="119933" y="179051"/>
                </a:lnTo>
                <a:lnTo>
                  <a:pt x="114245" y="181786"/>
                </a:lnTo>
                <a:lnTo>
                  <a:pt x="109501" y="183609"/>
                </a:lnTo>
                <a:lnTo>
                  <a:pt x="101690" y="185635"/>
                </a:lnTo>
                <a:lnTo>
                  <a:pt x="97321" y="186175"/>
                </a:lnTo>
                <a:lnTo>
                  <a:pt x="92503" y="186535"/>
                </a:lnTo>
                <a:lnTo>
                  <a:pt x="87387" y="186775"/>
                </a:lnTo>
                <a:lnTo>
                  <a:pt x="83023" y="185983"/>
                </a:lnTo>
                <a:lnTo>
                  <a:pt x="72330" y="181270"/>
                </a:lnTo>
                <a:lnTo>
                  <a:pt x="66120" y="179833"/>
                </a:lnTo>
                <a:lnTo>
                  <a:pt x="60184" y="176654"/>
                </a:lnTo>
                <a:lnTo>
                  <a:pt x="57268" y="174473"/>
                </a:lnTo>
                <a:lnTo>
                  <a:pt x="58181" y="172066"/>
                </a:lnTo>
                <a:lnTo>
                  <a:pt x="61647" y="169509"/>
                </a:lnTo>
                <a:lnTo>
                  <a:pt x="66816" y="166853"/>
                </a:lnTo>
                <a:lnTo>
                  <a:pt x="69309" y="164129"/>
                </a:lnTo>
                <a:lnTo>
                  <a:pt x="70019" y="161360"/>
                </a:lnTo>
                <a:lnTo>
                  <a:pt x="69539" y="158562"/>
                </a:lnTo>
                <a:lnTo>
                  <a:pt x="70171" y="155744"/>
                </a:lnTo>
                <a:lnTo>
                  <a:pt x="73415" y="150073"/>
                </a:lnTo>
                <a:lnTo>
                  <a:pt x="75492" y="144377"/>
                </a:lnTo>
                <a:lnTo>
                  <a:pt x="76045" y="141525"/>
                </a:lnTo>
                <a:lnTo>
                  <a:pt x="79200" y="135816"/>
                </a:lnTo>
                <a:lnTo>
                  <a:pt x="83778" y="130104"/>
                </a:lnTo>
                <a:lnTo>
                  <a:pt x="88987" y="124390"/>
                </a:lnTo>
                <a:lnTo>
                  <a:pt x="92662" y="122485"/>
                </a:lnTo>
                <a:lnTo>
                  <a:pt x="97018" y="121215"/>
                </a:lnTo>
                <a:lnTo>
                  <a:pt x="101826" y="120369"/>
                </a:lnTo>
                <a:lnTo>
                  <a:pt x="105984" y="119804"/>
                </a:lnTo>
                <a:lnTo>
                  <a:pt x="113144" y="119177"/>
                </a:lnTo>
                <a:lnTo>
                  <a:pt x="117339" y="119010"/>
                </a:lnTo>
                <a:lnTo>
                  <a:pt x="127080" y="118824"/>
                </a:lnTo>
                <a:lnTo>
                  <a:pt x="160139" y="118689"/>
                </a:lnTo>
                <a:lnTo>
                  <a:pt x="165814" y="119637"/>
                </a:lnTo>
                <a:lnTo>
                  <a:pt x="171503" y="121221"/>
                </a:lnTo>
                <a:lnTo>
                  <a:pt x="177201" y="123230"/>
                </a:lnTo>
                <a:lnTo>
                  <a:pt x="182903" y="125522"/>
                </a:lnTo>
                <a:lnTo>
                  <a:pt x="188611" y="128003"/>
                </a:lnTo>
                <a:lnTo>
                  <a:pt x="194320" y="130609"/>
                </a:lnTo>
                <a:lnTo>
                  <a:pt x="199079" y="133298"/>
                </a:lnTo>
                <a:lnTo>
                  <a:pt x="203205" y="136044"/>
                </a:lnTo>
                <a:lnTo>
                  <a:pt x="206907" y="138827"/>
                </a:lnTo>
                <a:lnTo>
                  <a:pt x="211281" y="141635"/>
                </a:lnTo>
                <a:lnTo>
                  <a:pt x="216101" y="144459"/>
                </a:lnTo>
                <a:lnTo>
                  <a:pt x="221220" y="147295"/>
                </a:lnTo>
                <a:lnTo>
                  <a:pt x="231988" y="152985"/>
                </a:lnTo>
                <a:lnTo>
                  <a:pt x="237526" y="155836"/>
                </a:lnTo>
                <a:lnTo>
                  <a:pt x="242170" y="157737"/>
                </a:lnTo>
                <a:lnTo>
                  <a:pt x="249871" y="159849"/>
                </a:lnTo>
                <a:lnTo>
                  <a:pt x="250401" y="161365"/>
                </a:lnTo>
                <a:lnTo>
                  <a:pt x="248849" y="163327"/>
                </a:lnTo>
                <a:lnTo>
                  <a:pt x="240030" y="1701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2" name="SMARTPenAnnotation67"/>
          <p:cNvSpPr/>
          <p:nvPr/>
        </p:nvSpPr>
        <p:spPr>
          <a:xfrm>
            <a:off x="7949565" y="3188970"/>
            <a:ext cx="454343" cy="222489"/>
          </a:xfrm>
          <a:custGeom>
            <a:avLst/>
            <a:gdLst/>
            <a:ahLst/>
            <a:cxnLst/>
            <a:rect l="0" t="0" r="0" b="0"/>
            <a:pathLst>
              <a:path w="454343" h="222489">
                <a:moveTo>
                  <a:pt x="0" y="137159"/>
                </a:moveTo>
                <a:lnTo>
                  <a:pt x="4551" y="137159"/>
                </a:lnTo>
                <a:lnTo>
                  <a:pt x="5891" y="138112"/>
                </a:lnTo>
                <a:lnTo>
                  <a:pt x="6785" y="139700"/>
                </a:lnTo>
                <a:lnTo>
                  <a:pt x="7381" y="141711"/>
                </a:lnTo>
                <a:lnTo>
                  <a:pt x="10582" y="146485"/>
                </a:lnTo>
                <a:lnTo>
                  <a:pt x="15182" y="151781"/>
                </a:lnTo>
                <a:lnTo>
                  <a:pt x="20400" y="157311"/>
                </a:lnTo>
                <a:lnTo>
                  <a:pt x="28434" y="162943"/>
                </a:lnTo>
                <a:lnTo>
                  <a:pt x="37402" y="168621"/>
                </a:lnTo>
                <a:lnTo>
                  <a:pt x="44564" y="174320"/>
                </a:lnTo>
                <a:lnTo>
                  <a:pt x="50921" y="180028"/>
                </a:lnTo>
                <a:lnTo>
                  <a:pt x="57874" y="185739"/>
                </a:lnTo>
                <a:lnTo>
                  <a:pt x="67314" y="191453"/>
                </a:lnTo>
                <a:lnTo>
                  <a:pt x="75320" y="197168"/>
                </a:lnTo>
                <a:lnTo>
                  <a:pt x="82053" y="202882"/>
                </a:lnTo>
                <a:lnTo>
                  <a:pt x="88221" y="208597"/>
                </a:lnTo>
                <a:lnTo>
                  <a:pt x="91199" y="210502"/>
                </a:lnTo>
                <a:lnTo>
                  <a:pt x="99941" y="214136"/>
                </a:lnTo>
                <a:lnTo>
                  <a:pt x="108564" y="219869"/>
                </a:lnTo>
                <a:lnTo>
                  <a:pt x="114290" y="221544"/>
                </a:lnTo>
                <a:lnTo>
                  <a:pt x="122869" y="222488"/>
                </a:lnTo>
                <a:lnTo>
                  <a:pt x="124776" y="221667"/>
                </a:lnTo>
                <a:lnTo>
                  <a:pt x="126046" y="220168"/>
                </a:lnTo>
                <a:lnTo>
                  <a:pt x="126893" y="218216"/>
                </a:lnTo>
                <a:lnTo>
                  <a:pt x="127834" y="213507"/>
                </a:lnTo>
                <a:lnTo>
                  <a:pt x="128438" y="207274"/>
                </a:lnTo>
                <a:lnTo>
                  <a:pt x="128521" y="201342"/>
                </a:lnTo>
                <a:lnTo>
                  <a:pt x="128584" y="165477"/>
                </a:lnTo>
                <a:lnTo>
                  <a:pt x="127631" y="159848"/>
                </a:lnTo>
                <a:lnTo>
                  <a:pt x="126045" y="154190"/>
                </a:lnTo>
                <a:lnTo>
                  <a:pt x="124035" y="148513"/>
                </a:lnTo>
                <a:lnTo>
                  <a:pt x="122695" y="142824"/>
                </a:lnTo>
                <a:lnTo>
                  <a:pt x="121802" y="137126"/>
                </a:lnTo>
                <a:lnTo>
                  <a:pt x="121205" y="131422"/>
                </a:lnTo>
                <a:lnTo>
                  <a:pt x="120809" y="125714"/>
                </a:lnTo>
                <a:lnTo>
                  <a:pt x="120544" y="120005"/>
                </a:lnTo>
                <a:lnTo>
                  <a:pt x="120250" y="108580"/>
                </a:lnTo>
                <a:lnTo>
                  <a:pt x="120119" y="97153"/>
                </a:lnTo>
                <a:lnTo>
                  <a:pt x="119133" y="92391"/>
                </a:lnTo>
                <a:lnTo>
                  <a:pt x="117521" y="88264"/>
                </a:lnTo>
                <a:lnTo>
                  <a:pt x="115495" y="84560"/>
                </a:lnTo>
                <a:lnTo>
                  <a:pt x="114144" y="80186"/>
                </a:lnTo>
                <a:lnTo>
                  <a:pt x="113243" y="75364"/>
                </a:lnTo>
                <a:lnTo>
                  <a:pt x="112642" y="70246"/>
                </a:lnTo>
                <a:lnTo>
                  <a:pt x="112242" y="65880"/>
                </a:lnTo>
                <a:lnTo>
                  <a:pt x="111976" y="62017"/>
                </a:lnTo>
                <a:lnTo>
                  <a:pt x="111680" y="55186"/>
                </a:lnTo>
                <a:lnTo>
                  <a:pt x="111512" y="45984"/>
                </a:lnTo>
                <a:lnTo>
                  <a:pt x="111473" y="40122"/>
                </a:lnTo>
                <a:lnTo>
                  <a:pt x="112415" y="37226"/>
                </a:lnTo>
                <a:lnTo>
                  <a:pt x="116003" y="31467"/>
                </a:lnTo>
                <a:lnTo>
                  <a:pt x="118826" y="27421"/>
                </a:lnTo>
                <a:lnTo>
                  <a:pt x="120174" y="26853"/>
                </a:lnTo>
                <a:lnTo>
                  <a:pt x="126624" y="26053"/>
                </a:lnTo>
                <a:lnTo>
                  <a:pt x="139876" y="25783"/>
                </a:lnTo>
                <a:lnTo>
                  <a:pt x="160557" y="25730"/>
                </a:lnTo>
                <a:lnTo>
                  <a:pt x="171688" y="23183"/>
                </a:lnTo>
                <a:lnTo>
                  <a:pt x="183938" y="19828"/>
                </a:lnTo>
                <a:lnTo>
                  <a:pt x="191205" y="18934"/>
                </a:lnTo>
                <a:lnTo>
                  <a:pt x="198907" y="18337"/>
                </a:lnTo>
                <a:lnTo>
                  <a:pt x="212546" y="17675"/>
                </a:lnTo>
                <a:lnTo>
                  <a:pt x="218849" y="17498"/>
                </a:lnTo>
                <a:lnTo>
                  <a:pt x="226862" y="16428"/>
                </a:lnTo>
                <a:lnTo>
                  <a:pt x="236013" y="14762"/>
                </a:lnTo>
                <a:lnTo>
                  <a:pt x="245925" y="12698"/>
                </a:lnTo>
                <a:lnTo>
                  <a:pt x="255390" y="11323"/>
                </a:lnTo>
                <a:lnTo>
                  <a:pt x="264557" y="10406"/>
                </a:lnTo>
                <a:lnTo>
                  <a:pt x="273526" y="9795"/>
                </a:lnTo>
                <a:lnTo>
                  <a:pt x="282364" y="9387"/>
                </a:lnTo>
                <a:lnTo>
                  <a:pt x="299802" y="8934"/>
                </a:lnTo>
                <a:lnTo>
                  <a:pt x="309406" y="7861"/>
                </a:lnTo>
                <a:lnTo>
                  <a:pt x="319618" y="6193"/>
                </a:lnTo>
                <a:lnTo>
                  <a:pt x="330235" y="4129"/>
                </a:lnTo>
                <a:lnTo>
                  <a:pt x="340171" y="2752"/>
                </a:lnTo>
                <a:lnTo>
                  <a:pt x="349654" y="1835"/>
                </a:lnTo>
                <a:lnTo>
                  <a:pt x="358833" y="1223"/>
                </a:lnTo>
                <a:lnTo>
                  <a:pt x="374111" y="544"/>
                </a:lnTo>
                <a:lnTo>
                  <a:pt x="388203" y="241"/>
                </a:lnTo>
                <a:lnTo>
                  <a:pt x="4543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3" name="SMARTPenAnnotation68"/>
          <p:cNvSpPr/>
          <p:nvPr/>
        </p:nvSpPr>
        <p:spPr>
          <a:xfrm>
            <a:off x="8266747" y="3248980"/>
            <a:ext cx="158647" cy="120001"/>
          </a:xfrm>
          <a:custGeom>
            <a:avLst/>
            <a:gdLst/>
            <a:ahLst/>
            <a:cxnLst/>
            <a:rect l="0" t="0" r="0" b="0"/>
            <a:pathLst>
              <a:path w="158647" h="120001">
                <a:moveTo>
                  <a:pt x="0" y="8570"/>
                </a:moveTo>
                <a:lnTo>
                  <a:pt x="4551" y="8570"/>
                </a:lnTo>
                <a:lnTo>
                  <a:pt x="6844" y="7617"/>
                </a:lnTo>
                <a:lnTo>
                  <a:pt x="9325" y="6030"/>
                </a:lnTo>
                <a:lnTo>
                  <a:pt x="11932" y="4019"/>
                </a:lnTo>
                <a:lnTo>
                  <a:pt x="14622" y="2678"/>
                </a:lnTo>
                <a:lnTo>
                  <a:pt x="17368" y="1784"/>
                </a:lnTo>
                <a:lnTo>
                  <a:pt x="20151" y="1189"/>
                </a:lnTo>
                <a:lnTo>
                  <a:pt x="22959" y="791"/>
                </a:lnTo>
                <a:lnTo>
                  <a:pt x="25784" y="527"/>
                </a:lnTo>
                <a:lnTo>
                  <a:pt x="28619" y="350"/>
                </a:lnTo>
                <a:lnTo>
                  <a:pt x="36850" y="154"/>
                </a:lnTo>
                <a:lnTo>
                  <a:pt x="91485" y="0"/>
                </a:lnTo>
                <a:lnTo>
                  <a:pt x="96233" y="951"/>
                </a:lnTo>
                <a:lnTo>
                  <a:pt x="100350" y="2538"/>
                </a:lnTo>
                <a:lnTo>
                  <a:pt x="104047" y="4549"/>
                </a:lnTo>
                <a:lnTo>
                  <a:pt x="107465" y="5889"/>
                </a:lnTo>
                <a:lnTo>
                  <a:pt x="110696" y="6782"/>
                </a:lnTo>
                <a:lnTo>
                  <a:pt x="113802" y="7378"/>
                </a:lnTo>
                <a:lnTo>
                  <a:pt x="115873" y="8728"/>
                </a:lnTo>
                <a:lnTo>
                  <a:pt x="117253" y="10580"/>
                </a:lnTo>
                <a:lnTo>
                  <a:pt x="118174" y="12767"/>
                </a:lnTo>
                <a:lnTo>
                  <a:pt x="118788" y="15178"/>
                </a:lnTo>
                <a:lnTo>
                  <a:pt x="119196" y="17738"/>
                </a:lnTo>
                <a:lnTo>
                  <a:pt x="119470" y="20397"/>
                </a:lnTo>
                <a:lnTo>
                  <a:pt x="119651" y="23122"/>
                </a:lnTo>
                <a:lnTo>
                  <a:pt x="119772" y="25891"/>
                </a:lnTo>
                <a:lnTo>
                  <a:pt x="119853" y="28690"/>
                </a:lnTo>
                <a:lnTo>
                  <a:pt x="118955" y="31508"/>
                </a:lnTo>
                <a:lnTo>
                  <a:pt x="117403" y="34339"/>
                </a:lnTo>
                <a:lnTo>
                  <a:pt x="115416" y="37179"/>
                </a:lnTo>
                <a:lnTo>
                  <a:pt x="112187" y="39073"/>
                </a:lnTo>
                <a:lnTo>
                  <a:pt x="108128" y="40335"/>
                </a:lnTo>
                <a:lnTo>
                  <a:pt x="103518" y="41176"/>
                </a:lnTo>
                <a:lnTo>
                  <a:pt x="99492" y="42690"/>
                </a:lnTo>
                <a:lnTo>
                  <a:pt x="95856" y="44652"/>
                </a:lnTo>
                <a:lnTo>
                  <a:pt x="92479" y="46912"/>
                </a:lnTo>
                <a:lnTo>
                  <a:pt x="89274" y="49371"/>
                </a:lnTo>
                <a:lnTo>
                  <a:pt x="86187" y="51963"/>
                </a:lnTo>
                <a:lnTo>
                  <a:pt x="83175" y="54643"/>
                </a:lnTo>
                <a:lnTo>
                  <a:pt x="79262" y="56431"/>
                </a:lnTo>
                <a:lnTo>
                  <a:pt x="74750" y="57622"/>
                </a:lnTo>
                <a:lnTo>
                  <a:pt x="69834" y="58416"/>
                </a:lnTo>
                <a:lnTo>
                  <a:pt x="65607" y="58945"/>
                </a:lnTo>
                <a:lnTo>
                  <a:pt x="61836" y="59299"/>
                </a:lnTo>
                <a:lnTo>
                  <a:pt x="51451" y="60004"/>
                </a:lnTo>
                <a:lnTo>
                  <a:pt x="71586" y="60005"/>
                </a:lnTo>
                <a:lnTo>
                  <a:pt x="75346" y="60957"/>
                </a:lnTo>
                <a:lnTo>
                  <a:pt x="79759" y="62545"/>
                </a:lnTo>
                <a:lnTo>
                  <a:pt x="84606" y="64556"/>
                </a:lnTo>
                <a:lnTo>
                  <a:pt x="89742" y="65896"/>
                </a:lnTo>
                <a:lnTo>
                  <a:pt x="95070" y="66790"/>
                </a:lnTo>
                <a:lnTo>
                  <a:pt x="100527" y="67385"/>
                </a:lnTo>
                <a:lnTo>
                  <a:pt x="106071" y="67783"/>
                </a:lnTo>
                <a:lnTo>
                  <a:pt x="111672" y="68048"/>
                </a:lnTo>
                <a:lnTo>
                  <a:pt x="117310" y="68224"/>
                </a:lnTo>
                <a:lnTo>
                  <a:pt x="122022" y="69294"/>
                </a:lnTo>
                <a:lnTo>
                  <a:pt x="126116" y="70960"/>
                </a:lnTo>
                <a:lnTo>
                  <a:pt x="129797" y="73023"/>
                </a:lnTo>
                <a:lnTo>
                  <a:pt x="138967" y="77856"/>
                </a:lnTo>
                <a:lnTo>
                  <a:pt x="144080" y="80478"/>
                </a:lnTo>
                <a:lnTo>
                  <a:pt x="147489" y="83179"/>
                </a:lnTo>
                <a:lnTo>
                  <a:pt x="149760" y="85931"/>
                </a:lnTo>
                <a:lnTo>
                  <a:pt x="151276" y="88719"/>
                </a:lnTo>
                <a:lnTo>
                  <a:pt x="153238" y="91530"/>
                </a:lnTo>
                <a:lnTo>
                  <a:pt x="155499" y="94357"/>
                </a:lnTo>
                <a:lnTo>
                  <a:pt x="157958" y="97194"/>
                </a:lnTo>
                <a:lnTo>
                  <a:pt x="158646" y="99085"/>
                </a:lnTo>
                <a:lnTo>
                  <a:pt x="158151" y="100345"/>
                </a:lnTo>
                <a:lnTo>
                  <a:pt x="156869" y="101186"/>
                </a:lnTo>
                <a:lnTo>
                  <a:pt x="156015" y="102699"/>
                </a:lnTo>
                <a:lnTo>
                  <a:pt x="155445" y="104660"/>
                </a:lnTo>
                <a:lnTo>
                  <a:pt x="155065" y="106920"/>
                </a:lnTo>
                <a:lnTo>
                  <a:pt x="153859" y="109379"/>
                </a:lnTo>
                <a:lnTo>
                  <a:pt x="152103" y="111971"/>
                </a:lnTo>
                <a:lnTo>
                  <a:pt x="149979" y="114651"/>
                </a:lnTo>
                <a:lnTo>
                  <a:pt x="146658" y="116438"/>
                </a:lnTo>
                <a:lnTo>
                  <a:pt x="142540" y="117630"/>
                </a:lnTo>
                <a:lnTo>
                  <a:pt x="137889" y="118424"/>
                </a:lnTo>
                <a:lnTo>
                  <a:pt x="133837" y="118953"/>
                </a:lnTo>
                <a:lnTo>
                  <a:pt x="130181" y="119306"/>
                </a:lnTo>
                <a:lnTo>
                  <a:pt x="126793" y="119541"/>
                </a:lnTo>
                <a:lnTo>
                  <a:pt x="122629" y="119698"/>
                </a:lnTo>
                <a:lnTo>
                  <a:pt x="107666" y="119919"/>
                </a:lnTo>
                <a:lnTo>
                  <a:pt x="79889" y="120000"/>
                </a:lnTo>
                <a:lnTo>
                  <a:pt x="75167" y="119052"/>
                </a:lnTo>
                <a:lnTo>
                  <a:pt x="71066" y="117467"/>
                </a:lnTo>
                <a:lnTo>
                  <a:pt x="67379" y="115458"/>
                </a:lnTo>
                <a:lnTo>
                  <a:pt x="63018" y="114118"/>
                </a:lnTo>
                <a:lnTo>
                  <a:pt x="58205" y="113226"/>
                </a:lnTo>
                <a:lnTo>
                  <a:pt x="53090" y="112630"/>
                </a:lnTo>
                <a:lnTo>
                  <a:pt x="48729" y="112233"/>
                </a:lnTo>
                <a:lnTo>
                  <a:pt x="44868" y="111969"/>
                </a:lnTo>
                <a:lnTo>
                  <a:pt x="41342" y="111793"/>
                </a:lnTo>
                <a:lnTo>
                  <a:pt x="38039" y="110722"/>
                </a:lnTo>
                <a:lnTo>
                  <a:pt x="34885" y="109056"/>
                </a:lnTo>
                <a:lnTo>
                  <a:pt x="31829" y="106993"/>
                </a:lnTo>
                <a:lnTo>
                  <a:pt x="28839" y="105618"/>
                </a:lnTo>
                <a:lnTo>
                  <a:pt x="25894" y="104701"/>
                </a:lnTo>
                <a:lnTo>
                  <a:pt x="22977" y="104090"/>
                </a:lnTo>
                <a:lnTo>
                  <a:pt x="20080" y="103682"/>
                </a:lnTo>
                <a:lnTo>
                  <a:pt x="17197" y="103411"/>
                </a:lnTo>
                <a:lnTo>
                  <a:pt x="14323" y="103229"/>
                </a:lnTo>
                <a:lnTo>
                  <a:pt x="8588" y="103028"/>
                </a:lnTo>
                <a:lnTo>
                  <a:pt x="0" y="1028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4" name="SMARTPenAnnotation69"/>
          <p:cNvSpPr/>
          <p:nvPr/>
        </p:nvSpPr>
        <p:spPr>
          <a:xfrm>
            <a:off x="6209347" y="3617640"/>
            <a:ext cx="291466" cy="385718"/>
          </a:xfrm>
          <a:custGeom>
            <a:avLst/>
            <a:gdLst/>
            <a:ahLst/>
            <a:cxnLst/>
            <a:rect l="0" t="0" r="0" b="0"/>
            <a:pathLst>
              <a:path w="291466" h="385718">
                <a:moveTo>
                  <a:pt x="0" y="385717"/>
                </a:moveTo>
                <a:lnTo>
                  <a:pt x="0" y="345093"/>
                </a:lnTo>
                <a:lnTo>
                  <a:pt x="2540" y="334007"/>
                </a:lnTo>
                <a:lnTo>
                  <a:pt x="4551" y="328383"/>
                </a:lnTo>
                <a:lnTo>
                  <a:pt x="5891" y="321777"/>
                </a:lnTo>
                <a:lnTo>
                  <a:pt x="6785" y="314516"/>
                </a:lnTo>
                <a:lnTo>
                  <a:pt x="7381" y="306817"/>
                </a:lnTo>
                <a:lnTo>
                  <a:pt x="8731" y="299779"/>
                </a:lnTo>
                <a:lnTo>
                  <a:pt x="10583" y="293183"/>
                </a:lnTo>
                <a:lnTo>
                  <a:pt x="28693" y="239586"/>
                </a:lnTo>
                <a:lnTo>
                  <a:pt x="30558" y="231146"/>
                </a:lnTo>
                <a:lnTo>
                  <a:pt x="31803" y="222662"/>
                </a:lnTo>
                <a:lnTo>
                  <a:pt x="32632" y="214149"/>
                </a:lnTo>
                <a:lnTo>
                  <a:pt x="34137" y="205616"/>
                </a:lnTo>
                <a:lnTo>
                  <a:pt x="36093" y="197070"/>
                </a:lnTo>
                <a:lnTo>
                  <a:pt x="38350" y="188514"/>
                </a:lnTo>
                <a:lnTo>
                  <a:pt x="40806" y="179954"/>
                </a:lnTo>
                <a:lnTo>
                  <a:pt x="46076" y="162822"/>
                </a:lnTo>
                <a:lnTo>
                  <a:pt x="54398" y="137111"/>
                </a:lnTo>
                <a:lnTo>
                  <a:pt x="56268" y="128540"/>
                </a:lnTo>
                <a:lnTo>
                  <a:pt x="57514" y="119968"/>
                </a:lnTo>
                <a:lnTo>
                  <a:pt x="58346" y="111396"/>
                </a:lnTo>
                <a:lnTo>
                  <a:pt x="59852" y="103777"/>
                </a:lnTo>
                <a:lnTo>
                  <a:pt x="61809" y="96792"/>
                </a:lnTo>
                <a:lnTo>
                  <a:pt x="64066" y="90230"/>
                </a:lnTo>
                <a:lnTo>
                  <a:pt x="66523" y="83951"/>
                </a:lnTo>
                <a:lnTo>
                  <a:pt x="69114" y="77860"/>
                </a:lnTo>
                <a:lnTo>
                  <a:pt x="73580" y="66011"/>
                </a:lnTo>
                <a:lnTo>
                  <a:pt x="75565" y="54396"/>
                </a:lnTo>
                <a:lnTo>
                  <a:pt x="78987" y="42883"/>
                </a:lnTo>
                <a:lnTo>
                  <a:pt x="82730" y="32369"/>
                </a:lnTo>
                <a:lnTo>
                  <a:pt x="84394" y="24521"/>
                </a:lnTo>
                <a:lnTo>
                  <a:pt x="87674" y="17858"/>
                </a:lnTo>
                <a:lnTo>
                  <a:pt x="89882" y="14748"/>
                </a:lnTo>
                <a:lnTo>
                  <a:pt x="92335" y="8752"/>
                </a:lnTo>
                <a:lnTo>
                  <a:pt x="94288" y="0"/>
                </a:lnTo>
                <a:lnTo>
                  <a:pt x="98845" y="4519"/>
                </a:lnTo>
                <a:lnTo>
                  <a:pt x="100187" y="6808"/>
                </a:lnTo>
                <a:lnTo>
                  <a:pt x="103028" y="14579"/>
                </a:lnTo>
                <a:lnTo>
                  <a:pt x="109478" y="23867"/>
                </a:lnTo>
                <a:lnTo>
                  <a:pt x="114697" y="33125"/>
                </a:lnTo>
                <a:lnTo>
                  <a:pt x="125809" y="48699"/>
                </a:lnTo>
                <a:lnTo>
                  <a:pt x="131480" y="58449"/>
                </a:lnTo>
                <a:lnTo>
                  <a:pt x="134326" y="64668"/>
                </a:lnTo>
                <a:lnTo>
                  <a:pt x="137176" y="71672"/>
                </a:lnTo>
                <a:lnTo>
                  <a:pt x="140029" y="79199"/>
                </a:lnTo>
                <a:lnTo>
                  <a:pt x="142882" y="86121"/>
                </a:lnTo>
                <a:lnTo>
                  <a:pt x="145737" y="92642"/>
                </a:lnTo>
                <a:lnTo>
                  <a:pt x="148593" y="98893"/>
                </a:lnTo>
                <a:lnTo>
                  <a:pt x="151450" y="105919"/>
                </a:lnTo>
                <a:lnTo>
                  <a:pt x="154307" y="113460"/>
                </a:lnTo>
                <a:lnTo>
                  <a:pt x="157164" y="121345"/>
                </a:lnTo>
                <a:lnTo>
                  <a:pt x="160973" y="129459"/>
                </a:lnTo>
                <a:lnTo>
                  <a:pt x="165418" y="137726"/>
                </a:lnTo>
                <a:lnTo>
                  <a:pt x="170286" y="146094"/>
                </a:lnTo>
                <a:lnTo>
                  <a:pt x="174484" y="155484"/>
                </a:lnTo>
                <a:lnTo>
                  <a:pt x="178235" y="165553"/>
                </a:lnTo>
                <a:lnTo>
                  <a:pt x="191099" y="204539"/>
                </a:lnTo>
                <a:lnTo>
                  <a:pt x="194075" y="212544"/>
                </a:lnTo>
                <a:lnTo>
                  <a:pt x="197011" y="219786"/>
                </a:lnTo>
                <a:lnTo>
                  <a:pt x="199921" y="226519"/>
                </a:lnTo>
                <a:lnTo>
                  <a:pt x="202813" y="233865"/>
                </a:lnTo>
                <a:lnTo>
                  <a:pt x="208567" y="249647"/>
                </a:lnTo>
                <a:lnTo>
                  <a:pt x="212387" y="257856"/>
                </a:lnTo>
                <a:lnTo>
                  <a:pt x="216839" y="266186"/>
                </a:lnTo>
                <a:lnTo>
                  <a:pt x="221712" y="274598"/>
                </a:lnTo>
                <a:lnTo>
                  <a:pt x="229666" y="289023"/>
                </a:lnTo>
                <a:lnTo>
                  <a:pt x="239500" y="307854"/>
                </a:lnTo>
                <a:lnTo>
                  <a:pt x="245509" y="318726"/>
                </a:lnTo>
                <a:lnTo>
                  <a:pt x="251355" y="326733"/>
                </a:lnTo>
                <a:lnTo>
                  <a:pt x="257128" y="336007"/>
                </a:lnTo>
                <a:lnTo>
                  <a:pt x="260001" y="341147"/>
                </a:lnTo>
                <a:lnTo>
                  <a:pt x="263822" y="344574"/>
                </a:lnTo>
                <a:lnTo>
                  <a:pt x="268274" y="346858"/>
                </a:lnTo>
                <a:lnTo>
                  <a:pt x="277348" y="350349"/>
                </a:lnTo>
                <a:lnTo>
                  <a:pt x="284556" y="355076"/>
                </a:lnTo>
                <a:lnTo>
                  <a:pt x="286859" y="357670"/>
                </a:lnTo>
                <a:lnTo>
                  <a:pt x="288394" y="360351"/>
                </a:lnTo>
                <a:lnTo>
                  <a:pt x="291465" y="36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5" name="SMARTPenAnnotation70"/>
          <p:cNvSpPr/>
          <p:nvPr/>
        </p:nvSpPr>
        <p:spPr>
          <a:xfrm>
            <a:off x="6175057" y="3780472"/>
            <a:ext cx="368619" cy="77154"/>
          </a:xfrm>
          <a:custGeom>
            <a:avLst/>
            <a:gdLst/>
            <a:ahLst/>
            <a:cxnLst/>
            <a:rect l="0" t="0" r="0" b="0"/>
            <a:pathLst>
              <a:path w="368619" h="77154">
                <a:moveTo>
                  <a:pt x="0" y="77153"/>
                </a:moveTo>
                <a:lnTo>
                  <a:pt x="4551" y="77153"/>
                </a:lnTo>
                <a:lnTo>
                  <a:pt x="6844" y="76200"/>
                </a:lnTo>
                <a:lnTo>
                  <a:pt x="9325" y="74613"/>
                </a:lnTo>
                <a:lnTo>
                  <a:pt x="15600" y="69772"/>
                </a:lnTo>
                <a:lnTo>
                  <a:pt x="18020" y="68422"/>
                </a:lnTo>
                <a:lnTo>
                  <a:pt x="25789" y="64382"/>
                </a:lnTo>
                <a:lnTo>
                  <a:pt x="31480" y="62924"/>
                </a:lnTo>
                <a:lnTo>
                  <a:pt x="38132" y="61952"/>
                </a:lnTo>
                <a:lnTo>
                  <a:pt x="45424" y="61304"/>
                </a:lnTo>
                <a:lnTo>
                  <a:pt x="52190" y="59919"/>
                </a:lnTo>
                <a:lnTo>
                  <a:pt x="58606" y="58044"/>
                </a:lnTo>
                <a:lnTo>
                  <a:pt x="79277" y="50853"/>
                </a:lnTo>
                <a:lnTo>
                  <a:pt x="111862" y="39890"/>
                </a:lnTo>
                <a:lnTo>
                  <a:pt x="120295" y="38023"/>
                </a:lnTo>
                <a:lnTo>
                  <a:pt x="128774" y="36779"/>
                </a:lnTo>
                <a:lnTo>
                  <a:pt x="137285" y="35950"/>
                </a:lnTo>
                <a:lnTo>
                  <a:pt x="145816" y="34444"/>
                </a:lnTo>
                <a:lnTo>
                  <a:pt x="154360" y="32487"/>
                </a:lnTo>
                <a:lnTo>
                  <a:pt x="162915" y="30231"/>
                </a:lnTo>
                <a:lnTo>
                  <a:pt x="171474" y="27774"/>
                </a:lnTo>
                <a:lnTo>
                  <a:pt x="188606" y="22504"/>
                </a:lnTo>
                <a:lnTo>
                  <a:pt x="197175" y="20718"/>
                </a:lnTo>
                <a:lnTo>
                  <a:pt x="205745" y="19527"/>
                </a:lnTo>
                <a:lnTo>
                  <a:pt x="214316" y="18733"/>
                </a:lnTo>
                <a:lnTo>
                  <a:pt x="221935" y="18203"/>
                </a:lnTo>
                <a:lnTo>
                  <a:pt x="228919" y="17851"/>
                </a:lnTo>
                <a:lnTo>
                  <a:pt x="235480" y="17616"/>
                </a:lnTo>
                <a:lnTo>
                  <a:pt x="242712" y="16506"/>
                </a:lnTo>
                <a:lnTo>
                  <a:pt x="250390" y="14814"/>
                </a:lnTo>
                <a:lnTo>
                  <a:pt x="258367" y="12734"/>
                </a:lnTo>
                <a:lnTo>
                  <a:pt x="269770" y="10422"/>
                </a:lnTo>
                <a:lnTo>
                  <a:pt x="279917" y="9395"/>
                </a:lnTo>
                <a:lnTo>
                  <a:pt x="286624" y="9121"/>
                </a:lnTo>
                <a:lnTo>
                  <a:pt x="293953" y="8938"/>
                </a:lnTo>
                <a:lnTo>
                  <a:pt x="299791" y="7864"/>
                </a:lnTo>
                <a:lnTo>
                  <a:pt x="304636" y="6195"/>
                </a:lnTo>
                <a:lnTo>
                  <a:pt x="308818" y="4130"/>
                </a:lnTo>
                <a:lnTo>
                  <a:pt x="318545" y="1836"/>
                </a:lnTo>
                <a:lnTo>
                  <a:pt x="329218" y="816"/>
                </a:lnTo>
                <a:lnTo>
                  <a:pt x="340311" y="363"/>
                </a:lnTo>
                <a:lnTo>
                  <a:pt x="352717" y="108"/>
                </a:lnTo>
                <a:lnTo>
                  <a:pt x="3686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6" name="SMARTPenAnnotation71"/>
          <p:cNvSpPr/>
          <p:nvPr/>
        </p:nvSpPr>
        <p:spPr>
          <a:xfrm>
            <a:off x="6663690" y="3729037"/>
            <a:ext cx="145733" cy="34291"/>
          </a:xfrm>
          <a:custGeom>
            <a:avLst/>
            <a:gdLst/>
            <a:ahLst/>
            <a:cxnLst/>
            <a:rect l="0" t="0" r="0" b="0"/>
            <a:pathLst>
              <a:path w="145733" h="34291">
                <a:moveTo>
                  <a:pt x="0" y="34290"/>
                </a:moveTo>
                <a:lnTo>
                  <a:pt x="41711" y="34290"/>
                </a:lnTo>
                <a:lnTo>
                  <a:pt x="45905" y="33338"/>
                </a:lnTo>
                <a:lnTo>
                  <a:pt x="49653" y="31750"/>
                </a:lnTo>
                <a:lnTo>
                  <a:pt x="53105" y="29739"/>
                </a:lnTo>
                <a:lnTo>
                  <a:pt x="57310" y="27446"/>
                </a:lnTo>
                <a:lnTo>
                  <a:pt x="67064" y="22358"/>
                </a:lnTo>
                <a:lnTo>
                  <a:pt x="72332" y="20620"/>
                </a:lnTo>
                <a:lnTo>
                  <a:pt x="77748" y="19462"/>
                </a:lnTo>
                <a:lnTo>
                  <a:pt x="83264" y="18690"/>
                </a:lnTo>
                <a:lnTo>
                  <a:pt x="88847" y="17223"/>
                </a:lnTo>
                <a:lnTo>
                  <a:pt x="94474" y="15292"/>
                </a:lnTo>
                <a:lnTo>
                  <a:pt x="100130" y="13052"/>
                </a:lnTo>
                <a:lnTo>
                  <a:pt x="105806" y="10606"/>
                </a:lnTo>
                <a:lnTo>
                  <a:pt x="117193" y="5349"/>
                </a:lnTo>
                <a:lnTo>
                  <a:pt x="121943" y="3566"/>
                </a:lnTo>
                <a:lnTo>
                  <a:pt x="126063" y="2377"/>
                </a:lnTo>
                <a:lnTo>
                  <a:pt x="129762" y="1585"/>
                </a:lnTo>
                <a:lnTo>
                  <a:pt x="133180" y="1057"/>
                </a:lnTo>
                <a:lnTo>
                  <a:pt x="136411" y="705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7" name="SMARTPenAnnotation72"/>
          <p:cNvSpPr/>
          <p:nvPr/>
        </p:nvSpPr>
        <p:spPr>
          <a:xfrm>
            <a:off x="6680834" y="3814762"/>
            <a:ext cx="188597" cy="25718"/>
          </a:xfrm>
          <a:custGeom>
            <a:avLst/>
            <a:gdLst/>
            <a:ahLst/>
            <a:cxnLst/>
            <a:rect l="0" t="0" r="0" b="0"/>
            <a:pathLst>
              <a:path w="188597" h="25718">
                <a:moveTo>
                  <a:pt x="0" y="25717"/>
                </a:moveTo>
                <a:lnTo>
                  <a:pt x="0" y="21167"/>
                </a:lnTo>
                <a:lnTo>
                  <a:pt x="953" y="19826"/>
                </a:lnTo>
                <a:lnTo>
                  <a:pt x="2541" y="18933"/>
                </a:lnTo>
                <a:lnTo>
                  <a:pt x="4551" y="18337"/>
                </a:lnTo>
                <a:lnTo>
                  <a:pt x="9326" y="17675"/>
                </a:lnTo>
                <a:lnTo>
                  <a:pt x="11932" y="17498"/>
                </a:lnTo>
                <a:lnTo>
                  <a:pt x="19908" y="17302"/>
                </a:lnTo>
                <a:lnTo>
                  <a:pt x="24703" y="17250"/>
                </a:lnTo>
                <a:lnTo>
                  <a:pt x="29804" y="16263"/>
                </a:lnTo>
                <a:lnTo>
                  <a:pt x="35109" y="14652"/>
                </a:lnTo>
                <a:lnTo>
                  <a:pt x="40551" y="12625"/>
                </a:lnTo>
                <a:lnTo>
                  <a:pt x="46084" y="11274"/>
                </a:lnTo>
                <a:lnTo>
                  <a:pt x="51679" y="10374"/>
                </a:lnTo>
                <a:lnTo>
                  <a:pt x="57312" y="9773"/>
                </a:lnTo>
                <a:lnTo>
                  <a:pt x="62974" y="9373"/>
                </a:lnTo>
                <a:lnTo>
                  <a:pt x="68653" y="9106"/>
                </a:lnTo>
                <a:lnTo>
                  <a:pt x="74344" y="8929"/>
                </a:lnTo>
                <a:lnTo>
                  <a:pt x="80995" y="7857"/>
                </a:lnTo>
                <a:lnTo>
                  <a:pt x="88287" y="6191"/>
                </a:lnTo>
                <a:lnTo>
                  <a:pt x="96006" y="4127"/>
                </a:lnTo>
                <a:lnTo>
                  <a:pt x="103056" y="2751"/>
                </a:lnTo>
                <a:lnTo>
                  <a:pt x="109662" y="1834"/>
                </a:lnTo>
                <a:lnTo>
                  <a:pt x="115971" y="1223"/>
                </a:lnTo>
                <a:lnTo>
                  <a:pt x="122081" y="815"/>
                </a:lnTo>
                <a:lnTo>
                  <a:pt x="128060" y="544"/>
                </a:lnTo>
                <a:lnTo>
                  <a:pt x="140736" y="241"/>
                </a:lnTo>
                <a:lnTo>
                  <a:pt x="18859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8" name="SMARTPenAnnotation73"/>
          <p:cNvSpPr/>
          <p:nvPr/>
        </p:nvSpPr>
        <p:spPr>
          <a:xfrm>
            <a:off x="7066597" y="3617595"/>
            <a:ext cx="60009" cy="171451"/>
          </a:xfrm>
          <a:custGeom>
            <a:avLst/>
            <a:gdLst/>
            <a:ahLst/>
            <a:cxnLst/>
            <a:rect l="0" t="0" r="0" b="0"/>
            <a:pathLst>
              <a:path w="60009" h="171451">
                <a:moveTo>
                  <a:pt x="0" y="0"/>
                </a:moveTo>
                <a:lnTo>
                  <a:pt x="12771" y="12770"/>
                </a:lnTo>
                <a:lnTo>
                  <a:pt x="14229" y="15181"/>
                </a:lnTo>
                <a:lnTo>
                  <a:pt x="15849" y="20399"/>
                </a:lnTo>
                <a:lnTo>
                  <a:pt x="16281" y="23125"/>
                </a:lnTo>
                <a:lnTo>
                  <a:pt x="16569" y="25894"/>
                </a:lnTo>
                <a:lnTo>
                  <a:pt x="16761" y="28692"/>
                </a:lnTo>
                <a:lnTo>
                  <a:pt x="17841" y="31510"/>
                </a:lnTo>
                <a:lnTo>
                  <a:pt x="19515" y="34342"/>
                </a:lnTo>
                <a:lnTo>
                  <a:pt x="21582" y="37182"/>
                </a:lnTo>
                <a:lnTo>
                  <a:pt x="22960" y="40028"/>
                </a:lnTo>
                <a:lnTo>
                  <a:pt x="23880" y="42878"/>
                </a:lnTo>
                <a:lnTo>
                  <a:pt x="24492" y="45730"/>
                </a:lnTo>
                <a:lnTo>
                  <a:pt x="25853" y="49536"/>
                </a:lnTo>
                <a:lnTo>
                  <a:pt x="27713" y="53979"/>
                </a:lnTo>
                <a:lnTo>
                  <a:pt x="29906" y="58846"/>
                </a:lnTo>
                <a:lnTo>
                  <a:pt x="31367" y="63043"/>
                </a:lnTo>
                <a:lnTo>
                  <a:pt x="32341" y="66794"/>
                </a:lnTo>
                <a:lnTo>
                  <a:pt x="32991" y="70246"/>
                </a:lnTo>
                <a:lnTo>
                  <a:pt x="34376" y="74453"/>
                </a:lnTo>
                <a:lnTo>
                  <a:pt x="36253" y="79163"/>
                </a:lnTo>
                <a:lnTo>
                  <a:pt x="38456" y="84208"/>
                </a:lnTo>
                <a:lnTo>
                  <a:pt x="39925" y="88523"/>
                </a:lnTo>
                <a:lnTo>
                  <a:pt x="40904" y="92353"/>
                </a:lnTo>
                <a:lnTo>
                  <a:pt x="41557" y="95858"/>
                </a:lnTo>
                <a:lnTo>
                  <a:pt x="42945" y="100101"/>
                </a:lnTo>
                <a:lnTo>
                  <a:pt x="44823" y="104833"/>
                </a:lnTo>
                <a:lnTo>
                  <a:pt x="47027" y="109894"/>
                </a:lnTo>
                <a:lnTo>
                  <a:pt x="48496" y="114220"/>
                </a:lnTo>
                <a:lnTo>
                  <a:pt x="49476" y="118057"/>
                </a:lnTo>
                <a:lnTo>
                  <a:pt x="50129" y="121567"/>
                </a:lnTo>
                <a:lnTo>
                  <a:pt x="50564" y="125812"/>
                </a:lnTo>
                <a:lnTo>
                  <a:pt x="50855" y="130547"/>
                </a:lnTo>
                <a:lnTo>
                  <a:pt x="51177" y="139936"/>
                </a:lnTo>
                <a:lnTo>
                  <a:pt x="51359" y="150576"/>
                </a:lnTo>
                <a:lnTo>
                  <a:pt x="51435" y="171050"/>
                </a:lnTo>
                <a:lnTo>
                  <a:pt x="52388" y="171183"/>
                </a:lnTo>
                <a:lnTo>
                  <a:pt x="53976" y="171272"/>
                </a:lnTo>
                <a:lnTo>
                  <a:pt x="60008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9" name="SMARTPenAnnotation74"/>
          <p:cNvSpPr/>
          <p:nvPr/>
        </p:nvSpPr>
        <p:spPr>
          <a:xfrm>
            <a:off x="6963727" y="3849052"/>
            <a:ext cx="205741" cy="34291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0" y="34290"/>
                </a:moveTo>
                <a:lnTo>
                  <a:pt x="0" y="29739"/>
                </a:lnTo>
                <a:lnTo>
                  <a:pt x="953" y="28398"/>
                </a:lnTo>
                <a:lnTo>
                  <a:pt x="2540" y="27505"/>
                </a:lnTo>
                <a:lnTo>
                  <a:pt x="7381" y="26071"/>
                </a:lnTo>
                <a:lnTo>
                  <a:pt x="13123" y="25875"/>
                </a:lnTo>
                <a:lnTo>
                  <a:pt x="17322" y="25822"/>
                </a:lnTo>
                <a:lnTo>
                  <a:pt x="22025" y="24835"/>
                </a:lnTo>
                <a:lnTo>
                  <a:pt x="27066" y="23224"/>
                </a:lnTo>
                <a:lnTo>
                  <a:pt x="32332" y="21198"/>
                </a:lnTo>
                <a:lnTo>
                  <a:pt x="36795" y="19847"/>
                </a:lnTo>
                <a:lnTo>
                  <a:pt x="40722" y="18946"/>
                </a:lnTo>
                <a:lnTo>
                  <a:pt x="44293" y="18346"/>
                </a:lnTo>
                <a:lnTo>
                  <a:pt x="48579" y="16993"/>
                </a:lnTo>
                <a:lnTo>
                  <a:pt x="53341" y="15139"/>
                </a:lnTo>
                <a:lnTo>
                  <a:pt x="58421" y="12950"/>
                </a:lnTo>
                <a:lnTo>
                  <a:pt x="63712" y="11491"/>
                </a:lnTo>
                <a:lnTo>
                  <a:pt x="69145" y="10518"/>
                </a:lnTo>
                <a:lnTo>
                  <a:pt x="74672" y="9870"/>
                </a:lnTo>
                <a:lnTo>
                  <a:pt x="80261" y="9438"/>
                </a:lnTo>
                <a:lnTo>
                  <a:pt x="85893" y="9149"/>
                </a:lnTo>
                <a:lnTo>
                  <a:pt x="91552" y="8957"/>
                </a:lnTo>
                <a:lnTo>
                  <a:pt x="97230" y="7876"/>
                </a:lnTo>
                <a:lnTo>
                  <a:pt x="102919" y="6203"/>
                </a:lnTo>
                <a:lnTo>
                  <a:pt x="108618" y="4136"/>
                </a:lnTo>
                <a:lnTo>
                  <a:pt x="114322" y="2757"/>
                </a:lnTo>
                <a:lnTo>
                  <a:pt x="120030" y="1838"/>
                </a:lnTo>
                <a:lnTo>
                  <a:pt x="125740" y="1225"/>
                </a:lnTo>
                <a:lnTo>
                  <a:pt x="130499" y="817"/>
                </a:lnTo>
                <a:lnTo>
                  <a:pt x="134624" y="545"/>
                </a:lnTo>
                <a:lnTo>
                  <a:pt x="138327" y="363"/>
                </a:lnTo>
                <a:lnTo>
                  <a:pt x="147521" y="161"/>
                </a:lnTo>
                <a:lnTo>
                  <a:pt x="164395" y="32"/>
                </a:lnTo>
                <a:lnTo>
                  <a:pt x="167699" y="974"/>
                </a:lnTo>
                <a:lnTo>
                  <a:pt x="170855" y="2554"/>
                </a:lnTo>
                <a:lnTo>
                  <a:pt x="173910" y="4560"/>
                </a:lnTo>
                <a:lnTo>
                  <a:pt x="177853" y="4945"/>
                </a:lnTo>
                <a:lnTo>
                  <a:pt x="182387" y="4250"/>
                </a:lnTo>
                <a:lnTo>
                  <a:pt x="187313" y="2833"/>
                </a:lnTo>
                <a:lnTo>
                  <a:pt x="191550" y="1889"/>
                </a:lnTo>
                <a:lnTo>
                  <a:pt x="195328" y="1259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0" name="SMARTPenAnnotation75"/>
          <p:cNvSpPr/>
          <p:nvPr/>
        </p:nvSpPr>
        <p:spPr>
          <a:xfrm>
            <a:off x="7007070" y="3953147"/>
            <a:ext cx="290986" cy="178650"/>
          </a:xfrm>
          <a:custGeom>
            <a:avLst/>
            <a:gdLst/>
            <a:ahLst/>
            <a:cxnLst/>
            <a:rect l="0" t="0" r="0" b="0"/>
            <a:pathLst>
              <a:path w="290986" h="178650">
                <a:moveTo>
                  <a:pt x="8092" y="24493"/>
                </a:moveTo>
                <a:lnTo>
                  <a:pt x="15473" y="24493"/>
                </a:lnTo>
                <a:lnTo>
                  <a:pt x="20863" y="19942"/>
                </a:lnTo>
                <a:lnTo>
                  <a:pt x="24226" y="18601"/>
                </a:lnTo>
                <a:lnTo>
                  <a:pt x="33042" y="17112"/>
                </a:lnTo>
                <a:lnTo>
                  <a:pt x="37108" y="15762"/>
                </a:lnTo>
                <a:lnTo>
                  <a:pt x="44166" y="11722"/>
                </a:lnTo>
                <a:lnTo>
                  <a:pt x="53017" y="9292"/>
                </a:lnTo>
                <a:lnTo>
                  <a:pt x="58046" y="8644"/>
                </a:lnTo>
                <a:lnTo>
                  <a:pt x="63302" y="8212"/>
                </a:lnTo>
                <a:lnTo>
                  <a:pt x="68711" y="7924"/>
                </a:lnTo>
                <a:lnTo>
                  <a:pt x="74222" y="7732"/>
                </a:lnTo>
                <a:lnTo>
                  <a:pt x="78849" y="6651"/>
                </a:lnTo>
                <a:lnTo>
                  <a:pt x="86530" y="2911"/>
                </a:lnTo>
                <a:lnTo>
                  <a:pt x="90864" y="1532"/>
                </a:lnTo>
                <a:lnTo>
                  <a:pt x="95658" y="613"/>
                </a:lnTo>
                <a:lnTo>
                  <a:pt x="100759" y="0"/>
                </a:lnTo>
                <a:lnTo>
                  <a:pt x="106065" y="545"/>
                </a:lnTo>
                <a:lnTo>
                  <a:pt x="111507" y="1860"/>
                </a:lnTo>
                <a:lnTo>
                  <a:pt x="117040" y="3689"/>
                </a:lnTo>
                <a:lnTo>
                  <a:pt x="125728" y="5722"/>
                </a:lnTo>
                <a:lnTo>
                  <a:pt x="133718" y="6625"/>
                </a:lnTo>
                <a:lnTo>
                  <a:pt x="138515" y="6866"/>
                </a:lnTo>
                <a:lnTo>
                  <a:pt x="143618" y="7026"/>
                </a:lnTo>
                <a:lnTo>
                  <a:pt x="147973" y="8086"/>
                </a:lnTo>
                <a:lnTo>
                  <a:pt x="155351" y="11803"/>
                </a:lnTo>
                <a:lnTo>
                  <a:pt x="161806" y="16630"/>
                </a:lnTo>
                <a:lnTo>
                  <a:pt x="167849" y="21951"/>
                </a:lnTo>
                <a:lnTo>
                  <a:pt x="173711" y="27491"/>
                </a:lnTo>
                <a:lnTo>
                  <a:pt x="175655" y="30301"/>
                </a:lnTo>
                <a:lnTo>
                  <a:pt x="176951" y="33128"/>
                </a:lnTo>
                <a:lnTo>
                  <a:pt x="177814" y="35964"/>
                </a:lnTo>
                <a:lnTo>
                  <a:pt x="179343" y="38808"/>
                </a:lnTo>
                <a:lnTo>
                  <a:pt x="181314" y="41656"/>
                </a:lnTo>
                <a:lnTo>
                  <a:pt x="183581" y="44507"/>
                </a:lnTo>
                <a:lnTo>
                  <a:pt x="185092" y="48313"/>
                </a:lnTo>
                <a:lnTo>
                  <a:pt x="186100" y="52756"/>
                </a:lnTo>
                <a:lnTo>
                  <a:pt x="186771" y="57622"/>
                </a:lnTo>
                <a:lnTo>
                  <a:pt x="186266" y="61819"/>
                </a:lnTo>
                <a:lnTo>
                  <a:pt x="184978" y="65569"/>
                </a:lnTo>
                <a:lnTo>
                  <a:pt x="178613" y="77939"/>
                </a:lnTo>
                <a:lnTo>
                  <a:pt x="167929" y="99185"/>
                </a:lnTo>
                <a:lnTo>
                  <a:pt x="165133" y="103815"/>
                </a:lnTo>
                <a:lnTo>
                  <a:pt x="162315" y="107854"/>
                </a:lnTo>
                <a:lnTo>
                  <a:pt x="159485" y="111499"/>
                </a:lnTo>
                <a:lnTo>
                  <a:pt x="155693" y="115835"/>
                </a:lnTo>
                <a:lnTo>
                  <a:pt x="151260" y="120630"/>
                </a:lnTo>
                <a:lnTo>
                  <a:pt x="135009" y="137463"/>
                </a:lnTo>
                <a:lnTo>
                  <a:pt x="130803" y="140763"/>
                </a:lnTo>
                <a:lnTo>
                  <a:pt x="126095" y="143917"/>
                </a:lnTo>
                <a:lnTo>
                  <a:pt x="121051" y="146971"/>
                </a:lnTo>
                <a:lnTo>
                  <a:pt x="115783" y="149960"/>
                </a:lnTo>
                <a:lnTo>
                  <a:pt x="104850" y="155821"/>
                </a:lnTo>
                <a:lnTo>
                  <a:pt x="100220" y="158717"/>
                </a:lnTo>
                <a:lnTo>
                  <a:pt x="96180" y="161601"/>
                </a:lnTo>
                <a:lnTo>
                  <a:pt x="92535" y="164475"/>
                </a:lnTo>
                <a:lnTo>
                  <a:pt x="88200" y="167344"/>
                </a:lnTo>
                <a:lnTo>
                  <a:pt x="83405" y="170210"/>
                </a:lnTo>
                <a:lnTo>
                  <a:pt x="78303" y="173072"/>
                </a:lnTo>
                <a:lnTo>
                  <a:pt x="72997" y="174981"/>
                </a:lnTo>
                <a:lnTo>
                  <a:pt x="67554" y="176253"/>
                </a:lnTo>
                <a:lnTo>
                  <a:pt x="62021" y="177101"/>
                </a:lnTo>
                <a:lnTo>
                  <a:pt x="53333" y="178044"/>
                </a:lnTo>
                <a:lnTo>
                  <a:pt x="46297" y="178462"/>
                </a:lnTo>
                <a:lnTo>
                  <a:pt x="39995" y="178649"/>
                </a:lnTo>
                <a:lnTo>
                  <a:pt x="31478" y="176192"/>
                </a:lnTo>
                <a:lnTo>
                  <a:pt x="26540" y="174203"/>
                </a:lnTo>
                <a:lnTo>
                  <a:pt x="23248" y="171924"/>
                </a:lnTo>
                <a:lnTo>
                  <a:pt x="21054" y="169453"/>
                </a:lnTo>
                <a:lnTo>
                  <a:pt x="19591" y="166853"/>
                </a:lnTo>
                <a:lnTo>
                  <a:pt x="17663" y="165119"/>
                </a:lnTo>
                <a:lnTo>
                  <a:pt x="15425" y="163964"/>
                </a:lnTo>
                <a:lnTo>
                  <a:pt x="12981" y="163193"/>
                </a:lnTo>
                <a:lnTo>
                  <a:pt x="7725" y="159798"/>
                </a:lnTo>
                <a:lnTo>
                  <a:pt x="4990" y="157558"/>
                </a:lnTo>
                <a:lnTo>
                  <a:pt x="3167" y="155113"/>
                </a:lnTo>
                <a:lnTo>
                  <a:pt x="1140" y="149856"/>
                </a:lnTo>
                <a:lnTo>
                  <a:pt x="240" y="144345"/>
                </a:lnTo>
                <a:lnTo>
                  <a:pt x="0" y="141542"/>
                </a:lnTo>
                <a:lnTo>
                  <a:pt x="792" y="137768"/>
                </a:lnTo>
                <a:lnTo>
                  <a:pt x="2273" y="133347"/>
                </a:lnTo>
                <a:lnTo>
                  <a:pt x="6942" y="121666"/>
                </a:lnTo>
                <a:lnTo>
                  <a:pt x="10121" y="114988"/>
                </a:lnTo>
                <a:lnTo>
                  <a:pt x="12302" y="110541"/>
                </a:lnTo>
                <a:lnTo>
                  <a:pt x="15661" y="107575"/>
                </a:lnTo>
                <a:lnTo>
                  <a:pt x="19806" y="105599"/>
                </a:lnTo>
                <a:lnTo>
                  <a:pt x="24474" y="104281"/>
                </a:lnTo>
                <a:lnTo>
                  <a:pt x="29491" y="102450"/>
                </a:lnTo>
                <a:lnTo>
                  <a:pt x="34740" y="100276"/>
                </a:lnTo>
                <a:lnTo>
                  <a:pt x="40145" y="97875"/>
                </a:lnTo>
                <a:lnTo>
                  <a:pt x="51230" y="92667"/>
                </a:lnTo>
                <a:lnTo>
                  <a:pt x="56854" y="89945"/>
                </a:lnTo>
                <a:lnTo>
                  <a:pt x="63460" y="88130"/>
                </a:lnTo>
                <a:lnTo>
                  <a:pt x="70722" y="86920"/>
                </a:lnTo>
                <a:lnTo>
                  <a:pt x="78420" y="86113"/>
                </a:lnTo>
                <a:lnTo>
                  <a:pt x="84505" y="84623"/>
                </a:lnTo>
                <a:lnTo>
                  <a:pt x="89514" y="82677"/>
                </a:lnTo>
                <a:lnTo>
                  <a:pt x="93806" y="80427"/>
                </a:lnTo>
                <a:lnTo>
                  <a:pt x="99525" y="78927"/>
                </a:lnTo>
                <a:lnTo>
                  <a:pt x="106195" y="77927"/>
                </a:lnTo>
                <a:lnTo>
                  <a:pt x="113499" y="77261"/>
                </a:lnTo>
                <a:lnTo>
                  <a:pt x="120274" y="76817"/>
                </a:lnTo>
                <a:lnTo>
                  <a:pt x="126695" y="76520"/>
                </a:lnTo>
                <a:lnTo>
                  <a:pt x="139861" y="76191"/>
                </a:lnTo>
                <a:lnTo>
                  <a:pt x="155240" y="76045"/>
                </a:lnTo>
                <a:lnTo>
                  <a:pt x="161435" y="76958"/>
                </a:lnTo>
                <a:lnTo>
                  <a:pt x="166519" y="78520"/>
                </a:lnTo>
                <a:lnTo>
                  <a:pt x="175659" y="82795"/>
                </a:lnTo>
                <a:lnTo>
                  <a:pt x="186071" y="87870"/>
                </a:lnTo>
                <a:lnTo>
                  <a:pt x="191515" y="89604"/>
                </a:lnTo>
                <a:lnTo>
                  <a:pt x="197049" y="90760"/>
                </a:lnTo>
                <a:lnTo>
                  <a:pt x="202644" y="91531"/>
                </a:lnTo>
                <a:lnTo>
                  <a:pt x="211400" y="94928"/>
                </a:lnTo>
                <a:lnTo>
                  <a:pt x="215068" y="97167"/>
                </a:lnTo>
                <a:lnTo>
                  <a:pt x="219419" y="98659"/>
                </a:lnTo>
                <a:lnTo>
                  <a:pt x="224224" y="99655"/>
                </a:lnTo>
                <a:lnTo>
                  <a:pt x="229333" y="100318"/>
                </a:lnTo>
                <a:lnTo>
                  <a:pt x="237549" y="103596"/>
                </a:lnTo>
                <a:lnTo>
                  <a:pt x="245328" y="108227"/>
                </a:lnTo>
                <a:lnTo>
                  <a:pt x="255135" y="113460"/>
                </a:lnTo>
                <a:lnTo>
                  <a:pt x="263304" y="116421"/>
                </a:lnTo>
                <a:lnTo>
                  <a:pt x="266817" y="117211"/>
                </a:lnTo>
                <a:lnTo>
                  <a:pt x="273258" y="120628"/>
                </a:lnTo>
                <a:lnTo>
                  <a:pt x="276310" y="122873"/>
                </a:lnTo>
                <a:lnTo>
                  <a:pt x="282240" y="125367"/>
                </a:lnTo>
                <a:lnTo>
                  <a:pt x="290985" y="1273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1" name="SMARTPenAnnotation76"/>
          <p:cNvSpPr/>
          <p:nvPr/>
        </p:nvSpPr>
        <p:spPr>
          <a:xfrm>
            <a:off x="7400938" y="3583304"/>
            <a:ext cx="137147" cy="445772"/>
          </a:xfrm>
          <a:custGeom>
            <a:avLst/>
            <a:gdLst/>
            <a:ahLst/>
            <a:cxnLst/>
            <a:rect l="0" t="0" r="0" b="0"/>
            <a:pathLst>
              <a:path w="137147" h="445772">
                <a:moveTo>
                  <a:pt x="137146" y="0"/>
                </a:moveTo>
                <a:lnTo>
                  <a:pt x="124377" y="0"/>
                </a:lnTo>
                <a:lnTo>
                  <a:pt x="122918" y="953"/>
                </a:lnTo>
                <a:lnTo>
                  <a:pt x="121946" y="2541"/>
                </a:lnTo>
                <a:lnTo>
                  <a:pt x="121298" y="4552"/>
                </a:lnTo>
                <a:lnTo>
                  <a:pt x="118038" y="9326"/>
                </a:lnTo>
                <a:lnTo>
                  <a:pt x="115835" y="11932"/>
                </a:lnTo>
                <a:lnTo>
                  <a:pt x="113414" y="13670"/>
                </a:lnTo>
                <a:lnTo>
                  <a:pt x="110847" y="14829"/>
                </a:lnTo>
                <a:lnTo>
                  <a:pt x="108184" y="15601"/>
                </a:lnTo>
                <a:lnTo>
                  <a:pt x="105456" y="18021"/>
                </a:lnTo>
                <a:lnTo>
                  <a:pt x="102684" y="21539"/>
                </a:lnTo>
                <a:lnTo>
                  <a:pt x="99884" y="25790"/>
                </a:lnTo>
                <a:lnTo>
                  <a:pt x="97065" y="29576"/>
                </a:lnTo>
                <a:lnTo>
                  <a:pt x="94233" y="33052"/>
                </a:lnTo>
                <a:lnTo>
                  <a:pt x="91393" y="36323"/>
                </a:lnTo>
                <a:lnTo>
                  <a:pt x="88546" y="40408"/>
                </a:lnTo>
                <a:lnTo>
                  <a:pt x="85696" y="45036"/>
                </a:lnTo>
                <a:lnTo>
                  <a:pt x="82844" y="50027"/>
                </a:lnTo>
                <a:lnTo>
                  <a:pt x="79990" y="54306"/>
                </a:lnTo>
                <a:lnTo>
                  <a:pt x="77135" y="58112"/>
                </a:lnTo>
                <a:lnTo>
                  <a:pt x="74279" y="61602"/>
                </a:lnTo>
                <a:lnTo>
                  <a:pt x="71422" y="65833"/>
                </a:lnTo>
                <a:lnTo>
                  <a:pt x="68565" y="70559"/>
                </a:lnTo>
                <a:lnTo>
                  <a:pt x="65709" y="75614"/>
                </a:lnTo>
                <a:lnTo>
                  <a:pt x="59994" y="86312"/>
                </a:lnTo>
                <a:lnTo>
                  <a:pt x="57137" y="91831"/>
                </a:lnTo>
                <a:lnTo>
                  <a:pt x="54279" y="98369"/>
                </a:lnTo>
                <a:lnTo>
                  <a:pt x="51421" y="105584"/>
                </a:lnTo>
                <a:lnTo>
                  <a:pt x="48564" y="113252"/>
                </a:lnTo>
                <a:lnTo>
                  <a:pt x="45706" y="120269"/>
                </a:lnTo>
                <a:lnTo>
                  <a:pt x="42849" y="126852"/>
                </a:lnTo>
                <a:lnTo>
                  <a:pt x="39992" y="133146"/>
                </a:lnTo>
                <a:lnTo>
                  <a:pt x="37134" y="140199"/>
                </a:lnTo>
                <a:lnTo>
                  <a:pt x="34277" y="147759"/>
                </a:lnTo>
                <a:lnTo>
                  <a:pt x="28562" y="163778"/>
                </a:lnTo>
                <a:lnTo>
                  <a:pt x="14274" y="205859"/>
                </a:lnTo>
                <a:lnTo>
                  <a:pt x="11416" y="213440"/>
                </a:lnTo>
                <a:lnTo>
                  <a:pt x="8559" y="220399"/>
                </a:lnTo>
                <a:lnTo>
                  <a:pt x="5702" y="226942"/>
                </a:lnTo>
                <a:lnTo>
                  <a:pt x="3796" y="234162"/>
                </a:lnTo>
                <a:lnTo>
                  <a:pt x="2527" y="241834"/>
                </a:lnTo>
                <a:lnTo>
                  <a:pt x="1680" y="249805"/>
                </a:lnTo>
                <a:lnTo>
                  <a:pt x="1116" y="257025"/>
                </a:lnTo>
                <a:lnTo>
                  <a:pt x="488" y="270126"/>
                </a:lnTo>
                <a:lnTo>
                  <a:pt x="210" y="284839"/>
                </a:lnTo>
                <a:lnTo>
                  <a:pt x="0" y="331083"/>
                </a:lnTo>
                <a:lnTo>
                  <a:pt x="2533" y="342728"/>
                </a:lnTo>
                <a:lnTo>
                  <a:pt x="4541" y="348500"/>
                </a:lnTo>
                <a:lnTo>
                  <a:pt x="6833" y="353301"/>
                </a:lnTo>
                <a:lnTo>
                  <a:pt x="9314" y="357455"/>
                </a:lnTo>
                <a:lnTo>
                  <a:pt x="11920" y="361176"/>
                </a:lnTo>
                <a:lnTo>
                  <a:pt x="14610" y="365562"/>
                </a:lnTo>
                <a:lnTo>
                  <a:pt x="17355" y="370391"/>
                </a:lnTo>
                <a:lnTo>
                  <a:pt x="20138" y="375515"/>
                </a:lnTo>
                <a:lnTo>
                  <a:pt x="22946" y="379883"/>
                </a:lnTo>
                <a:lnTo>
                  <a:pt x="25770" y="383748"/>
                </a:lnTo>
                <a:lnTo>
                  <a:pt x="28606" y="387278"/>
                </a:lnTo>
                <a:lnTo>
                  <a:pt x="31448" y="391535"/>
                </a:lnTo>
                <a:lnTo>
                  <a:pt x="34296" y="396279"/>
                </a:lnTo>
                <a:lnTo>
                  <a:pt x="37147" y="401346"/>
                </a:lnTo>
                <a:lnTo>
                  <a:pt x="40000" y="405677"/>
                </a:lnTo>
                <a:lnTo>
                  <a:pt x="42854" y="409517"/>
                </a:lnTo>
                <a:lnTo>
                  <a:pt x="45711" y="413029"/>
                </a:lnTo>
                <a:lnTo>
                  <a:pt x="49519" y="416323"/>
                </a:lnTo>
                <a:lnTo>
                  <a:pt x="53963" y="419471"/>
                </a:lnTo>
                <a:lnTo>
                  <a:pt x="58832" y="422523"/>
                </a:lnTo>
                <a:lnTo>
                  <a:pt x="63028" y="425509"/>
                </a:lnTo>
                <a:lnTo>
                  <a:pt x="66780" y="428453"/>
                </a:lnTo>
                <a:lnTo>
                  <a:pt x="70233" y="431368"/>
                </a:lnTo>
                <a:lnTo>
                  <a:pt x="73487" y="433311"/>
                </a:lnTo>
                <a:lnTo>
                  <a:pt x="76610" y="434607"/>
                </a:lnTo>
                <a:lnTo>
                  <a:pt x="79644" y="435471"/>
                </a:lnTo>
                <a:lnTo>
                  <a:pt x="82619" y="436999"/>
                </a:lnTo>
                <a:lnTo>
                  <a:pt x="85555" y="438971"/>
                </a:lnTo>
                <a:lnTo>
                  <a:pt x="88464" y="441237"/>
                </a:lnTo>
                <a:lnTo>
                  <a:pt x="91357" y="442749"/>
                </a:lnTo>
                <a:lnTo>
                  <a:pt x="94237" y="443756"/>
                </a:lnTo>
                <a:lnTo>
                  <a:pt x="97111" y="444428"/>
                </a:lnTo>
                <a:lnTo>
                  <a:pt x="100931" y="444875"/>
                </a:lnTo>
                <a:lnTo>
                  <a:pt x="105382" y="445174"/>
                </a:lnTo>
                <a:lnTo>
                  <a:pt x="114457" y="445505"/>
                </a:lnTo>
                <a:lnTo>
                  <a:pt x="124921" y="445692"/>
                </a:lnTo>
                <a:lnTo>
                  <a:pt x="137146" y="4457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2" name="SMARTPenAnnotation77"/>
          <p:cNvSpPr/>
          <p:nvPr/>
        </p:nvSpPr>
        <p:spPr>
          <a:xfrm>
            <a:off x="7529512" y="3746183"/>
            <a:ext cx="205741" cy="162868"/>
          </a:xfrm>
          <a:custGeom>
            <a:avLst/>
            <a:gdLst/>
            <a:ahLst/>
            <a:cxnLst/>
            <a:rect l="0" t="0" r="0" b="0"/>
            <a:pathLst>
              <a:path w="205741" h="162868">
                <a:moveTo>
                  <a:pt x="0" y="25717"/>
                </a:moveTo>
                <a:lnTo>
                  <a:pt x="0" y="12946"/>
                </a:lnTo>
                <a:lnTo>
                  <a:pt x="953" y="11488"/>
                </a:lnTo>
                <a:lnTo>
                  <a:pt x="2540" y="10516"/>
                </a:lnTo>
                <a:lnTo>
                  <a:pt x="4551" y="9868"/>
                </a:lnTo>
                <a:lnTo>
                  <a:pt x="9326" y="6608"/>
                </a:lnTo>
                <a:lnTo>
                  <a:pt x="15601" y="1304"/>
                </a:lnTo>
                <a:lnTo>
                  <a:pt x="21538" y="579"/>
                </a:lnTo>
                <a:lnTo>
                  <a:pt x="29575" y="257"/>
                </a:lnTo>
                <a:lnTo>
                  <a:pt x="36323" y="114"/>
                </a:lnTo>
                <a:lnTo>
                  <a:pt x="87281" y="0"/>
                </a:lnTo>
                <a:lnTo>
                  <a:pt x="91525" y="952"/>
                </a:lnTo>
                <a:lnTo>
                  <a:pt x="96259" y="2540"/>
                </a:lnTo>
                <a:lnTo>
                  <a:pt x="101320" y="4550"/>
                </a:lnTo>
                <a:lnTo>
                  <a:pt x="104694" y="6843"/>
                </a:lnTo>
                <a:lnTo>
                  <a:pt x="106944" y="9324"/>
                </a:lnTo>
                <a:lnTo>
                  <a:pt x="108444" y="11931"/>
                </a:lnTo>
                <a:lnTo>
                  <a:pt x="110396" y="14621"/>
                </a:lnTo>
                <a:lnTo>
                  <a:pt x="112650" y="17367"/>
                </a:lnTo>
                <a:lnTo>
                  <a:pt x="115105" y="20150"/>
                </a:lnTo>
                <a:lnTo>
                  <a:pt x="120373" y="25783"/>
                </a:lnTo>
                <a:lnTo>
                  <a:pt x="126964" y="32609"/>
                </a:lnTo>
                <a:lnTo>
                  <a:pt x="127505" y="35074"/>
                </a:lnTo>
                <a:lnTo>
                  <a:pt x="127867" y="38622"/>
                </a:lnTo>
                <a:lnTo>
                  <a:pt x="128107" y="42893"/>
                </a:lnTo>
                <a:lnTo>
                  <a:pt x="127315" y="46692"/>
                </a:lnTo>
                <a:lnTo>
                  <a:pt x="125834" y="50178"/>
                </a:lnTo>
                <a:lnTo>
                  <a:pt x="123895" y="53454"/>
                </a:lnTo>
                <a:lnTo>
                  <a:pt x="121649" y="56591"/>
                </a:lnTo>
                <a:lnTo>
                  <a:pt x="119200" y="59635"/>
                </a:lnTo>
                <a:lnTo>
                  <a:pt x="116614" y="62616"/>
                </a:lnTo>
                <a:lnTo>
                  <a:pt x="113938" y="66509"/>
                </a:lnTo>
                <a:lnTo>
                  <a:pt x="111201" y="71009"/>
                </a:lnTo>
                <a:lnTo>
                  <a:pt x="108424" y="75914"/>
                </a:lnTo>
                <a:lnTo>
                  <a:pt x="104668" y="81089"/>
                </a:lnTo>
                <a:lnTo>
                  <a:pt x="100259" y="86444"/>
                </a:lnTo>
                <a:lnTo>
                  <a:pt x="91232" y="96521"/>
                </a:lnTo>
                <a:lnTo>
                  <a:pt x="84045" y="104176"/>
                </a:lnTo>
                <a:lnTo>
                  <a:pt x="80795" y="108503"/>
                </a:lnTo>
                <a:lnTo>
                  <a:pt x="77677" y="113292"/>
                </a:lnTo>
                <a:lnTo>
                  <a:pt x="74644" y="118390"/>
                </a:lnTo>
                <a:lnTo>
                  <a:pt x="70718" y="122742"/>
                </a:lnTo>
                <a:lnTo>
                  <a:pt x="66195" y="126595"/>
                </a:lnTo>
                <a:lnTo>
                  <a:pt x="61275" y="130116"/>
                </a:lnTo>
                <a:lnTo>
                  <a:pt x="57042" y="133417"/>
                </a:lnTo>
                <a:lnTo>
                  <a:pt x="53268" y="136569"/>
                </a:lnTo>
                <a:lnTo>
                  <a:pt x="49800" y="139623"/>
                </a:lnTo>
                <a:lnTo>
                  <a:pt x="43406" y="145557"/>
                </a:lnTo>
                <a:lnTo>
                  <a:pt x="36091" y="152576"/>
                </a:lnTo>
                <a:lnTo>
                  <a:pt x="34538" y="153152"/>
                </a:lnTo>
                <a:lnTo>
                  <a:pt x="28754" y="153963"/>
                </a:lnTo>
                <a:lnTo>
                  <a:pt x="27067" y="154152"/>
                </a:lnTo>
                <a:lnTo>
                  <a:pt x="26618" y="155155"/>
                </a:lnTo>
                <a:lnTo>
                  <a:pt x="26118" y="158810"/>
                </a:lnTo>
                <a:lnTo>
                  <a:pt x="26936" y="160166"/>
                </a:lnTo>
                <a:lnTo>
                  <a:pt x="28435" y="161069"/>
                </a:lnTo>
                <a:lnTo>
                  <a:pt x="33948" y="162771"/>
                </a:lnTo>
                <a:lnTo>
                  <a:pt x="38739" y="162845"/>
                </a:lnTo>
                <a:lnTo>
                  <a:pt x="46192" y="162867"/>
                </a:lnTo>
                <a:lnTo>
                  <a:pt x="48892" y="161918"/>
                </a:lnTo>
                <a:lnTo>
                  <a:pt x="54432" y="158323"/>
                </a:lnTo>
                <a:lnTo>
                  <a:pt x="60070" y="156090"/>
                </a:lnTo>
                <a:lnTo>
                  <a:pt x="62907" y="155495"/>
                </a:lnTo>
                <a:lnTo>
                  <a:pt x="66703" y="155098"/>
                </a:lnTo>
                <a:lnTo>
                  <a:pt x="71138" y="154833"/>
                </a:lnTo>
                <a:lnTo>
                  <a:pt x="80195" y="154539"/>
                </a:lnTo>
                <a:lnTo>
                  <a:pt x="87395" y="154409"/>
                </a:lnTo>
                <a:lnTo>
                  <a:pt x="91601" y="153421"/>
                </a:lnTo>
                <a:lnTo>
                  <a:pt x="96310" y="151811"/>
                </a:lnTo>
                <a:lnTo>
                  <a:pt x="101354" y="149784"/>
                </a:lnTo>
                <a:lnTo>
                  <a:pt x="105670" y="147481"/>
                </a:lnTo>
                <a:lnTo>
                  <a:pt x="109499" y="144993"/>
                </a:lnTo>
                <a:lnTo>
                  <a:pt x="113004" y="142381"/>
                </a:lnTo>
                <a:lnTo>
                  <a:pt x="117246" y="140641"/>
                </a:lnTo>
                <a:lnTo>
                  <a:pt x="121979" y="139480"/>
                </a:lnTo>
                <a:lnTo>
                  <a:pt x="127040" y="138707"/>
                </a:lnTo>
                <a:lnTo>
                  <a:pt x="132318" y="137238"/>
                </a:lnTo>
                <a:lnTo>
                  <a:pt x="137742" y="135307"/>
                </a:lnTo>
                <a:lnTo>
                  <a:pt x="143263" y="133067"/>
                </a:lnTo>
                <a:lnTo>
                  <a:pt x="148849" y="131573"/>
                </a:lnTo>
                <a:lnTo>
                  <a:pt x="154477" y="130578"/>
                </a:lnTo>
                <a:lnTo>
                  <a:pt x="160135" y="129914"/>
                </a:lnTo>
                <a:lnTo>
                  <a:pt x="164860" y="128519"/>
                </a:lnTo>
                <a:lnTo>
                  <a:pt x="168962" y="126637"/>
                </a:lnTo>
                <a:lnTo>
                  <a:pt x="172648" y="124429"/>
                </a:lnTo>
                <a:lnTo>
                  <a:pt x="177012" y="122957"/>
                </a:lnTo>
                <a:lnTo>
                  <a:pt x="181825" y="121977"/>
                </a:lnTo>
                <a:lnTo>
                  <a:pt x="186940" y="121322"/>
                </a:lnTo>
                <a:lnTo>
                  <a:pt x="191302" y="119934"/>
                </a:lnTo>
                <a:lnTo>
                  <a:pt x="195162" y="118056"/>
                </a:lnTo>
                <a:lnTo>
                  <a:pt x="205740" y="1114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3" name="SMARTPenAnnotation78"/>
          <p:cNvSpPr/>
          <p:nvPr/>
        </p:nvSpPr>
        <p:spPr>
          <a:xfrm>
            <a:off x="7718107" y="3574732"/>
            <a:ext cx="162830" cy="445650"/>
          </a:xfrm>
          <a:custGeom>
            <a:avLst/>
            <a:gdLst/>
            <a:ahLst/>
            <a:cxnLst/>
            <a:rect l="0" t="0" r="0" b="0"/>
            <a:pathLst>
              <a:path w="162830" h="445650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6844" y="7778"/>
                </a:lnTo>
                <a:lnTo>
                  <a:pt x="11932" y="8220"/>
                </a:lnTo>
                <a:lnTo>
                  <a:pt x="14622" y="9290"/>
                </a:lnTo>
                <a:lnTo>
                  <a:pt x="17368" y="10956"/>
                </a:lnTo>
                <a:lnTo>
                  <a:pt x="20151" y="13019"/>
                </a:lnTo>
                <a:lnTo>
                  <a:pt x="22959" y="15347"/>
                </a:lnTo>
                <a:lnTo>
                  <a:pt x="25784" y="17851"/>
                </a:lnTo>
                <a:lnTo>
                  <a:pt x="28620" y="20473"/>
                </a:lnTo>
                <a:lnTo>
                  <a:pt x="32414" y="23174"/>
                </a:lnTo>
                <a:lnTo>
                  <a:pt x="36849" y="25927"/>
                </a:lnTo>
                <a:lnTo>
                  <a:pt x="41711" y="28715"/>
                </a:lnTo>
                <a:lnTo>
                  <a:pt x="52193" y="34352"/>
                </a:lnTo>
                <a:lnTo>
                  <a:pt x="74446" y="45733"/>
                </a:lnTo>
                <a:lnTo>
                  <a:pt x="79158" y="49539"/>
                </a:lnTo>
                <a:lnTo>
                  <a:pt x="83252" y="53981"/>
                </a:lnTo>
                <a:lnTo>
                  <a:pt x="86934" y="58847"/>
                </a:lnTo>
                <a:lnTo>
                  <a:pt x="91293" y="63044"/>
                </a:lnTo>
                <a:lnTo>
                  <a:pt x="96105" y="66794"/>
                </a:lnTo>
                <a:lnTo>
                  <a:pt x="101218" y="70247"/>
                </a:lnTo>
                <a:lnTo>
                  <a:pt x="106531" y="74454"/>
                </a:lnTo>
                <a:lnTo>
                  <a:pt x="111978" y="79163"/>
                </a:lnTo>
                <a:lnTo>
                  <a:pt x="117514" y="84208"/>
                </a:lnTo>
                <a:lnTo>
                  <a:pt x="123111" y="90429"/>
                </a:lnTo>
                <a:lnTo>
                  <a:pt x="128747" y="97434"/>
                </a:lnTo>
                <a:lnTo>
                  <a:pt x="134409" y="104961"/>
                </a:lnTo>
                <a:lnTo>
                  <a:pt x="139135" y="111884"/>
                </a:lnTo>
                <a:lnTo>
                  <a:pt x="143240" y="118404"/>
                </a:lnTo>
                <a:lnTo>
                  <a:pt x="146929" y="124656"/>
                </a:lnTo>
                <a:lnTo>
                  <a:pt x="150340" y="130729"/>
                </a:lnTo>
                <a:lnTo>
                  <a:pt x="156670" y="142557"/>
                </a:lnTo>
                <a:lnTo>
                  <a:pt x="158739" y="149330"/>
                </a:lnTo>
                <a:lnTo>
                  <a:pt x="160119" y="156704"/>
                </a:lnTo>
                <a:lnTo>
                  <a:pt x="161038" y="164477"/>
                </a:lnTo>
                <a:lnTo>
                  <a:pt x="161651" y="172516"/>
                </a:lnTo>
                <a:lnTo>
                  <a:pt x="162060" y="180733"/>
                </a:lnTo>
                <a:lnTo>
                  <a:pt x="162515" y="197483"/>
                </a:lnTo>
                <a:lnTo>
                  <a:pt x="162829" y="244622"/>
                </a:lnTo>
                <a:lnTo>
                  <a:pt x="161893" y="254522"/>
                </a:lnTo>
                <a:lnTo>
                  <a:pt x="160317" y="263979"/>
                </a:lnTo>
                <a:lnTo>
                  <a:pt x="158313" y="273141"/>
                </a:lnTo>
                <a:lnTo>
                  <a:pt x="156024" y="282107"/>
                </a:lnTo>
                <a:lnTo>
                  <a:pt x="153546" y="290941"/>
                </a:lnTo>
                <a:lnTo>
                  <a:pt x="150942" y="299688"/>
                </a:lnTo>
                <a:lnTo>
                  <a:pt x="148253" y="307425"/>
                </a:lnTo>
                <a:lnTo>
                  <a:pt x="145508" y="314487"/>
                </a:lnTo>
                <a:lnTo>
                  <a:pt x="142725" y="321101"/>
                </a:lnTo>
                <a:lnTo>
                  <a:pt x="139918" y="328367"/>
                </a:lnTo>
                <a:lnTo>
                  <a:pt x="134257" y="344061"/>
                </a:lnTo>
                <a:lnTo>
                  <a:pt x="131416" y="351294"/>
                </a:lnTo>
                <a:lnTo>
                  <a:pt x="128568" y="358021"/>
                </a:lnTo>
                <a:lnTo>
                  <a:pt x="125717" y="364411"/>
                </a:lnTo>
                <a:lnTo>
                  <a:pt x="122864" y="371528"/>
                </a:lnTo>
                <a:lnTo>
                  <a:pt x="117154" y="387056"/>
                </a:lnTo>
                <a:lnTo>
                  <a:pt x="114298" y="393293"/>
                </a:lnTo>
                <a:lnTo>
                  <a:pt x="111441" y="398403"/>
                </a:lnTo>
                <a:lnTo>
                  <a:pt x="108584" y="402762"/>
                </a:lnTo>
                <a:lnTo>
                  <a:pt x="105410" y="412685"/>
                </a:lnTo>
                <a:lnTo>
                  <a:pt x="104563" y="417998"/>
                </a:lnTo>
                <a:lnTo>
                  <a:pt x="102093" y="422493"/>
                </a:lnTo>
                <a:lnTo>
                  <a:pt x="98543" y="426442"/>
                </a:lnTo>
                <a:lnTo>
                  <a:pt x="88257" y="435073"/>
                </a:lnTo>
                <a:lnTo>
                  <a:pt x="87413" y="436734"/>
                </a:lnTo>
                <a:lnTo>
                  <a:pt x="85948" y="444392"/>
                </a:lnTo>
                <a:lnTo>
                  <a:pt x="84921" y="444851"/>
                </a:lnTo>
                <a:lnTo>
                  <a:pt x="79878" y="445498"/>
                </a:lnTo>
                <a:lnTo>
                  <a:pt x="78364" y="445649"/>
                </a:lnTo>
                <a:lnTo>
                  <a:pt x="77960" y="444737"/>
                </a:lnTo>
                <a:lnTo>
                  <a:pt x="77152" y="4371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4" name="SMARTPenAnnotation79"/>
          <p:cNvSpPr/>
          <p:nvPr/>
        </p:nvSpPr>
        <p:spPr>
          <a:xfrm>
            <a:off x="7975422" y="3497579"/>
            <a:ext cx="154166" cy="514351"/>
          </a:xfrm>
          <a:custGeom>
            <a:avLst/>
            <a:gdLst/>
            <a:ahLst/>
            <a:cxnLst/>
            <a:rect l="0" t="0" r="0" b="0"/>
            <a:pathLst>
              <a:path w="154166" h="514351">
                <a:moveTo>
                  <a:pt x="154165" y="0"/>
                </a:moveTo>
                <a:lnTo>
                  <a:pt x="154165" y="4552"/>
                </a:lnTo>
                <a:lnTo>
                  <a:pt x="153213" y="5892"/>
                </a:lnTo>
                <a:lnTo>
                  <a:pt x="151626" y="6786"/>
                </a:lnTo>
                <a:lnTo>
                  <a:pt x="149614" y="7381"/>
                </a:lnTo>
                <a:lnTo>
                  <a:pt x="147321" y="9684"/>
                </a:lnTo>
                <a:lnTo>
                  <a:pt x="144840" y="13124"/>
                </a:lnTo>
                <a:lnTo>
                  <a:pt x="142233" y="17321"/>
                </a:lnTo>
                <a:lnTo>
                  <a:pt x="139543" y="21073"/>
                </a:lnTo>
                <a:lnTo>
                  <a:pt x="136797" y="24526"/>
                </a:lnTo>
                <a:lnTo>
                  <a:pt x="134014" y="27781"/>
                </a:lnTo>
                <a:lnTo>
                  <a:pt x="130254" y="31856"/>
                </a:lnTo>
                <a:lnTo>
                  <a:pt x="120995" y="41463"/>
                </a:lnTo>
                <a:lnTo>
                  <a:pt x="116812" y="46693"/>
                </a:lnTo>
                <a:lnTo>
                  <a:pt x="113070" y="52084"/>
                </a:lnTo>
                <a:lnTo>
                  <a:pt x="109624" y="57583"/>
                </a:lnTo>
                <a:lnTo>
                  <a:pt x="106374" y="63154"/>
                </a:lnTo>
                <a:lnTo>
                  <a:pt x="103254" y="68773"/>
                </a:lnTo>
                <a:lnTo>
                  <a:pt x="100222" y="74424"/>
                </a:lnTo>
                <a:lnTo>
                  <a:pt x="96296" y="80096"/>
                </a:lnTo>
                <a:lnTo>
                  <a:pt x="91773" y="85783"/>
                </a:lnTo>
                <a:lnTo>
                  <a:pt x="86852" y="91479"/>
                </a:lnTo>
                <a:lnTo>
                  <a:pt x="82621" y="98133"/>
                </a:lnTo>
                <a:lnTo>
                  <a:pt x="78846" y="105428"/>
                </a:lnTo>
                <a:lnTo>
                  <a:pt x="72112" y="120199"/>
                </a:lnTo>
                <a:lnTo>
                  <a:pt x="65944" y="133115"/>
                </a:lnTo>
                <a:lnTo>
                  <a:pt x="62966" y="140179"/>
                </a:lnTo>
                <a:lnTo>
                  <a:pt x="60029" y="147745"/>
                </a:lnTo>
                <a:lnTo>
                  <a:pt x="57117" y="155647"/>
                </a:lnTo>
                <a:lnTo>
                  <a:pt x="53272" y="163772"/>
                </a:lnTo>
                <a:lnTo>
                  <a:pt x="48802" y="172047"/>
                </a:lnTo>
                <a:lnTo>
                  <a:pt x="43918" y="180421"/>
                </a:lnTo>
                <a:lnTo>
                  <a:pt x="39710" y="188861"/>
                </a:lnTo>
                <a:lnTo>
                  <a:pt x="35952" y="197345"/>
                </a:lnTo>
                <a:lnTo>
                  <a:pt x="32493" y="205858"/>
                </a:lnTo>
                <a:lnTo>
                  <a:pt x="29236" y="214392"/>
                </a:lnTo>
                <a:lnTo>
                  <a:pt x="23077" y="231493"/>
                </a:lnTo>
                <a:lnTo>
                  <a:pt x="21053" y="240054"/>
                </a:lnTo>
                <a:lnTo>
                  <a:pt x="19703" y="248619"/>
                </a:lnTo>
                <a:lnTo>
                  <a:pt x="18803" y="257186"/>
                </a:lnTo>
                <a:lnTo>
                  <a:pt x="17252" y="265755"/>
                </a:lnTo>
                <a:lnTo>
                  <a:pt x="15265" y="274325"/>
                </a:lnTo>
                <a:lnTo>
                  <a:pt x="12988" y="282896"/>
                </a:lnTo>
                <a:lnTo>
                  <a:pt x="7917" y="300039"/>
                </a:lnTo>
                <a:lnTo>
                  <a:pt x="5231" y="308611"/>
                </a:lnTo>
                <a:lnTo>
                  <a:pt x="2247" y="323216"/>
                </a:lnTo>
                <a:lnTo>
                  <a:pt x="921" y="337009"/>
                </a:lnTo>
                <a:lnTo>
                  <a:pt x="332" y="352665"/>
                </a:lnTo>
                <a:lnTo>
                  <a:pt x="0" y="372993"/>
                </a:lnTo>
                <a:lnTo>
                  <a:pt x="2463" y="385167"/>
                </a:lnTo>
                <a:lnTo>
                  <a:pt x="6732" y="396929"/>
                </a:lnTo>
                <a:lnTo>
                  <a:pt x="9204" y="402732"/>
                </a:lnTo>
                <a:lnTo>
                  <a:pt x="13538" y="414260"/>
                </a:lnTo>
                <a:lnTo>
                  <a:pt x="15463" y="425733"/>
                </a:lnTo>
                <a:lnTo>
                  <a:pt x="18860" y="437183"/>
                </a:lnTo>
                <a:lnTo>
                  <a:pt x="23587" y="451799"/>
                </a:lnTo>
                <a:lnTo>
                  <a:pt x="25646" y="459880"/>
                </a:lnTo>
                <a:lnTo>
                  <a:pt x="29735" y="469821"/>
                </a:lnTo>
                <a:lnTo>
                  <a:pt x="32160" y="474187"/>
                </a:lnTo>
                <a:lnTo>
                  <a:pt x="34727" y="478050"/>
                </a:lnTo>
                <a:lnTo>
                  <a:pt x="37393" y="481578"/>
                </a:lnTo>
                <a:lnTo>
                  <a:pt x="40122" y="484882"/>
                </a:lnTo>
                <a:lnTo>
                  <a:pt x="42894" y="488037"/>
                </a:lnTo>
                <a:lnTo>
                  <a:pt x="45694" y="491094"/>
                </a:lnTo>
                <a:lnTo>
                  <a:pt x="49466" y="494083"/>
                </a:lnTo>
                <a:lnTo>
                  <a:pt x="53886" y="497029"/>
                </a:lnTo>
                <a:lnTo>
                  <a:pt x="65566" y="504050"/>
                </a:lnTo>
                <a:lnTo>
                  <a:pt x="69702" y="507550"/>
                </a:lnTo>
                <a:lnTo>
                  <a:pt x="72139" y="509817"/>
                </a:lnTo>
                <a:lnTo>
                  <a:pt x="74716" y="511328"/>
                </a:lnTo>
                <a:lnTo>
                  <a:pt x="77388" y="512336"/>
                </a:lnTo>
                <a:lnTo>
                  <a:pt x="83966" y="513953"/>
                </a:lnTo>
                <a:lnTo>
                  <a:pt x="87406" y="514174"/>
                </a:lnTo>
                <a:lnTo>
                  <a:pt x="92110" y="514272"/>
                </a:lnTo>
                <a:lnTo>
                  <a:pt x="111303" y="5143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5" name="SMARTPenAnnotation80"/>
          <p:cNvSpPr/>
          <p:nvPr/>
        </p:nvSpPr>
        <p:spPr>
          <a:xfrm>
            <a:off x="8155305" y="3660457"/>
            <a:ext cx="51436" cy="257176"/>
          </a:xfrm>
          <a:custGeom>
            <a:avLst/>
            <a:gdLst/>
            <a:ahLst/>
            <a:cxnLst/>
            <a:rect l="0" t="0" r="0" b="0"/>
            <a:pathLst>
              <a:path w="51436" h="257176">
                <a:moveTo>
                  <a:pt x="0" y="0"/>
                </a:moveTo>
                <a:lnTo>
                  <a:pt x="0" y="61677"/>
                </a:lnTo>
                <a:lnTo>
                  <a:pt x="952" y="65882"/>
                </a:lnTo>
                <a:lnTo>
                  <a:pt x="2539" y="70592"/>
                </a:lnTo>
                <a:lnTo>
                  <a:pt x="4551" y="75636"/>
                </a:lnTo>
                <a:lnTo>
                  <a:pt x="5891" y="80904"/>
                </a:lnTo>
                <a:lnTo>
                  <a:pt x="6785" y="86321"/>
                </a:lnTo>
                <a:lnTo>
                  <a:pt x="7382" y="91837"/>
                </a:lnTo>
                <a:lnTo>
                  <a:pt x="7778" y="97420"/>
                </a:lnTo>
                <a:lnTo>
                  <a:pt x="8043" y="103047"/>
                </a:lnTo>
                <a:lnTo>
                  <a:pt x="8337" y="114379"/>
                </a:lnTo>
                <a:lnTo>
                  <a:pt x="8468" y="125765"/>
                </a:lnTo>
                <a:lnTo>
                  <a:pt x="9455" y="131468"/>
                </a:lnTo>
                <a:lnTo>
                  <a:pt x="11066" y="137175"/>
                </a:lnTo>
                <a:lnTo>
                  <a:pt x="13091" y="142886"/>
                </a:lnTo>
                <a:lnTo>
                  <a:pt x="14442" y="148597"/>
                </a:lnTo>
                <a:lnTo>
                  <a:pt x="15344" y="154310"/>
                </a:lnTo>
                <a:lnTo>
                  <a:pt x="15945" y="160023"/>
                </a:lnTo>
                <a:lnTo>
                  <a:pt x="16344" y="164785"/>
                </a:lnTo>
                <a:lnTo>
                  <a:pt x="16789" y="172615"/>
                </a:lnTo>
                <a:lnTo>
                  <a:pt x="17860" y="176989"/>
                </a:lnTo>
                <a:lnTo>
                  <a:pt x="19527" y="181810"/>
                </a:lnTo>
                <a:lnTo>
                  <a:pt x="21590" y="186929"/>
                </a:lnTo>
                <a:lnTo>
                  <a:pt x="23919" y="191295"/>
                </a:lnTo>
                <a:lnTo>
                  <a:pt x="26423" y="195157"/>
                </a:lnTo>
                <a:lnTo>
                  <a:pt x="29046" y="198685"/>
                </a:lnTo>
                <a:lnTo>
                  <a:pt x="30793" y="202942"/>
                </a:lnTo>
                <a:lnTo>
                  <a:pt x="31959" y="207684"/>
                </a:lnTo>
                <a:lnTo>
                  <a:pt x="32736" y="212751"/>
                </a:lnTo>
                <a:lnTo>
                  <a:pt x="33254" y="217082"/>
                </a:lnTo>
                <a:lnTo>
                  <a:pt x="33829" y="224433"/>
                </a:lnTo>
                <a:lnTo>
                  <a:pt x="34935" y="227727"/>
                </a:lnTo>
                <a:lnTo>
                  <a:pt x="36625" y="230876"/>
                </a:lnTo>
                <a:lnTo>
                  <a:pt x="41631" y="238222"/>
                </a:lnTo>
                <a:lnTo>
                  <a:pt x="42315" y="241766"/>
                </a:lnTo>
                <a:lnTo>
                  <a:pt x="42496" y="244045"/>
                </a:lnTo>
                <a:lnTo>
                  <a:pt x="43572" y="246517"/>
                </a:lnTo>
                <a:lnTo>
                  <a:pt x="45240" y="249117"/>
                </a:lnTo>
                <a:lnTo>
                  <a:pt x="51435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6" name="SMARTPenAnnotation81"/>
          <p:cNvSpPr/>
          <p:nvPr/>
        </p:nvSpPr>
        <p:spPr>
          <a:xfrm>
            <a:off x="8232457" y="3652282"/>
            <a:ext cx="162878" cy="196771"/>
          </a:xfrm>
          <a:custGeom>
            <a:avLst/>
            <a:gdLst/>
            <a:ahLst/>
            <a:cxnLst/>
            <a:rect l="0" t="0" r="0" b="0"/>
            <a:pathLst>
              <a:path w="162878" h="196771">
                <a:moveTo>
                  <a:pt x="0" y="51038"/>
                </a:moveTo>
                <a:lnTo>
                  <a:pt x="0" y="46487"/>
                </a:lnTo>
                <a:lnTo>
                  <a:pt x="952" y="44194"/>
                </a:lnTo>
                <a:lnTo>
                  <a:pt x="4551" y="39106"/>
                </a:lnTo>
                <a:lnTo>
                  <a:pt x="9325" y="33670"/>
                </a:lnTo>
                <a:lnTo>
                  <a:pt x="14622" y="28079"/>
                </a:lnTo>
                <a:lnTo>
                  <a:pt x="20151" y="22418"/>
                </a:lnTo>
                <a:lnTo>
                  <a:pt x="23911" y="19576"/>
                </a:lnTo>
                <a:lnTo>
                  <a:pt x="28324" y="16728"/>
                </a:lnTo>
                <a:lnTo>
                  <a:pt x="33171" y="13877"/>
                </a:lnTo>
                <a:lnTo>
                  <a:pt x="38307" y="11976"/>
                </a:lnTo>
                <a:lnTo>
                  <a:pt x="43635" y="10709"/>
                </a:lnTo>
                <a:lnTo>
                  <a:pt x="49092" y="9865"/>
                </a:lnTo>
                <a:lnTo>
                  <a:pt x="54636" y="8349"/>
                </a:lnTo>
                <a:lnTo>
                  <a:pt x="60236" y="6386"/>
                </a:lnTo>
                <a:lnTo>
                  <a:pt x="65875" y="4125"/>
                </a:lnTo>
                <a:lnTo>
                  <a:pt x="71540" y="2617"/>
                </a:lnTo>
                <a:lnTo>
                  <a:pt x="77221" y="1613"/>
                </a:lnTo>
                <a:lnTo>
                  <a:pt x="82913" y="943"/>
                </a:lnTo>
                <a:lnTo>
                  <a:pt x="88613" y="496"/>
                </a:lnTo>
                <a:lnTo>
                  <a:pt x="94317" y="198"/>
                </a:lnTo>
                <a:lnTo>
                  <a:pt x="100026" y="0"/>
                </a:lnTo>
                <a:lnTo>
                  <a:pt x="104784" y="820"/>
                </a:lnTo>
                <a:lnTo>
                  <a:pt x="108909" y="2319"/>
                </a:lnTo>
                <a:lnTo>
                  <a:pt x="112611" y="4271"/>
                </a:lnTo>
                <a:lnTo>
                  <a:pt x="116983" y="5573"/>
                </a:lnTo>
                <a:lnTo>
                  <a:pt x="121805" y="6440"/>
                </a:lnTo>
                <a:lnTo>
                  <a:pt x="126924" y="7019"/>
                </a:lnTo>
                <a:lnTo>
                  <a:pt x="131289" y="8356"/>
                </a:lnTo>
                <a:lnTo>
                  <a:pt x="135151" y="10201"/>
                </a:lnTo>
                <a:lnTo>
                  <a:pt x="138677" y="12383"/>
                </a:lnTo>
                <a:lnTo>
                  <a:pt x="141982" y="14791"/>
                </a:lnTo>
                <a:lnTo>
                  <a:pt x="145137" y="17348"/>
                </a:lnTo>
                <a:lnTo>
                  <a:pt x="148193" y="20005"/>
                </a:lnTo>
                <a:lnTo>
                  <a:pt x="150230" y="23682"/>
                </a:lnTo>
                <a:lnTo>
                  <a:pt x="151588" y="28038"/>
                </a:lnTo>
                <a:lnTo>
                  <a:pt x="152495" y="32847"/>
                </a:lnTo>
                <a:lnTo>
                  <a:pt x="153097" y="37005"/>
                </a:lnTo>
                <a:lnTo>
                  <a:pt x="153500" y="40730"/>
                </a:lnTo>
                <a:lnTo>
                  <a:pt x="153769" y="44166"/>
                </a:lnTo>
                <a:lnTo>
                  <a:pt x="153947" y="48362"/>
                </a:lnTo>
                <a:lnTo>
                  <a:pt x="154146" y="58103"/>
                </a:lnTo>
                <a:lnTo>
                  <a:pt x="154258" y="74298"/>
                </a:lnTo>
                <a:lnTo>
                  <a:pt x="153321" y="79880"/>
                </a:lnTo>
                <a:lnTo>
                  <a:pt x="151745" y="85506"/>
                </a:lnTo>
                <a:lnTo>
                  <a:pt x="149740" y="91161"/>
                </a:lnTo>
                <a:lnTo>
                  <a:pt x="147452" y="96837"/>
                </a:lnTo>
                <a:lnTo>
                  <a:pt x="144974" y="102526"/>
                </a:lnTo>
                <a:lnTo>
                  <a:pt x="142369" y="108223"/>
                </a:lnTo>
                <a:lnTo>
                  <a:pt x="138728" y="113926"/>
                </a:lnTo>
                <a:lnTo>
                  <a:pt x="134395" y="119633"/>
                </a:lnTo>
                <a:lnTo>
                  <a:pt x="129603" y="125343"/>
                </a:lnTo>
                <a:lnTo>
                  <a:pt x="124501" y="130102"/>
                </a:lnTo>
                <a:lnTo>
                  <a:pt x="119196" y="134227"/>
                </a:lnTo>
                <a:lnTo>
                  <a:pt x="113754" y="137930"/>
                </a:lnTo>
                <a:lnTo>
                  <a:pt x="108220" y="142303"/>
                </a:lnTo>
                <a:lnTo>
                  <a:pt x="102628" y="147124"/>
                </a:lnTo>
                <a:lnTo>
                  <a:pt x="92286" y="156607"/>
                </a:lnTo>
                <a:lnTo>
                  <a:pt x="81107" y="167302"/>
                </a:lnTo>
                <a:lnTo>
                  <a:pt x="74782" y="173513"/>
                </a:lnTo>
                <a:lnTo>
                  <a:pt x="70810" y="176503"/>
                </a:lnTo>
                <a:lnTo>
                  <a:pt x="66257" y="179449"/>
                </a:lnTo>
                <a:lnTo>
                  <a:pt x="61315" y="182365"/>
                </a:lnTo>
                <a:lnTo>
                  <a:pt x="57070" y="184309"/>
                </a:lnTo>
                <a:lnTo>
                  <a:pt x="53286" y="185605"/>
                </a:lnTo>
                <a:lnTo>
                  <a:pt x="49812" y="186469"/>
                </a:lnTo>
                <a:lnTo>
                  <a:pt x="46543" y="187998"/>
                </a:lnTo>
                <a:lnTo>
                  <a:pt x="43412" y="189969"/>
                </a:lnTo>
                <a:lnTo>
                  <a:pt x="40371" y="192236"/>
                </a:lnTo>
                <a:lnTo>
                  <a:pt x="37392" y="192795"/>
                </a:lnTo>
                <a:lnTo>
                  <a:pt x="34453" y="192215"/>
                </a:lnTo>
                <a:lnTo>
                  <a:pt x="27443" y="188991"/>
                </a:lnTo>
                <a:lnTo>
                  <a:pt x="23945" y="188550"/>
                </a:lnTo>
                <a:lnTo>
                  <a:pt x="21678" y="188433"/>
                </a:lnTo>
                <a:lnTo>
                  <a:pt x="19215" y="187402"/>
                </a:lnTo>
                <a:lnTo>
                  <a:pt x="16620" y="185762"/>
                </a:lnTo>
                <a:lnTo>
                  <a:pt x="10162" y="180837"/>
                </a:lnTo>
                <a:lnTo>
                  <a:pt x="9632" y="179481"/>
                </a:lnTo>
                <a:lnTo>
                  <a:pt x="9043" y="175433"/>
                </a:lnTo>
                <a:lnTo>
                  <a:pt x="9839" y="173021"/>
                </a:lnTo>
                <a:lnTo>
                  <a:pt x="13262" y="167800"/>
                </a:lnTo>
                <a:lnTo>
                  <a:pt x="15420" y="162304"/>
                </a:lnTo>
                <a:lnTo>
                  <a:pt x="15995" y="159505"/>
                </a:lnTo>
                <a:lnTo>
                  <a:pt x="19174" y="153855"/>
                </a:lnTo>
                <a:lnTo>
                  <a:pt x="21355" y="151016"/>
                </a:lnTo>
                <a:lnTo>
                  <a:pt x="23778" y="145320"/>
                </a:lnTo>
                <a:lnTo>
                  <a:pt x="24425" y="142467"/>
                </a:lnTo>
                <a:lnTo>
                  <a:pt x="26761" y="140566"/>
                </a:lnTo>
                <a:lnTo>
                  <a:pt x="30223" y="139298"/>
                </a:lnTo>
                <a:lnTo>
                  <a:pt x="34436" y="138453"/>
                </a:lnTo>
                <a:lnTo>
                  <a:pt x="38197" y="137889"/>
                </a:lnTo>
                <a:lnTo>
                  <a:pt x="41658" y="137514"/>
                </a:lnTo>
                <a:lnTo>
                  <a:pt x="44916" y="137264"/>
                </a:lnTo>
                <a:lnTo>
                  <a:pt x="48042" y="137097"/>
                </a:lnTo>
                <a:lnTo>
                  <a:pt x="54055" y="136911"/>
                </a:lnTo>
                <a:lnTo>
                  <a:pt x="62794" y="136806"/>
                </a:lnTo>
                <a:lnTo>
                  <a:pt x="66628" y="137744"/>
                </a:lnTo>
                <a:lnTo>
                  <a:pt x="71088" y="139322"/>
                </a:lnTo>
                <a:lnTo>
                  <a:pt x="75968" y="141326"/>
                </a:lnTo>
                <a:lnTo>
                  <a:pt x="80172" y="142663"/>
                </a:lnTo>
                <a:lnTo>
                  <a:pt x="83928" y="143554"/>
                </a:lnTo>
                <a:lnTo>
                  <a:pt x="87385" y="144147"/>
                </a:lnTo>
                <a:lnTo>
                  <a:pt x="90642" y="145496"/>
                </a:lnTo>
                <a:lnTo>
                  <a:pt x="93766" y="147347"/>
                </a:lnTo>
                <a:lnTo>
                  <a:pt x="96801" y="149534"/>
                </a:lnTo>
                <a:lnTo>
                  <a:pt x="99776" y="151945"/>
                </a:lnTo>
                <a:lnTo>
                  <a:pt x="102712" y="154504"/>
                </a:lnTo>
                <a:lnTo>
                  <a:pt x="105623" y="157162"/>
                </a:lnTo>
                <a:lnTo>
                  <a:pt x="111397" y="162657"/>
                </a:lnTo>
                <a:lnTo>
                  <a:pt x="114269" y="165455"/>
                </a:lnTo>
                <a:lnTo>
                  <a:pt x="118089" y="167321"/>
                </a:lnTo>
                <a:lnTo>
                  <a:pt x="122541" y="168565"/>
                </a:lnTo>
                <a:lnTo>
                  <a:pt x="127414" y="169394"/>
                </a:lnTo>
                <a:lnTo>
                  <a:pt x="131615" y="170900"/>
                </a:lnTo>
                <a:lnTo>
                  <a:pt x="135368" y="172856"/>
                </a:lnTo>
                <a:lnTo>
                  <a:pt x="138823" y="175112"/>
                </a:lnTo>
                <a:lnTo>
                  <a:pt x="142079" y="177569"/>
                </a:lnTo>
                <a:lnTo>
                  <a:pt x="145202" y="180159"/>
                </a:lnTo>
                <a:lnTo>
                  <a:pt x="152507" y="186610"/>
                </a:lnTo>
                <a:lnTo>
                  <a:pt x="153106" y="188092"/>
                </a:lnTo>
                <a:lnTo>
                  <a:pt x="153772" y="192278"/>
                </a:lnTo>
                <a:lnTo>
                  <a:pt x="154903" y="193775"/>
                </a:lnTo>
                <a:lnTo>
                  <a:pt x="156608" y="194774"/>
                </a:lnTo>
                <a:lnTo>
                  <a:pt x="162877" y="1967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7" name="SMARTPenAnnotation82"/>
          <p:cNvSpPr/>
          <p:nvPr/>
        </p:nvSpPr>
        <p:spPr>
          <a:xfrm>
            <a:off x="8472487" y="3540550"/>
            <a:ext cx="385764" cy="325613"/>
          </a:xfrm>
          <a:custGeom>
            <a:avLst/>
            <a:gdLst/>
            <a:ahLst/>
            <a:cxnLst/>
            <a:rect l="0" t="0" r="0" b="0"/>
            <a:pathLst>
              <a:path w="385764" h="325613">
                <a:moveTo>
                  <a:pt x="0" y="205632"/>
                </a:moveTo>
                <a:lnTo>
                  <a:pt x="0" y="213852"/>
                </a:lnTo>
                <a:lnTo>
                  <a:pt x="9325" y="223483"/>
                </a:lnTo>
                <a:lnTo>
                  <a:pt x="11932" y="226105"/>
                </a:lnTo>
                <a:lnTo>
                  <a:pt x="17368" y="234099"/>
                </a:lnTo>
                <a:lnTo>
                  <a:pt x="22959" y="243049"/>
                </a:lnTo>
                <a:lnTo>
                  <a:pt x="28619" y="250202"/>
                </a:lnTo>
                <a:lnTo>
                  <a:pt x="34310" y="259096"/>
                </a:lnTo>
                <a:lnTo>
                  <a:pt x="40014" y="268446"/>
                </a:lnTo>
                <a:lnTo>
                  <a:pt x="45724" y="275777"/>
                </a:lnTo>
                <a:lnTo>
                  <a:pt x="47628" y="280018"/>
                </a:lnTo>
                <a:lnTo>
                  <a:pt x="49743" y="289810"/>
                </a:lnTo>
                <a:lnTo>
                  <a:pt x="53223" y="297972"/>
                </a:lnTo>
                <a:lnTo>
                  <a:pt x="60537" y="307922"/>
                </a:lnTo>
                <a:lnTo>
                  <a:pt x="63219" y="310973"/>
                </a:lnTo>
                <a:lnTo>
                  <a:pt x="65959" y="313007"/>
                </a:lnTo>
                <a:lnTo>
                  <a:pt x="71543" y="315266"/>
                </a:lnTo>
                <a:lnTo>
                  <a:pt x="73413" y="316822"/>
                </a:lnTo>
                <a:lnTo>
                  <a:pt x="74659" y="318811"/>
                </a:lnTo>
                <a:lnTo>
                  <a:pt x="75490" y="321090"/>
                </a:lnTo>
                <a:lnTo>
                  <a:pt x="76997" y="322609"/>
                </a:lnTo>
                <a:lnTo>
                  <a:pt x="78953" y="323622"/>
                </a:lnTo>
                <a:lnTo>
                  <a:pt x="85608" y="325612"/>
                </a:lnTo>
                <a:lnTo>
                  <a:pt x="85718" y="316914"/>
                </a:lnTo>
                <a:lnTo>
                  <a:pt x="85722" y="312876"/>
                </a:lnTo>
                <a:lnTo>
                  <a:pt x="83184" y="305366"/>
                </a:lnTo>
                <a:lnTo>
                  <a:pt x="79834" y="295679"/>
                </a:lnTo>
                <a:lnTo>
                  <a:pt x="78940" y="290428"/>
                </a:lnTo>
                <a:lnTo>
                  <a:pt x="78343" y="285023"/>
                </a:lnTo>
                <a:lnTo>
                  <a:pt x="76995" y="279514"/>
                </a:lnTo>
                <a:lnTo>
                  <a:pt x="75143" y="273937"/>
                </a:lnTo>
                <a:lnTo>
                  <a:pt x="72955" y="268314"/>
                </a:lnTo>
                <a:lnTo>
                  <a:pt x="71496" y="261707"/>
                </a:lnTo>
                <a:lnTo>
                  <a:pt x="70524" y="254445"/>
                </a:lnTo>
                <a:lnTo>
                  <a:pt x="69876" y="246747"/>
                </a:lnTo>
                <a:lnTo>
                  <a:pt x="69445" y="239709"/>
                </a:lnTo>
                <a:lnTo>
                  <a:pt x="68964" y="226810"/>
                </a:lnTo>
                <a:lnTo>
                  <a:pt x="67883" y="219751"/>
                </a:lnTo>
                <a:lnTo>
                  <a:pt x="66211" y="212187"/>
                </a:lnTo>
                <a:lnTo>
                  <a:pt x="64143" y="204287"/>
                </a:lnTo>
                <a:lnTo>
                  <a:pt x="62765" y="197115"/>
                </a:lnTo>
                <a:lnTo>
                  <a:pt x="61846" y="190429"/>
                </a:lnTo>
                <a:lnTo>
                  <a:pt x="61233" y="184067"/>
                </a:lnTo>
                <a:lnTo>
                  <a:pt x="60825" y="176968"/>
                </a:lnTo>
                <a:lnTo>
                  <a:pt x="60371" y="161460"/>
                </a:lnTo>
                <a:lnTo>
                  <a:pt x="60056" y="126520"/>
                </a:lnTo>
                <a:lnTo>
                  <a:pt x="60009" y="58665"/>
                </a:lnTo>
                <a:lnTo>
                  <a:pt x="60961" y="55266"/>
                </a:lnTo>
                <a:lnTo>
                  <a:pt x="64559" y="48950"/>
                </a:lnTo>
                <a:lnTo>
                  <a:pt x="71939" y="40039"/>
                </a:lnTo>
                <a:lnTo>
                  <a:pt x="74630" y="38087"/>
                </a:lnTo>
                <a:lnTo>
                  <a:pt x="80159" y="35918"/>
                </a:lnTo>
                <a:lnTo>
                  <a:pt x="82014" y="34387"/>
                </a:lnTo>
                <a:lnTo>
                  <a:pt x="83252" y="32414"/>
                </a:lnTo>
                <a:lnTo>
                  <a:pt x="84075" y="30146"/>
                </a:lnTo>
                <a:lnTo>
                  <a:pt x="86531" y="28634"/>
                </a:lnTo>
                <a:lnTo>
                  <a:pt x="94338" y="26953"/>
                </a:lnTo>
                <a:lnTo>
                  <a:pt x="104158" y="26207"/>
                </a:lnTo>
                <a:lnTo>
                  <a:pt x="113920" y="25875"/>
                </a:lnTo>
                <a:lnTo>
                  <a:pt x="121434" y="25728"/>
                </a:lnTo>
                <a:lnTo>
                  <a:pt x="133028" y="23122"/>
                </a:lnTo>
                <a:lnTo>
                  <a:pt x="140120" y="21094"/>
                </a:lnTo>
                <a:lnTo>
                  <a:pt x="146754" y="19741"/>
                </a:lnTo>
                <a:lnTo>
                  <a:pt x="153081" y="18840"/>
                </a:lnTo>
                <a:lnTo>
                  <a:pt x="159204" y="18239"/>
                </a:lnTo>
                <a:lnTo>
                  <a:pt x="167096" y="17839"/>
                </a:lnTo>
                <a:lnTo>
                  <a:pt x="186025" y="17393"/>
                </a:lnTo>
                <a:lnTo>
                  <a:pt x="195455" y="16322"/>
                </a:lnTo>
                <a:lnTo>
                  <a:pt x="204598" y="14655"/>
                </a:lnTo>
                <a:lnTo>
                  <a:pt x="213551" y="12592"/>
                </a:lnTo>
                <a:lnTo>
                  <a:pt x="222378" y="11216"/>
                </a:lnTo>
                <a:lnTo>
                  <a:pt x="231119" y="10299"/>
                </a:lnTo>
                <a:lnTo>
                  <a:pt x="239804" y="9687"/>
                </a:lnTo>
                <a:lnTo>
                  <a:pt x="248452" y="9280"/>
                </a:lnTo>
                <a:lnTo>
                  <a:pt x="265681" y="8827"/>
                </a:lnTo>
                <a:lnTo>
                  <a:pt x="275228" y="7753"/>
                </a:lnTo>
                <a:lnTo>
                  <a:pt x="285403" y="6086"/>
                </a:lnTo>
                <a:lnTo>
                  <a:pt x="295996" y="4021"/>
                </a:lnTo>
                <a:lnTo>
                  <a:pt x="304964" y="2645"/>
                </a:lnTo>
                <a:lnTo>
                  <a:pt x="312846" y="1727"/>
                </a:lnTo>
                <a:lnTo>
                  <a:pt x="320007" y="1115"/>
                </a:lnTo>
                <a:lnTo>
                  <a:pt x="326685" y="708"/>
                </a:lnTo>
                <a:lnTo>
                  <a:pt x="339186" y="255"/>
                </a:lnTo>
                <a:lnTo>
                  <a:pt x="352383" y="0"/>
                </a:lnTo>
                <a:lnTo>
                  <a:pt x="355890" y="916"/>
                </a:lnTo>
                <a:lnTo>
                  <a:pt x="365375" y="5805"/>
                </a:lnTo>
                <a:lnTo>
                  <a:pt x="371304" y="7283"/>
                </a:lnTo>
                <a:lnTo>
                  <a:pt x="377115" y="7939"/>
                </a:lnTo>
                <a:lnTo>
                  <a:pt x="385763" y="8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8" name="SMARTPenAnnotation83"/>
          <p:cNvSpPr/>
          <p:nvPr/>
        </p:nvSpPr>
        <p:spPr>
          <a:xfrm>
            <a:off x="8652991" y="3651886"/>
            <a:ext cx="145103" cy="214312"/>
          </a:xfrm>
          <a:custGeom>
            <a:avLst/>
            <a:gdLst/>
            <a:ahLst/>
            <a:cxnLst/>
            <a:rect l="0" t="0" r="0" b="0"/>
            <a:pathLst>
              <a:path w="145103" h="214312">
                <a:moveTo>
                  <a:pt x="8091" y="8571"/>
                </a:moveTo>
                <a:lnTo>
                  <a:pt x="12642" y="8571"/>
                </a:lnTo>
                <a:lnTo>
                  <a:pt x="13983" y="7618"/>
                </a:lnTo>
                <a:lnTo>
                  <a:pt x="14876" y="6031"/>
                </a:lnTo>
                <a:lnTo>
                  <a:pt x="15472" y="4020"/>
                </a:lnTo>
                <a:lnTo>
                  <a:pt x="16822" y="2680"/>
                </a:lnTo>
                <a:lnTo>
                  <a:pt x="18674" y="1786"/>
                </a:lnTo>
                <a:lnTo>
                  <a:pt x="20862" y="1190"/>
                </a:lnTo>
                <a:lnTo>
                  <a:pt x="23273" y="793"/>
                </a:lnTo>
                <a:lnTo>
                  <a:pt x="25832" y="528"/>
                </a:lnTo>
                <a:lnTo>
                  <a:pt x="28492" y="351"/>
                </a:lnTo>
                <a:lnTo>
                  <a:pt x="31216" y="234"/>
                </a:lnTo>
                <a:lnTo>
                  <a:pt x="36784" y="103"/>
                </a:lnTo>
                <a:lnTo>
                  <a:pt x="87644" y="0"/>
                </a:lnTo>
                <a:lnTo>
                  <a:pt x="90654" y="952"/>
                </a:lnTo>
                <a:lnTo>
                  <a:pt x="93613" y="2539"/>
                </a:lnTo>
                <a:lnTo>
                  <a:pt x="96539" y="4550"/>
                </a:lnTo>
                <a:lnTo>
                  <a:pt x="99441" y="6843"/>
                </a:lnTo>
                <a:lnTo>
                  <a:pt x="102329" y="9324"/>
                </a:lnTo>
                <a:lnTo>
                  <a:pt x="105206" y="11931"/>
                </a:lnTo>
                <a:lnTo>
                  <a:pt x="110943" y="17367"/>
                </a:lnTo>
                <a:lnTo>
                  <a:pt x="113807" y="20150"/>
                </a:lnTo>
                <a:lnTo>
                  <a:pt x="114762" y="22958"/>
                </a:lnTo>
                <a:lnTo>
                  <a:pt x="114449" y="25782"/>
                </a:lnTo>
                <a:lnTo>
                  <a:pt x="112511" y="31460"/>
                </a:lnTo>
                <a:lnTo>
                  <a:pt x="111649" y="37159"/>
                </a:lnTo>
                <a:lnTo>
                  <a:pt x="109516" y="40965"/>
                </a:lnTo>
                <a:lnTo>
                  <a:pt x="106187" y="45407"/>
                </a:lnTo>
                <a:lnTo>
                  <a:pt x="102064" y="50273"/>
                </a:lnTo>
                <a:lnTo>
                  <a:pt x="97409" y="54470"/>
                </a:lnTo>
                <a:lnTo>
                  <a:pt x="92401" y="58220"/>
                </a:lnTo>
                <a:lnTo>
                  <a:pt x="87157" y="61673"/>
                </a:lnTo>
                <a:lnTo>
                  <a:pt x="81758" y="64927"/>
                </a:lnTo>
                <a:lnTo>
                  <a:pt x="76252" y="68050"/>
                </a:lnTo>
                <a:lnTo>
                  <a:pt x="70676" y="71084"/>
                </a:lnTo>
                <a:lnTo>
                  <a:pt x="65055" y="75011"/>
                </a:lnTo>
                <a:lnTo>
                  <a:pt x="59402" y="79534"/>
                </a:lnTo>
                <a:lnTo>
                  <a:pt x="53727" y="84455"/>
                </a:lnTo>
                <a:lnTo>
                  <a:pt x="48994" y="87735"/>
                </a:lnTo>
                <a:lnTo>
                  <a:pt x="44884" y="89922"/>
                </a:lnTo>
                <a:lnTo>
                  <a:pt x="41193" y="91380"/>
                </a:lnTo>
                <a:lnTo>
                  <a:pt x="36826" y="93305"/>
                </a:lnTo>
                <a:lnTo>
                  <a:pt x="19695" y="101421"/>
                </a:lnTo>
                <a:lnTo>
                  <a:pt x="15472" y="102225"/>
                </a:lnTo>
                <a:lnTo>
                  <a:pt x="13011" y="102440"/>
                </a:lnTo>
                <a:lnTo>
                  <a:pt x="10418" y="102583"/>
                </a:lnTo>
                <a:lnTo>
                  <a:pt x="0" y="102857"/>
                </a:lnTo>
                <a:lnTo>
                  <a:pt x="4212" y="102865"/>
                </a:lnTo>
                <a:lnTo>
                  <a:pt x="6457" y="101914"/>
                </a:lnTo>
                <a:lnTo>
                  <a:pt x="8907" y="100327"/>
                </a:lnTo>
                <a:lnTo>
                  <a:pt x="11492" y="98317"/>
                </a:lnTo>
                <a:lnTo>
                  <a:pt x="14169" y="96977"/>
                </a:lnTo>
                <a:lnTo>
                  <a:pt x="16906" y="96083"/>
                </a:lnTo>
                <a:lnTo>
                  <a:pt x="19682" y="95487"/>
                </a:lnTo>
                <a:lnTo>
                  <a:pt x="22486" y="94138"/>
                </a:lnTo>
                <a:lnTo>
                  <a:pt x="25308" y="92286"/>
                </a:lnTo>
                <a:lnTo>
                  <a:pt x="28141" y="90098"/>
                </a:lnTo>
                <a:lnTo>
                  <a:pt x="32888" y="88640"/>
                </a:lnTo>
                <a:lnTo>
                  <a:pt x="38910" y="87668"/>
                </a:lnTo>
                <a:lnTo>
                  <a:pt x="45782" y="87020"/>
                </a:lnTo>
                <a:lnTo>
                  <a:pt x="52268" y="85635"/>
                </a:lnTo>
                <a:lnTo>
                  <a:pt x="58498" y="83760"/>
                </a:lnTo>
                <a:lnTo>
                  <a:pt x="64555" y="81557"/>
                </a:lnTo>
                <a:lnTo>
                  <a:pt x="70499" y="80088"/>
                </a:lnTo>
                <a:lnTo>
                  <a:pt x="76366" y="79109"/>
                </a:lnTo>
                <a:lnTo>
                  <a:pt x="82183" y="78456"/>
                </a:lnTo>
                <a:lnTo>
                  <a:pt x="87966" y="78021"/>
                </a:lnTo>
                <a:lnTo>
                  <a:pt x="93726" y="77731"/>
                </a:lnTo>
                <a:lnTo>
                  <a:pt x="99471" y="77538"/>
                </a:lnTo>
                <a:lnTo>
                  <a:pt x="104253" y="78361"/>
                </a:lnTo>
                <a:lnTo>
                  <a:pt x="108394" y="79863"/>
                </a:lnTo>
                <a:lnTo>
                  <a:pt x="112108" y="81817"/>
                </a:lnTo>
                <a:lnTo>
                  <a:pt x="115535" y="83119"/>
                </a:lnTo>
                <a:lnTo>
                  <a:pt x="118773" y="83987"/>
                </a:lnTo>
                <a:lnTo>
                  <a:pt x="121885" y="84566"/>
                </a:lnTo>
                <a:lnTo>
                  <a:pt x="124911" y="85904"/>
                </a:lnTo>
                <a:lnTo>
                  <a:pt x="127881" y="87749"/>
                </a:lnTo>
                <a:lnTo>
                  <a:pt x="130813" y="89931"/>
                </a:lnTo>
                <a:lnTo>
                  <a:pt x="133721" y="92339"/>
                </a:lnTo>
                <a:lnTo>
                  <a:pt x="136612" y="94896"/>
                </a:lnTo>
                <a:lnTo>
                  <a:pt x="139491" y="97554"/>
                </a:lnTo>
                <a:lnTo>
                  <a:pt x="141412" y="100278"/>
                </a:lnTo>
                <a:lnTo>
                  <a:pt x="143544" y="105845"/>
                </a:lnTo>
                <a:lnTo>
                  <a:pt x="144492" y="111494"/>
                </a:lnTo>
                <a:lnTo>
                  <a:pt x="144914" y="117180"/>
                </a:lnTo>
                <a:lnTo>
                  <a:pt x="145102" y="122882"/>
                </a:lnTo>
                <a:lnTo>
                  <a:pt x="144199" y="126688"/>
                </a:lnTo>
                <a:lnTo>
                  <a:pt x="142644" y="131131"/>
                </a:lnTo>
                <a:lnTo>
                  <a:pt x="140656" y="135997"/>
                </a:lnTo>
                <a:lnTo>
                  <a:pt x="138378" y="140194"/>
                </a:lnTo>
                <a:lnTo>
                  <a:pt x="135906" y="143945"/>
                </a:lnTo>
                <a:lnTo>
                  <a:pt x="133307" y="147398"/>
                </a:lnTo>
                <a:lnTo>
                  <a:pt x="130620" y="151605"/>
                </a:lnTo>
                <a:lnTo>
                  <a:pt x="127878" y="156314"/>
                </a:lnTo>
                <a:lnTo>
                  <a:pt x="125097" y="161359"/>
                </a:lnTo>
                <a:lnTo>
                  <a:pt x="121336" y="166627"/>
                </a:lnTo>
                <a:lnTo>
                  <a:pt x="116926" y="172044"/>
                </a:lnTo>
                <a:lnTo>
                  <a:pt x="112080" y="177561"/>
                </a:lnTo>
                <a:lnTo>
                  <a:pt x="106945" y="182191"/>
                </a:lnTo>
                <a:lnTo>
                  <a:pt x="101616" y="186230"/>
                </a:lnTo>
                <a:lnTo>
                  <a:pt x="96159" y="189876"/>
                </a:lnTo>
                <a:lnTo>
                  <a:pt x="91569" y="193258"/>
                </a:lnTo>
                <a:lnTo>
                  <a:pt x="87555" y="196466"/>
                </a:lnTo>
                <a:lnTo>
                  <a:pt x="83927" y="199557"/>
                </a:lnTo>
                <a:lnTo>
                  <a:pt x="79603" y="202570"/>
                </a:lnTo>
                <a:lnTo>
                  <a:pt x="74816" y="205531"/>
                </a:lnTo>
                <a:lnTo>
                  <a:pt x="69719" y="208458"/>
                </a:lnTo>
                <a:lnTo>
                  <a:pt x="65369" y="210409"/>
                </a:lnTo>
                <a:lnTo>
                  <a:pt x="61516" y="211709"/>
                </a:lnTo>
                <a:lnTo>
                  <a:pt x="57996" y="212577"/>
                </a:lnTo>
                <a:lnTo>
                  <a:pt x="54696" y="213155"/>
                </a:lnTo>
                <a:lnTo>
                  <a:pt x="51544" y="213540"/>
                </a:lnTo>
                <a:lnTo>
                  <a:pt x="48489" y="213797"/>
                </a:lnTo>
                <a:lnTo>
                  <a:pt x="45501" y="213968"/>
                </a:lnTo>
                <a:lnTo>
                  <a:pt x="39641" y="214159"/>
                </a:lnTo>
                <a:lnTo>
                  <a:pt x="25252" y="214291"/>
                </a:lnTo>
                <a:lnTo>
                  <a:pt x="16664" y="2143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9" name="SMARTPenAnnotation84"/>
          <p:cNvSpPr/>
          <p:nvPr/>
        </p:nvSpPr>
        <p:spPr>
          <a:xfrm>
            <a:off x="8815387" y="3420427"/>
            <a:ext cx="253130" cy="495970"/>
          </a:xfrm>
          <a:custGeom>
            <a:avLst/>
            <a:gdLst/>
            <a:ahLst/>
            <a:cxnLst/>
            <a:rect l="0" t="0" r="0" b="0"/>
            <a:pathLst>
              <a:path w="253130" h="495970">
                <a:moveTo>
                  <a:pt x="0" y="0"/>
                </a:moveTo>
                <a:lnTo>
                  <a:pt x="15601" y="0"/>
                </a:lnTo>
                <a:lnTo>
                  <a:pt x="18998" y="2540"/>
                </a:lnTo>
                <a:lnTo>
                  <a:pt x="21239" y="4551"/>
                </a:lnTo>
                <a:lnTo>
                  <a:pt x="24636" y="5892"/>
                </a:lnTo>
                <a:lnTo>
                  <a:pt x="28807" y="6785"/>
                </a:lnTo>
                <a:lnTo>
                  <a:pt x="33492" y="7381"/>
                </a:lnTo>
                <a:lnTo>
                  <a:pt x="37568" y="8731"/>
                </a:lnTo>
                <a:lnTo>
                  <a:pt x="44636" y="12770"/>
                </a:lnTo>
                <a:lnTo>
                  <a:pt x="50953" y="17741"/>
                </a:lnTo>
                <a:lnTo>
                  <a:pt x="57889" y="23125"/>
                </a:lnTo>
                <a:lnTo>
                  <a:pt x="62405" y="25894"/>
                </a:lnTo>
                <a:lnTo>
                  <a:pt x="67321" y="28693"/>
                </a:lnTo>
                <a:lnTo>
                  <a:pt x="71551" y="32464"/>
                </a:lnTo>
                <a:lnTo>
                  <a:pt x="78791" y="41733"/>
                </a:lnTo>
                <a:lnTo>
                  <a:pt x="83007" y="45920"/>
                </a:lnTo>
                <a:lnTo>
                  <a:pt x="87723" y="49663"/>
                </a:lnTo>
                <a:lnTo>
                  <a:pt x="113530" y="67066"/>
                </a:lnTo>
                <a:lnTo>
                  <a:pt x="119502" y="71381"/>
                </a:lnTo>
                <a:lnTo>
                  <a:pt x="124435" y="75210"/>
                </a:lnTo>
                <a:lnTo>
                  <a:pt x="128677" y="78715"/>
                </a:lnTo>
                <a:lnTo>
                  <a:pt x="134362" y="82957"/>
                </a:lnTo>
                <a:lnTo>
                  <a:pt x="148299" y="92750"/>
                </a:lnTo>
                <a:lnTo>
                  <a:pt x="155063" y="98028"/>
                </a:lnTo>
                <a:lnTo>
                  <a:pt x="161479" y="103452"/>
                </a:lnTo>
                <a:lnTo>
                  <a:pt x="167660" y="108973"/>
                </a:lnTo>
                <a:lnTo>
                  <a:pt x="173686" y="113606"/>
                </a:lnTo>
                <a:lnTo>
                  <a:pt x="179608" y="117648"/>
                </a:lnTo>
                <a:lnTo>
                  <a:pt x="185461" y="121294"/>
                </a:lnTo>
                <a:lnTo>
                  <a:pt x="191269" y="125630"/>
                </a:lnTo>
                <a:lnTo>
                  <a:pt x="197045" y="130426"/>
                </a:lnTo>
                <a:lnTo>
                  <a:pt x="202801" y="135528"/>
                </a:lnTo>
                <a:lnTo>
                  <a:pt x="207590" y="140835"/>
                </a:lnTo>
                <a:lnTo>
                  <a:pt x="219835" y="157405"/>
                </a:lnTo>
                <a:lnTo>
                  <a:pt x="224662" y="163039"/>
                </a:lnTo>
                <a:lnTo>
                  <a:pt x="229784" y="168700"/>
                </a:lnTo>
                <a:lnTo>
                  <a:pt x="234152" y="174379"/>
                </a:lnTo>
                <a:lnTo>
                  <a:pt x="241545" y="185770"/>
                </a:lnTo>
                <a:lnTo>
                  <a:pt x="245466" y="199722"/>
                </a:lnTo>
                <a:lnTo>
                  <a:pt x="248161" y="214496"/>
                </a:lnTo>
                <a:lnTo>
                  <a:pt x="252534" y="227411"/>
                </a:lnTo>
                <a:lnTo>
                  <a:pt x="253129" y="234475"/>
                </a:lnTo>
                <a:lnTo>
                  <a:pt x="251249" y="249944"/>
                </a:lnTo>
                <a:lnTo>
                  <a:pt x="249779" y="263804"/>
                </a:lnTo>
                <a:lnTo>
                  <a:pt x="248173" y="277266"/>
                </a:lnTo>
                <a:lnTo>
                  <a:pt x="246411" y="284857"/>
                </a:lnTo>
                <a:lnTo>
                  <a:pt x="244284" y="292775"/>
                </a:lnTo>
                <a:lnTo>
                  <a:pt x="240961" y="300910"/>
                </a:lnTo>
                <a:lnTo>
                  <a:pt x="236841" y="309192"/>
                </a:lnTo>
                <a:lnTo>
                  <a:pt x="228135" y="325061"/>
                </a:lnTo>
                <a:lnTo>
                  <a:pt x="221091" y="338464"/>
                </a:lnTo>
                <a:lnTo>
                  <a:pt x="215974" y="345658"/>
                </a:lnTo>
                <a:lnTo>
                  <a:pt x="209705" y="353311"/>
                </a:lnTo>
                <a:lnTo>
                  <a:pt x="202669" y="361271"/>
                </a:lnTo>
                <a:lnTo>
                  <a:pt x="189771" y="375195"/>
                </a:lnTo>
                <a:lnTo>
                  <a:pt x="183663" y="381575"/>
                </a:lnTo>
                <a:lnTo>
                  <a:pt x="178640" y="387733"/>
                </a:lnTo>
                <a:lnTo>
                  <a:pt x="174338" y="393744"/>
                </a:lnTo>
                <a:lnTo>
                  <a:pt x="170517" y="399656"/>
                </a:lnTo>
                <a:lnTo>
                  <a:pt x="166066" y="405503"/>
                </a:lnTo>
                <a:lnTo>
                  <a:pt x="161194" y="411305"/>
                </a:lnTo>
                <a:lnTo>
                  <a:pt x="156040" y="417078"/>
                </a:lnTo>
                <a:lnTo>
                  <a:pt x="145234" y="428573"/>
                </a:lnTo>
                <a:lnTo>
                  <a:pt x="117630" y="456695"/>
                </a:lnTo>
                <a:lnTo>
                  <a:pt x="113663" y="459721"/>
                </a:lnTo>
                <a:lnTo>
                  <a:pt x="109113" y="462691"/>
                </a:lnTo>
                <a:lnTo>
                  <a:pt x="104174" y="465623"/>
                </a:lnTo>
                <a:lnTo>
                  <a:pt x="99930" y="468530"/>
                </a:lnTo>
                <a:lnTo>
                  <a:pt x="92673" y="474301"/>
                </a:lnTo>
                <a:lnTo>
                  <a:pt x="86273" y="480041"/>
                </a:lnTo>
                <a:lnTo>
                  <a:pt x="83232" y="482904"/>
                </a:lnTo>
                <a:lnTo>
                  <a:pt x="80253" y="484814"/>
                </a:lnTo>
                <a:lnTo>
                  <a:pt x="72462" y="487501"/>
                </a:lnTo>
                <a:lnTo>
                  <a:pt x="70306" y="488130"/>
                </a:lnTo>
                <a:lnTo>
                  <a:pt x="63029" y="494425"/>
                </a:lnTo>
                <a:lnTo>
                  <a:pt x="61351" y="495969"/>
                </a:lnTo>
                <a:lnTo>
                  <a:pt x="60903" y="495429"/>
                </a:lnTo>
                <a:lnTo>
                  <a:pt x="60007" y="4886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0" name="SMARTPenAnnotation85"/>
          <p:cNvSpPr/>
          <p:nvPr/>
        </p:nvSpPr>
        <p:spPr>
          <a:xfrm>
            <a:off x="6672262" y="4371975"/>
            <a:ext cx="231458" cy="25687"/>
          </a:xfrm>
          <a:custGeom>
            <a:avLst/>
            <a:gdLst/>
            <a:ahLst/>
            <a:cxnLst/>
            <a:rect l="0" t="0" r="0" b="0"/>
            <a:pathLst>
              <a:path w="231458" h="25687">
                <a:moveTo>
                  <a:pt x="0" y="8572"/>
                </a:moveTo>
                <a:lnTo>
                  <a:pt x="8220" y="8572"/>
                </a:lnTo>
                <a:lnTo>
                  <a:pt x="9290" y="9525"/>
                </a:lnTo>
                <a:lnTo>
                  <a:pt x="13019" y="13123"/>
                </a:lnTo>
                <a:lnTo>
                  <a:pt x="15346" y="14463"/>
                </a:lnTo>
                <a:lnTo>
                  <a:pt x="17852" y="15357"/>
                </a:lnTo>
                <a:lnTo>
                  <a:pt x="20473" y="15953"/>
                </a:lnTo>
                <a:lnTo>
                  <a:pt x="25927" y="16615"/>
                </a:lnTo>
                <a:lnTo>
                  <a:pt x="28715" y="16791"/>
                </a:lnTo>
                <a:lnTo>
                  <a:pt x="32478" y="17862"/>
                </a:lnTo>
                <a:lnTo>
                  <a:pt x="36892" y="19528"/>
                </a:lnTo>
                <a:lnTo>
                  <a:pt x="41739" y="21591"/>
                </a:lnTo>
                <a:lnTo>
                  <a:pt x="46877" y="22966"/>
                </a:lnTo>
                <a:lnTo>
                  <a:pt x="52206" y="23883"/>
                </a:lnTo>
                <a:lnTo>
                  <a:pt x="57664" y="24494"/>
                </a:lnTo>
                <a:lnTo>
                  <a:pt x="63208" y="24902"/>
                </a:lnTo>
                <a:lnTo>
                  <a:pt x="68809" y="25174"/>
                </a:lnTo>
                <a:lnTo>
                  <a:pt x="80111" y="25476"/>
                </a:lnTo>
                <a:lnTo>
                  <a:pt x="113149" y="25686"/>
                </a:lnTo>
                <a:lnTo>
                  <a:pt x="120200" y="24743"/>
                </a:lnTo>
                <a:lnTo>
                  <a:pt x="126806" y="23163"/>
                </a:lnTo>
                <a:lnTo>
                  <a:pt x="133115" y="21157"/>
                </a:lnTo>
                <a:lnTo>
                  <a:pt x="140178" y="19820"/>
                </a:lnTo>
                <a:lnTo>
                  <a:pt x="147744" y="18928"/>
                </a:lnTo>
                <a:lnTo>
                  <a:pt x="155646" y="18333"/>
                </a:lnTo>
                <a:lnTo>
                  <a:pt x="162820" y="17937"/>
                </a:lnTo>
                <a:lnTo>
                  <a:pt x="175869" y="17497"/>
                </a:lnTo>
                <a:lnTo>
                  <a:pt x="182016" y="16427"/>
                </a:lnTo>
                <a:lnTo>
                  <a:pt x="188020" y="14761"/>
                </a:lnTo>
                <a:lnTo>
                  <a:pt x="193926" y="12698"/>
                </a:lnTo>
                <a:lnTo>
                  <a:pt x="198817" y="11323"/>
                </a:lnTo>
                <a:lnTo>
                  <a:pt x="203029" y="10406"/>
                </a:lnTo>
                <a:lnTo>
                  <a:pt x="206790" y="9795"/>
                </a:lnTo>
                <a:lnTo>
                  <a:pt x="210250" y="8435"/>
                </a:lnTo>
                <a:lnTo>
                  <a:pt x="213509" y="6575"/>
                </a:lnTo>
                <a:lnTo>
                  <a:pt x="216635" y="4383"/>
                </a:lnTo>
                <a:lnTo>
                  <a:pt x="219671" y="2922"/>
                </a:lnTo>
                <a:lnTo>
                  <a:pt x="222647" y="1948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1" name="SMARTPenAnnotation86"/>
          <p:cNvSpPr/>
          <p:nvPr/>
        </p:nvSpPr>
        <p:spPr>
          <a:xfrm>
            <a:off x="6732269" y="4406265"/>
            <a:ext cx="188597" cy="8573"/>
          </a:xfrm>
          <a:custGeom>
            <a:avLst/>
            <a:gdLst/>
            <a:ahLst/>
            <a:cxnLst/>
            <a:rect l="0" t="0" r="0" b="0"/>
            <a:pathLst>
              <a:path w="188597" h="8573">
                <a:moveTo>
                  <a:pt x="0" y="0"/>
                </a:moveTo>
                <a:lnTo>
                  <a:pt x="7382" y="7381"/>
                </a:lnTo>
                <a:lnTo>
                  <a:pt x="8731" y="7778"/>
                </a:lnTo>
                <a:lnTo>
                  <a:pt x="10584" y="8043"/>
                </a:lnTo>
                <a:lnTo>
                  <a:pt x="12771" y="8219"/>
                </a:lnTo>
                <a:lnTo>
                  <a:pt x="17742" y="8415"/>
                </a:lnTo>
                <a:lnTo>
                  <a:pt x="28694" y="8541"/>
                </a:lnTo>
                <a:lnTo>
                  <a:pt x="188596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2" name="SMARTPenAnnotation87"/>
          <p:cNvSpPr/>
          <p:nvPr/>
        </p:nvSpPr>
        <p:spPr>
          <a:xfrm>
            <a:off x="7118136" y="4269104"/>
            <a:ext cx="34187" cy="205742"/>
          </a:xfrm>
          <a:custGeom>
            <a:avLst/>
            <a:gdLst/>
            <a:ahLst/>
            <a:cxnLst/>
            <a:rect l="0" t="0" r="0" b="0"/>
            <a:pathLst>
              <a:path w="34187" h="205742">
                <a:moveTo>
                  <a:pt x="8469" y="0"/>
                </a:moveTo>
                <a:lnTo>
                  <a:pt x="1088" y="0"/>
                </a:lnTo>
                <a:lnTo>
                  <a:pt x="691" y="953"/>
                </a:lnTo>
                <a:lnTo>
                  <a:pt x="0" y="7381"/>
                </a:lnTo>
                <a:lnTo>
                  <a:pt x="918" y="8731"/>
                </a:lnTo>
                <a:lnTo>
                  <a:pt x="2483" y="10583"/>
                </a:lnTo>
                <a:lnTo>
                  <a:pt x="7286" y="15849"/>
                </a:lnTo>
                <a:lnTo>
                  <a:pt x="7943" y="19109"/>
                </a:lnTo>
                <a:lnTo>
                  <a:pt x="8235" y="23733"/>
                </a:lnTo>
                <a:lnTo>
                  <a:pt x="8365" y="28963"/>
                </a:lnTo>
                <a:lnTo>
                  <a:pt x="8466" y="67073"/>
                </a:lnTo>
                <a:lnTo>
                  <a:pt x="9419" y="71386"/>
                </a:lnTo>
                <a:lnTo>
                  <a:pt x="11007" y="75213"/>
                </a:lnTo>
                <a:lnTo>
                  <a:pt x="13019" y="78717"/>
                </a:lnTo>
                <a:lnTo>
                  <a:pt x="14359" y="82959"/>
                </a:lnTo>
                <a:lnTo>
                  <a:pt x="15254" y="87691"/>
                </a:lnTo>
                <a:lnTo>
                  <a:pt x="15849" y="92751"/>
                </a:lnTo>
                <a:lnTo>
                  <a:pt x="16246" y="98029"/>
                </a:lnTo>
                <a:lnTo>
                  <a:pt x="16512" y="103453"/>
                </a:lnTo>
                <a:lnTo>
                  <a:pt x="16885" y="117648"/>
                </a:lnTo>
                <a:lnTo>
                  <a:pt x="16937" y="121295"/>
                </a:lnTo>
                <a:lnTo>
                  <a:pt x="17924" y="125631"/>
                </a:lnTo>
                <a:lnTo>
                  <a:pt x="19535" y="130427"/>
                </a:lnTo>
                <a:lnTo>
                  <a:pt x="21561" y="135529"/>
                </a:lnTo>
                <a:lnTo>
                  <a:pt x="22912" y="139883"/>
                </a:lnTo>
                <a:lnTo>
                  <a:pt x="23813" y="143738"/>
                </a:lnTo>
                <a:lnTo>
                  <a:pt x="24414" y="147260"/>
                </a:lnTo>
                <a:lnTo>
                  <a:pt x="24813" y="150561"/>
                </a:lnTo>
                <a:lnTo>
                  <a:pt x="25258" y="156769"/>
                </a:lnTo>
                <a:lnTo>
                  <a:pt x="25455" y="165243"/>
                </a:lnTo>
                <a:lnTo>
                  <a:pt x="25604" y="191090"/>
                </a:lnTo>
                <a:lnTo>
                  <a:pt x="26560" y="193116"/>
                </a:lnTo>
                <a:lnTo>
                  <a:pt x="28150" y="194467"/>
                </a:lnTo>
                <a:lnTo>
                  <a:pt x="30161" y="195367"/>
                </a:lnTo>
                <a:lnTo>
                  <a:pt x="31503" y="196920"/>
                </a:lnTo>
                <a:lnTo>
                  <a:pt x="32398" y="198908"/>
                </a:lnTo>
                <a:lnTo>
                  <a:pt x="34186" y="2057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3" name="SMARTPenAnnotation88"/>
          <p:cNvSpPr/>
          <p:nvPr/>
        </p:nvSpPr>
        <p:spPr>
          <a:xfrm>
            <a:off x="7255192" y="4269139"/>
            <a:ext cx="334328" cy="171414"/>
          </a:xfrm>
          <a:custGeom>
            <a:avLst/>
            <a:gdLst/>
            <a:ahLst/>
            <a:cxnLst/>
            <a:rect l="0" t="0" r="0" b="0"/>
            <a:pathLst>
              <a:path w="334328" h="171414">
                <a:moveTo>
                  <a:pt x="0" y="59973"/>
                </a:moveTo>
                <a:lnTo>
                  <a:pt x="7381" y="52592"/>
                </a:lnTo>
                <a:lnTo>
                  <a:pt x="8043" y="49390"/>
                </a:lnTo>
                <a:lnTo>
                  <a:pt x="8220" y="47203"/>
                </a:lnTo>
                <a:lnTo>
                  <a:pt x="9290" y="44792"/>
                </a:lnTo>
                <a:lnTo>
                  <a:pt x="13019" y="39573"/>
                </a:lnTo>
                <a:lnTo>
                  <a:pt x="15347" y="36848"/>
                </a:lnTo>
                <a:lnTo>
                  <a:pt x="17851" y="34079"/>
                </a:lnTo>
                <a:lnTo>
                  <a:pt x="20473" y="31281"/>
                </a:lnTo>
                <a:lnTo>
                  <a:pt x="23173" y="29415"/>
                </a:lnTo>
                <a:lnTo>
                  <a:pt x="41740" y="21624"/>
                </a:lnTo>
                <a:lnTo>
                  <a:pt x="49666" y="16577"/>
                </a:lnTo>
                <a:lnTo>
                  <a:pt x="53113" y="13897"/>
                </a:lnTo>
                <a:lnTo>
                  <a:pt x="57316" y="12111"/>
                </a:lnTo>
                <a:lnTo>
                  <a:pt x="67066" y="10126"/>
                </a:lnTo>
                <a:lnTo>
                  <a:pt x="72334" y="8644"/>
                </a:lnTo>
                <a:lnTo>
                  <a:pt x="77750" y="6704"/>
                </a:lnTo>
                <a:lnTo>
                  <a:pt x="83266" y="4458"/>
                </a:lnTo>
                <a:lnTo>
                  <a:pt x="88848" y="2960"/>
                </a:lnTo>
                <a:lnTo>
                  <a:pt x="94474" y="1962"/>
                </a:lnTo>
                <a:lnTo>
                  <a:pt x="100131" y="1297"/>
                </a:lnTo>
                <a:lnTo>
                  <a:pt x="105806" y="853"/>
                </a:lnTo>
                <a:lnTo>
                  <a:pt x="111495" y="557"/>
                </a:lnTo>
                <a:lnTo>
                  <a:pt x="126063" y="141"/>
                </a:lnTo>
                <a:lnTo>
                  <a:pt x="144071" y="0"/>
                </a:lnTo>
                <a:lnTo>
                  <a:pt x="148435" y="941"/>
                </a:lnTo>
                <a:lnTo>
                  <a:pt x="159127" y="5864"/>
                </a:lnTo>
                <a:lnTo>
                  <a:pt x="165338" y="7349"/>
                </a:lnTo>
                <a:lnTo>
                  <a:pt x="171274" y="10550"/>
                </a:lnTo>
                <a:lnTo>
                  <a:pt x="174190" y="12737"/>
                </a:lnTo>
                <a:lnTo>
                  <a:pt x="179970" y="15167"/>
                </a:lnTo>
                <a:lnTo>
                  <a:pt x="182845" y="15815"/>
                </a:lnTo>
                <a:lnTo>
                  <a:pt x="184762" y="17199"/>
                </a:lnTo>
                <a:lnTo>
                  <a:pt x="186039" y="19075"/>
                </a:lnTo>
                <a:lnTo>
                  <a:pt x="187459" y="23698"/>
                </a:lnTo>
                <a:lnTo>
                  <a:pt x="188090" y="28928"/>
                </a:lnTo>
                <a:lnTo>
                  <a:pt x="187307" y="32609"/>
                </a:lnTo>
                <a:lnTo>
                  <a:pt x="185831" y="36968"/>
                </a:lnTo>
                <a:lnTo>
                  <a:pt x="183895" y="41779"/>
                </a:lnTo>
                <a:lnTo>
                  <a:pt x="181651" y="45939"/>
                </a:lnTo>
                <a:lnTo>
                  <a:pt x="179203" y="49664"/>
                </a:lnTo>
                <a:lnTo>
                  <a:pt x="176619" y="53101"/>
                </a:lnTo>
                <a:lnTo>
                  <a:pt x="173943" y="56344"/>
                </a:lnTo>
                <a:lnTo>
                  <a:pt x="171207" y="59459"/>
                </a:lnTo>
                <a:lnTo>
                  <a:pt x="168430" y="62488"/>
                </a:lnTo>
                <a:lnTo>
                  <a:pt x="160266" y="70933"/>
                </a:lnTo>
                <a:lnTo>
                  <a:pt x="130101" y="101310"/>
                </a:lnTo>
                <a:lnTo>
                  <a:pt x="125786" y="106581"/>
                </a:lnTo>
                <a:lnTo>
                  <a:pt x="121958" y="112000"/>
                </a:lnTo>
                <a:lnTo>
                  <a:pt x="118452" y="117518"/>
                </a:lnTo>
                <a:lnTo>
                  <a:pt x="115163" y="122148"/>
                </a:lnTo>
                <a:lnTo>
                  <a:pt x="112018" y="126189"/>
                </a:lnTo>
                <a:lnTo>
                  <a:pt x="108969" y="129835"/>
                </a:lnTo>
                <a:lnTo>
                  <a:pt x="105031" y="133217"/>
                </a:lnTo>
                <a:lnTo>
                  <a:pt x="100501" y="136425"/>
                </a:lnTo>
                <a:lnTo>
                  <a:pt x="95576" y="139516"/>
                </a:lnTo>
                <a:lnTo>
                  <a:pt x="92292" y="142530"/>
                </a:lnTo>
                <a:lnTo>
                  <a:pt x="90103" y="145490"/>
                </a:lnTo>
                <a:lnTo>
                  <a:pt x="88644" y="148417"/>
                </a:lnTo>
                <a:lnTo>
                  <a:pt x="86718" y="150368"/>
                </a:lnTo>
                <a:lnTo>
                  <a:pt x="84483" y="151669"/>
                </a:lnTo>
                <a:lnTo>
                  <a:pt x="78601" y="153757"/>
                </a:lnTo>
                <a:lnTo>
                  <a:pt x="78118" y="154881"/>
                </a:lnTo>
                <a:lnTo>
                  <a:pt x="77439" y="160061"/>
                </a:lnTo>
                <a:lnTo>
                  <a:pt x="77279" y="161606"/>
                </a:lnTo>
                <a:lnTo>
                  <a:pt x="78190" y="162018"/>
                </a:lnTo>
                <a:lnTo>
                  <a:pt x="81741" y="162477"/>
                </a:lnTo>
                <a:lnTo>
                  <a:pt x="83069" y="163552"/>
                </a:lnTo>
                <a:lnTo>
                  <a:pt x="83954" y="165220"/>
                </a:lnTo>
                <a:lnTo>
                  <a:pt x="84545" y="167285"/>
                </a:lnTo>
                <a:lnTo>
                  <a:pt x="85890" y="168662"/>
                </a:lnTo>
                <a:lnTo>
                  <a:pt x="87741" y="169580"/>
                </a:lnTo>
                <a:lnTo>
                  <a:pt x="92336" y="170600"/>
                </a:lnTo>
                <a:lnTo>
                  <a:pt x="100278" y="171174"/>
                </a:lnTo>
                <a:lnTo>
                  <a:pt x="109616" y="171344"/>
                </a:lnTo>
                <a:lnTo>
                  <a:pt x="147049" y="171413"/>
                </a:lnTo>
                <a:lnTo>
                  <a:pt x="156160" y="168874"/>
                </a:lnTo>
                <a:lnTo>
                  <a:pt x="166559" y="165524"/>
                </a:lnTo>
                <a:lnTo>
                  <a:pt x="172000" y="164631"/>
                </a:lnTo>
                <a:lnTo>
                  <a:pt x="177531" y="164034"/>
                </a:lnTo>
                <a:lnTo>
                  <a:pt x="183124" y="163637"/>
                </a:lnTo>
                <a:lnTo>
                  <a:pt x="188759" y="163373"/>
                </a:lnTo>
                <a:lnTo>
                  <a:pt x="194419" y="163196"/>
                </a:lnTo>
                <a:lnTo>
                  <a:pt x="201050" y="162126"/>
                </a:lnTo>
                <a:lnTo>
                  <a:pt x="208329" y="160460"/>
                </a:lnTo>
                <a:lnTo>
                  <a:pt x="216038" y="158397"/>
                </a:lnTo>
                <a:lnTo>
                  <a:pt x="223084" y="157022"/>
                </a:lnTo>
                <a:lnTo>
                  <a:pt x="229685" y="156104"/>
                </a:lnTo>
                <a:lnTo>
                  <a:pt x="235991" y="155494"/>
                </a:lnTo>
                <a:lnTo>
                  <a:pt x="242099" y="154133"/>
                </a:lnTo>
                <a:lnTo>
                  <a:pt x="248077" y="152274"/>
                </a:lnTo>
                <a:lnTo>
                  <a:pt x="253967" y="150082"/>
                </a:lnTo>
                <a:lnTo>
                  <a:pt x="259799" y="148621"/>
                </a:lnTo>
                <a:lnTo>
                  <a:pt x="265592" y="147647"/>
                </a:lnTo>
                <a:lnTo>
                  <a:pt x="271359" y="146997"/>
                </a:lnTo>
                <a:lnTo>
                  <a:pt x="277109" y="145612"/>
                </a:lnTo>
                <a:lnTo>
                  <a:pt x="282847" y="143735"/>
                </a:lnTo>
                <a:lnTo>
                  <a:pt x="288577" y="141532"/>
                </a:lnTo>
                <a:lnTo>
                  <a:pt x="294303" y="140063"/>
                </a:lnTo>
                <a:lnTo>
                  <a:pt x="300024" y="139084"/>
                </a:lnTo>
                <a:lnTo>
                  <a:pt x="305744" y="138431"/>
                </a:lnTo>
                <a:lnTo>
                  <a:pt x="314638" y="137706"/>
                </a:lnTo>
                <a:lnTo>
                  <a:pt x="318344" y="137513"/>
                </a:lnTo>
                <a:lnTo>
                  <a:pt x="321767" y="136431"/>
                </a:lnTo>
                <a:lnTo>
                  <a:pt x="325001" y="134758"/>
                </a:lnTo>
                <a:lnTo>
                  <a:pt x="334327" y="1285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4" name="SMARTPenAnnotation89"/>
          <p:cNvSpPr/>
          <p:nvPr/>
        </p:nvSpPr>
        <p:spPr>
          <a:xfrm>
            <a:off x="6689407" y="4457700"/>
            <a:ext cx="265749" cy="42863"/>
          </a:xfrm>
          <a:custGeom>
            <a:avLst/>
            <a:gdLst/>
            <a:ahLst/>
            <a:cxnLst/>
            <a:rect l="0" t="0" r="0" b="0"/>
            <a:pathLst>
              <a:path w="265749" h="42863">
                <a:moveTo>
                  <a:pt x="0" y="42862"/>
                </a:moveTo>
                <a:lnTo>
                  <a:pt x="33520" y="42862"/>
                </a:lnTo>
                <a:lnTo>
                  <a:pt x="37587" y="41910"/>
                </a:lnTo>
                <a:lnTo>
                  <a:pt x="41251" y="40322"/>
                </a:lnTo>
                <a:lnTo>
                  <a:pt x="44646" y="38312"/>
                </a:lnTo>
                <a:lnTo>
                  <a:pt x="48814" y="36970"/>
                </a:lnTo>
                <a:lnTo>
                  <a:pt x="53497" y="36077"/>
                </a:lnTo>
                <a:lnTo>
                  <a:pt x="58525" y="35481"/>
                </a:lnTo>
                <a:lnTo>
                  <a:pt x="63782" y="34132"/>
                </a:lnTo>
                <a:lnTo>
                  <a:pt x="69191" y="32279"/>
                </a:lnTo>
                <a:lnTo>
                  <a:pt x="74702" y="30092"/>
                </a:lnTo>
                <a:lnTo>
                  <a:pt x="81234" y="28633"/>
                </a:lnTo>
                <a:lnTo>
                  <a:pt x="88446" y="27661"/>
                </a:lnTo>
                <a:lnTo>
                  <a:pt x="96112" y="27014"/>
                </a:lnTo>
                <a:lnTo>
                  <a:pt x="103127" y="26582"/>
                </a:lnTo>
                <a:lnTo>
                  <a:pt x="116002" y="26101"/>
                </a:lnTo>
                <a:lnTo>
                  <a:pt x="123054" y="25021"/>
                </a:lnTo>
                <a:lnTo>
                  <a:pt x="130614" y="23348"/>
                </a:lnTo>
                <a:lnTo>
                  <a:pt x="138511" y="21280"/>
                </a:lnTo>
                <a:lnTo>
                  <a:pt x="146633" y="19901"/>
                </a:lnTo>
                <a:lnTo>
                  <a:pt x="154906" y="18983"/>
                </a:lnTo>
                <a:lnTo>
                  <a:pt x="163278" y="18370"/>
                </a:lnTo>
                <a:lnTo>
                  <a:pt x="170764" y="17009"/>
                </a:lnTo>
                <a:lnTo>
                  <a:pt x="177661" y="15149"/>
                </a:lnTo>
                <a:lnTo>
                  <a:pt x="184163" y="12957"/>
                </a:lnTo>
                <a:lnTo>
                  <a:pt x="191355" y="11495"/>
                </a:lnTo>
                <a:lnTo>
                  <a:pt x="199008" y="10521"/>
                </a:lnTo>
                <a:lnTo>
                  <a:pt x="206967" y="9871"/>
                </a:lnTo>
                <a:lnTo>
                  <a:pt x="214178" y="9438"/>
                </a:lnTo>
                <a:lnTo>
                  <a:pt x="227270" y="8957"/>
                </a:lnTo>
                <a:lnTo>
                  <a:pt x="233429" y="7876"/>
                </a:lnTo>
                <a:lnTo>
                  <a:pt x="239439" y="6203"/>
                </a:lnTo>
                <a:lnTo>
                  <a:pt x="245351" y="4136"/>
                </a:lnTo>
                <a:lnTo>
                  <a:pt x="250245" y="2757"/>
                </a:lnTo>
                <a:lnTo>
                  <a:pt x="254460" y="1838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5" name="SMARTPenAnnotation90"/>
          <p:cNvSpPr/>
          <p:nvPr/>
        </p:nvSpPr>
        <p:spPr>
          <a:xfrm>
            <a:off x="7726680" y="4106228"/>
            <a:ext cx="574358" cy="317182"/>
          </a:xfrm>
          <a:custGeom>
            <a:avLst/>
            <a:gdLst/>
            <a:ahLst/>
            <a:cxnLst/>
            <a:rect l="0" t="0" r="0" b="0"/>
            <a:pathLst>
              <a:path w="574358" h="317182">
                <a:moveTo>
                  <a:pt x="0" y="222884"/>
                </a:moveTo>
                <a:lnTo>
                  <a:pt x="0" y="238485"/>
                </a:lnTo>
                <a:lnTo>
                  <a:pt x="2540" y="241882"/>
                </a:lnTo>
                <a:lnTo>
                  <a:pt x="9325" y="249151"/>
                </a:lnTo>
                <a:lnTo>
                  <a:pt x="62866" y="302895"/>
                </a:lnTo>
                <a:lnTo>
                  <a:pt x="65723" y="304800"/>
                </a:lnTo>
                <a:lnTo>
                  <a:pt x="79693" y="310396"/>
                </a:lnTo>
                <a:lnTo>
                  <a:pt x="91413" y="315841"/>
                </a:lnTo>
                <a:lnTo>
                  <a:pt x="95555" y="316586"/>
                </a:lnTo>
                <a:lnTo>
                  <a:pt x="111078" y="317181"/>
                </a:lnTo>
                <a:lnTo>
                  <a:pt x="111371" y="309385"/>
                </a:lnTo>
                <a:lnTo>
                  <a:pt x="111442" y="83337"/>
                </a:lnTo>
                <a:lnTo>
                  <a:pt x="113982" y="74821"/>
                </a:lnTo>
                <a:lnTo>
                  <a:pt x="118823" y="62933"/>
                </a:lnTo>
                <a:lnTo>
                  <a:pt x="125671" y="53741"/>
                </a:lnTo>
                <a:lnTo>
                  <a:pt x="127291" y="48331"/>
                </a:lnTo>
                <a:lnTo>
                  <a:pt x="129628" y="45556"/>
                </a:lnTo>
                <a:lnTo>
                  <a:pt x="137305" y="39932"/>
                </a:lnTo>
                <a:lnTo>
                  <a:pt x="144527" y="36797"/>
                </a:lnTo>
                <a:lnTo>
                  <a:pt x="151864" y="34451"/>
                </a:lnTo>
                <a:lnTo>
                  <a:pt x="166705" y="27775"/>
                </a:lnTo>
                <a:lnTo>
                  <a:pt x="183167" y="20717"/>
                </a:lnTo>
                <a:lnTo>
                  <a:pt x="200109" y="17250"/>
                </a:lnTo>
                <a:lnTo>
                  <a:pt x="217195" y="11566"/>
                </a:lnTo>
                <a:lnTo>
                  <a:pt x="228611" y="9903"/>
                </a:lnTo>
                <a:lnTo>
                  <a:pt x="242574" y="9163"/>
                </a:lnTo>
                <a:lnTo>
                  <a:pt x="258306" y="8835"/>
                </a:lnTo>
                <a:lnTo>
                  <a:pt x="274823" y="8689"/>
                </a:lnTo>
                <a:lnTo>
                  <a:pt x="291688" y="6084"/>
                </a:lnTo>
                <a:lnTo>
                  <a:pt x="308709" y="2703"/>
                </a:lnTo>
                <a:lnTo>
                  <a:pt x="325799" y="1201"/>
                </a:lnTo>
                <a:lnTo>
                  <a:pt x="342919" y="533"/>
                </a:lnTo>
                <a:lnTo>
                  <a:pt x="371163" y="157"/>
                </a:lnTo>
                <a:lnTo>
                  <a:pt x="481220" y="0"/>
                </a:lnTo>
                <a:lnTo>
                  <a:pt x="495180" y="2540"/>
                </a:lnTo>
                <a:lnTo>
                  <a:pt x="507735" y="5891"/>
                </a:lnTo>
                <a:lnTo>
                  <a:pt x="524561" y="7777"/>
                </a:lnTo>
                <a:lnTo>
                  <a:pt x="532540" y="8218"/>
                </a:lnTo>
                <a:lnTo>
                  <a:pt x="546939" y="13018"/>
                </a:lnTo>
                <a:lnTo>
                  <a:pt x="558719" y="15921"/>
                </a:lnTo>
                <a:lnTo>
                  <a:pt x="574357" y="1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6" name="SMARTPenAnnotation91"/>
          <p:cNvSpPr/>
          <p:nvPr/>
        </p:nvSpPr>
        <p:spPr>
          <a:xfrm>
            <a:off x="7932419" y="4209128"/>
            <a:ext cx="204400" cy="196728"/>
          </a:xfrm>
          <a:custGeom>
            <a:avLst/>
            <a:gdLst/>
            <a:ahLst/>
            <a:cxnLst/>
            <a:rect l="0" t="0" r="0" b="0"/>
            <a:pathLst>
              <a:path w="204400" h="196728">
                <a:moveTo>
                  <a:pt x="25718" y="8542"/>
                </a:moveTo>
                <a:lnTo>
                  <a:pt x="17177" y="8542"/>
                </a:lnTo>
                <a:lnTo>
                  <a:pt x="37298" y="8542"/>
                </a:lnTo>
                <a:lnTo>
                  <a:pt x="41058" y="7589"/>
                </a:lnTo>
                <a:lnTo>
                  <a:pt x="45470" y="6001"/>
                </a:lnTo>
                <a:lnTo>
                  <a:pt x="50316" y="3991"/>
                </a:lnTo>
                <a:lnTo>
                  <a:pt x="54498" y="2650"/>
                </a:lnTo>
                <a:lnTo>
                  <a:pt x="58241" y="1757"/>
                </a:lnTo>
                <a:lnTo>
                  <a:pt x="61688" y="1161"/>
                </a:lnTo>
                <a:lnTo>
                  <a:pt x="65890" y="764"/>
                </a:lnTo>
                <a:lnTo>
                  <a:pt x="70597" y="499"/>
                </a:lnTo>
                <a:lnTo>
                  <a:pt x="80907" y="204"/>
                </a:lnTo>
                <a:lnTo>
                  <a:pt x="104154" y="0"/>
                </a:lnTo>
                <a:lnTo>
                  <a:pt x="107535" y="942"/>
                </a:lnTo>
                <a:lnTo>
                  <a:pt x="113834" y="4529"/>
                </a:lnTo>
                <a:lnTo>
                  <a:pt x="117799" y="5867"/>
                </a:lnTo>
                <a:lnTo>
                  <a:pt x="122348" y="6758"/>
                </a:lnTo>
                <a:lnTo>
                  <a:pt x="127286" y="7353"/>
                </a:lnTo>
                <a:lnTo>
                  <a:pt x="130577" y="8702"/>
                </a:lnTo>
                <a:lnTo>
                  <a:pt x="132772" y="10553"/>
                </a:lnTo>
                <a:lnTo>
                  <a:pt x="136294" y="15818"/>
                </a:lnTo>
                <a:lnTo>
                  <a:pt x="136776" y="19078"/>
                </a:lnTo>
                <a:lnTo>
                  <a:pt x="136904" y="21281"/>
                </a:lnTo>
                <a:lnTo>
                  <a:pt x="136037" y="22750"/>
                </a:lnTo>
                <a:lnTo>
                  <a:pt x="134507" y="23729"/>
                </a:lnTo>
                <a:lnTo>
                  <a:pt x="129757" y="25300"/>
                </a:lnTo>
                <a:lnTo>
                  <a:pt x="124383" y="30123"/>
                </a:lnTo>
                <a:lnTo>
                  <a:pt x="121976" y="31502"/>
                </a:lnTo>
                <a:lnTo>
                  <a:pt x="116759" y="33033"/>
                </a:lnTo>
                <a:lnTo>
                  <a:pt x="111266" y="36254"/>
                </a:lnTo>
                <a:lnTo>
                  <a:pt x="108468" y="38447"/>
                </a:lnTo>
                <a:lnTo>
                  <a:pt x="102818" y="40883"/>
                </a:lnTo>
                <a:lnTo>
                  <a:pt x="97133" y="41966"/>
                </a:lnTo>
                <a:lnTo>
                  <a:pt x="91429" y="42447"/>
                </a:lnTo>
                <a:lnTo>
                  <a:pt x="85721" y="42661"/>
                </a:lnTo>
                <a:lnTo>
                  <a:pt x="77173" y="42831"/>
                </a:lnTo>
                <a:lnTo>
                  <a:pt x="77154" y="42832"/>
                </a:lnTo>
                <a:lnTo>
                  <a:pt x="135648" y="42832"/>
                </a:lnTo>
                <a:lnTo>
                  <a:pt x="140914" y="43784"/>
                </a:lnTo>
                <a:lnTo>
                  <a:pt x="146331" y="45372"/>
                </a:lnTo>
                <a:lnTo>
                  <a:pt x="151847" y="47382"/>
                </a:lnTo>
                <a:lnTo>
                  <a:pt x="156476" y="48723"/>
                </a:lnTo>
                <a:lnTo>
                  <a:pt x="160515" y="49617"/>
                </a:lnTo>
                <a:lnTo>
                  <a:pt x="164161" y="50212"/>
                </a:lnTo>
                <a:lnTo>
                  <a:pt x="167543" y="51562"/>
                </a:lnTo>
                <a:lnTo>
                  <a:pt x="173842" y="55602"/>
                </a:lnTo>
                <a:lnTo>
                  <a:pt x="179816" y="58032"/>
                </a:lnTo>
                <a:lnTo>
                  <a:pt x="182743" y="58680"/>
                </a:lnTo>
                <a:lnTo>
                  <a:pt x="188534" y="61941"/>
                </a:lnTo>
                <a:lnTo>
                  <a:pt x="191413" y="64144"/>
                </a:lnTo>
                <a:lnTo>
                  <a:pt x="193331" y="66564"/>
                </a:lnTo>
                <a:lnTo>
                  <a:pt x="194609" y="69131"/>
                </a:lnTo>
                <a:lnTo>
                  <a:pt x="195463" y="71794"/>
                </a:lnTo>
                <a:lnTo>
                  <a:pt x="198950" y="77294"/>
                </a:lnTo>
                <a:lnTo>
                  <a:pt x="201213" y="80094"/>
                </a:lnTo>
                <a:lnTo>
                  <a:pt x="202723" y="82913"/>
                </a:lnTo>
                <a:lnTo>
                  <a:pt x="204399" y="88586"/>
                </a:lnTo>
                <a:lnTo>
                  <a:pt x="203893" y="91432"/>
                </a:lnTo>
                <a:lnTo>
                  <a:pt x="200793" y="97134"/>
                </a:lnTo>
                <a:lnTo>
                  <a:pt x="198632" y="100941"/>
                </a:lnTo>
                <a:lnTo>
                  <a:pt x="193691" y="110250"/>
                </a:lnTo>
                <a:lnTo>
                  <a:pt x="185555" y="126202"/>
                </a:lnTo>
                <a:lnTo>
                  <a:pt x="181806" y="130797"/>
                </a:lnTo>
                <a:lnTo>
                  <a:pt x="177402" y="134813"/>
                </a:lnTo>
                <a:lnTo>
                  <a:pt x="172561" y="138442"/>
                </a:lnTo>
                <a:lnTo>
                  <a:pt x="167428" y="142767"/>
                </a:lnTo>
                <a:lnTo>
                  <a:pt x="162102" y="147555"/>
                </a:lnTo>
                <a:lnTo>
                  <a:pt x="151103" y="157955"/>
                </a:lnTo>
                <a:lnTo>
                  <a:pt x="139865" y="168928"/>
                </a:lnTo>
                <a:lnTo>
                  <a:pt x="134201" y="173568"/>
                </a:lnTo>
                <a:lnTo>
                  <a:pt x="128520" y="177614"/>
                </a:lnTo>
                <a:lnTo>
                  <a:pt x="122828" y="181265"/>
                </a:lnTo>
                <a:lnTo>
                  <a:pt x="116175" y="183698"/>
                </a:lnTo>
                <a:lnTo>
                  <a:pt x="108883" y="185320"/>
                </a:lnTo>
                <a:lnTo>
                  <a:pt x="101164" y="186401"/>
                </a:lnTo>
                <a:lnTo>
                  <a:pt x="94113" y="188075"/>
                </a:lnTo>
                <a:lnTo>
                  <a:pt x="87507" y="190143"/>
                </a:lnTo>
                <a:lnTo>
                  <a:pt x="81198" y="192474"/>
                </a:lnTo>
                <a:lnTo>
                  <a:pt x="76040" y="194028"/>
                </a:lnTo>
                <a:lnTo>
                  <a:pt x="71649" y="195064"/>
                </a:lnTo>
                <a:lnTo>
                  <a:pt x="67768" y="195755"/>
                </a:lnTo>
                <a:lnTo>
                  <a:pt x="63276" y="196216"/>
                </a:lnTo>
                <a:lnTo>
                  <a:pt x="58376" y="196523"/>
                </a:lnTo>
                <a:lnTo>
                  <a:pt x="53206" y="196727"/>
                </a:lnTo>
                <a:lnTo>
                  <a:pt x="48806" y="195911"/>
                </a:lnTo>
                <a:lnTo>
                  <a:pt x="44921" y="194415"/>
                </a:lnTo>
                <a:lnTo>
                  <a:pt x="41377" y="192465"/>
                </a:lnTo>
                <a:lnTo>
                  <a:pt x="38062" y="191165"/>
                </a:lnTo>
                <a:lnTo>
                  <a:pt x="31840" y="189720"/>
                </a:lnTo>
                <a:lnTo>
                  <a:pt x="25899" y="189078"/>
                </a:lnTo>
                <a:lnTo>
                  <a:pt x="20083" y="188792"/>
                </a:lnTo>
                <a:lnTo>
                  <a:pt x="14324" y="188665"/>
                </a:lnTo>
                <a:lnTo>
                  <a:pt x="11455" y="187679"/>
                </a:lnTo>
                <a:lnTo>
                  <a:pt x="5725" y="184043"/>
                </a:lnTo>
                <a:lnTo>
                  <a:pt x="0" y="1799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52" name="Group 3251"/>
          <p:cNvGrpSpPr/>
          <p:nvPr/>
        </p:nvGrpSpPr>
        <p:grpSpPr>
          <a:xfrm>
            <a:off x="4657725" y="4432087"/>
            <a:ext cx="4311957" cy="1697241"/>
            <a:chOff x="4657725" y="4432087"/>
            <a:chExt cx="4311957" cy="1697241"/>
          </a:xfrm>
        </p:grpSpPr>
        <p:sp>
          <p:nvSpPr>
            <p:cNvPr id="3187" name="SMARTPenAnnotation92"/>
            <p:cNvSpPr/>
            <p:nvPr/>
          </p:nvSpPr>
          <p:spPr>
            <a:xfrm>
              <a:off x="4983619" y="4594869"/>
              <a:ext cx="197029" cy="213939"/>
            </a:xfrm>
            <a:custGeom>
              <a:avLst/>
              <a:gdLst/>
              <a:ahLst/>
              <a:cxnLst/>
              <a:rect l="0" t="0" r="0" b="0"/>
              <a:pathLst>
                <a:path w="197029" h="213939">
                  <a:moveTo>
                    <a:pt x="145593" y="8563"/>
                  </a:moveTo>
                  <a:lnTo>
                    <a:pt x="137374" y="344"/>
                  </a:lnTo>
                  <a:lnTo>
                    <a:pt x="132574" y="95"/>
                  </a:lnTo>
                  <a:lnTo>
                    <a:pt x="116878" y="0"/>
                  </a:lnTo>
                  <a:lnTo>
                    <a:pt x="114068" y="949"/>
                  </a:lnTo>
                  <a:lnTo>
                    <a:pt x="108404" y="4544"/>
                  </a:lnTo>
                  <a:lnTo>
                    <a:pt x="102712" y="6777"/>
                  </a:lnTo>
                  <a:lnTo>
                    <a:pt x="99861" y="7372"/>
                  </a:lnTo>
                  <a:lnTo>
                    <a:pt x="96055" y="9674"/>
                  </a:lnTo>
                  <a:lnTo>
                    <a:pt x="91613" y="13114"/>
                  </a:lnTo>
                  <a:lnTo>
                    <a:pt x="86746" y="17312"/>
                  </a:lnTo>
                  <a:lnTo>
                    <a:pt x="82549" y="20111"/>
                  </a:lnTo>
                  <a:lnTo>
                    <a:pt x="78799" y="21977"/>
                  </a:lnTo>
                  <a:lnTo>
                    <a:pt x="75346" y="23221"/>
                  </a:lnTo>
                  <a:lnTo>
                    <a:pt x="72092" y="25955"/>
                  </a:lnTo>
                  <a:lnTo>
                    <a:pt x="68970" y="29682"/>
                  </a:lnTo>
                  <a:lnTo>
                    <a:pt x="65936" y="34073"/>
                  </a:lnTo>
                  <a:lnTo>
                    <a:pt x="62009" y="37000"/>
                  </a:lnTo>
                  <a:lnTo>
                    <a:pt x="57485" y="38951"/>
                  </a:lnTo>
                  <a:lnTo>
                    <a:pt x="52564" y="40251"/>
                  </a:lnTo>
                  <a:lnTo>
                    <a:pt x="48331" y="42071"/>
                  </a:lnTo>
                  <a:lnTo>
                    <a:pt x="44557" y="44237"/>
                  </a:lnTo>
                  <a:lnTo>
                    <a:pt x="41088" y="46633"/>
                  </a:lnTo>
                  <a:lnTo>
                    <a:pt x="37823" y="49183"/>
                  </a:lnTo>
                  <a:lnTo>
                    <a:pt x="34694" y="51836"/>
                  </a:lnTo>
                  <a:lnTo>
                    <a:pt x="28677" y="57323"/>
                  </a:lnTo>
                  <a:lnTo>
                    <a:pt x="22828" y="62937"/>
                  </a:lnTo>
                  <a:lnTo>
                    <a:pt x="20887" y="65767"/>
                  </a:lnTo>
                  <a:lnTo>
                    <a:pt x="18731" y="71452"/>
                  </a:lnTo>
                  <a:lnTo>
                    <a:pt x="15232" y="77153"/>
                  </a:lnTo>
                  <a:lnTo>
                    <a:pt x="12966" y="80008"/>
                  </a:lnTo>
                  <a:lnTo>
                    <a:pt x="10502" y="81910"/>
                  </a:lnTo>
                  <a:lnTo>
                    <a:pt x="7908" y="83179"/>
                  </a:lnTo>
                  <a:lnTo>
                    <a:pt x="5225" y="84024"/>
                  </a:lnTo>
                  <a:lnTo>
                    <a:pt x="3437" y="85541"/>
                  </a:lnTo>
                  <a:lnTo>
                    <a:pt x="2245" y="87504"/>
                  </a:lnTo>
                  <a:lnTo>
                    <a:pt x="331" y="92948"/>
                  </a:lnTo>
                  <a:lnTo>
                    <a:pt x="0" y="98442"/>
                  </a:lnTo>
                  <a:lnTo>
                    <a:pt x="906" y="99915"/>
                  </a:lnTo>
                  <a:lnTo>
                    <a:pt x="2463" y="100897"/>
                  </a:lnTo>
                  <a:lnTo>
                    <a:pt x="6732" y="101988"/>
                  </a:lnTo>
                  <a:lnTo>
                    <a:pt x="11805" y="102473"/>
                  </a:lnTo>
                  <a:lnTo>
                    <a:pt x="17883" y="102784"/>
                  </a:lnTo>
                  <a:lnTo>
                    <a:pt x="36183" y="102851"/>
                  </a:lnTo>
                  <a:lnTo>
                    <a:pt x="40268" y="103806"/>
                  </a:lnTo>
                  <a:lnTo>
                    <a:pt x="44896" y="105396"/>
                  </a:lnTo>
                  <a:lnTo>
                    <a:pt x="49887" y="107409"/>
                  </a:lnTo>
                  <a:lnTo>
                    <a:pt x="54166" y="108750"/>
                  </a:lnTo>
                  <a:lnTo>
                    <a:pt x="57972" y="109645"/>
                  </a:lnTo>
                  <a:lnTo>
                    <a:pt x="61461" y="110241"/>
                  </a:lnTo>
                  <a:lnTo>
                    <a:pt x="65693" y="110638"/>
                  </a:lnTo>
                  <a:lnTo>
                    <a:pt x="70419" y="110903"/>
                  </a:lnTo>
                  <a:lnTo>
                    <a:pt x="80750" y="111198"/>
                  </a:lnTo>
                  <a:lnTo>
                    <a:pt x="91691" y="111329"/>
                  </a:lnTo>
                  <a:lnTo>
                    <a:pt x="97276" y="112316"/>
                  </a:lnTo>
                  <a:lnTo>
                    <a:pt x="102904" y="113927"/>
                  </a:lnTo>
                  <a:lnTo>
                    <a:pt x="108561" y="115953"/>
                  </a:lnTo>
                  <a:lnTo>
                    <a:pt x="114238" y="117304"/>
                  </a:lnTo>
                  <a:lnTo>
                    <a:pt x="119927" y="118205"/>
                  </a:lnTo>
                  <a:lnTo>
                    <a:pt x="125625" y="118805"/>
                  </a:lnTo>
                  <a:lnTo>
                    <a:pt x="130376" y="119205"/>
                  </a:lnTo>
                  <a:lnTo>
                    <a:pt x="134496" y="119472"/>
                  </a:lnTo>
                  <a:lnTo>
                    <a:pt x="138195" y="119650"/>
                  </a:lnTo>
                  <a:lnTo>
                    <a:pt x="142566" y="120721"/>
                  </a:lnTo>
                  <a:lnTo>
                    <a:pt x="147385" y="122388"/>
                  </a:lnTo>
                  <a:lnTo>
                    <a:pt x="152503" y="124451"/>
                  </a:lnTo>
                  <a:lnTo>
                    <a:pt x="156867" y="126779"/>
                  </a:lnTo>
                  <a:lnTo>
                    <a:pt x="160729" y="129284"/>
                  </a:lnTo>
                  <a:lnTo>
                    <a:pt x="164256" y="131906"/>
                  </a:lnTo>
                  <a:lnTo>
                    <a:pt x="167560" y="134607"/>
                  </a:lnTo>
                  <a:lnTo>
                    <a:pt x="170715" y="137360"/>
                  </a:lnTo>
                  <a:lnTo>
                    <a:pt x="176761" y="142959"/>
                  </a:lnTo>
                  <a:lnTo>
                    <a:pt x="182623" y="148622"/>
                  </a:lnTo>
                  <a:lnTo>
                    <a:pt x="184567" y="151466"/>
                  </a:lnTo>
                  <a:lnTo>
                    <a:pt x="186727" y="157166"/>
                  </a:lnTo>
                  <a:lnTo>
                    <a:pt x="187944" y="161178"/>
                  </a:lnTo>
                  <a:lnTo>
                    <a:pt x="192855" y="166919"/>
                  </a:lnTo>
                  <a:lnTo>
                    <a:pt x="193293" y="169378"/>
                  </a:lnTo>
                  <a:lnTo>
                    <a:pt x="192634" y="171971"/>
                  </a:lnTo>
                  <a:lnTo>
                    <a:pt x="189281" y="178424"/>
                  </a:lnTo>
                  <a:lnTo>
                    <a:pt x="188700" y="184093"/>
                  </a:lnTo>
                  <a:lnTo>
                    <a:pt x="186714" y="185591"/>
                  </a:lnTo>
                  <a:lnTo>
                    <a:pt x="183484" y="186589"/>
                  </a:lnTo>
                  <a:lnTo>
                    <a:pt x="179426" y="187254"/>
                  </a:lnTo>
                  <a:lnTo>
                    <a:pt x="175768" y="188651"/>
                  </a:lnTo>
                  <a:lnTo>
                    <a:pt x="172377" y="190534"/>
                  </a:lnTo>
                  <a:lnTo>
                    <a:pt x="169164" y="192742"/>
                  </a:lnTo>
                  <a:lnTo>
                    <a:pt x="163054" y="197735"/>
                  </a:lnTo>
                  <a:lnTo>
                    <a:pt x="160091" y="200401"/>
                  </a:lnTo>
                  <a:lnTo>
                    <a:pt x="157164" y="202177"/>
                  </a:lnTo>
                  <a:lnTo>
                    <a:pt x="151371" y="204151"/>
                  </a:lnTo>
                  <a:lnTo>
                    <a:pt x="147540" y="204678"/>
                  </a:lnTo>
                  <a:lnTo>
                    <a:pt x="143081" y="205029"/>
                  </a:lnTo>
                  <a:lnTo>
                    <a:pt x="138204" y="205263"/>
                  </a:lnTo>
                  <a:lnTo>
                    <a:pt x="133999" y="206371"/>
                  </a:lnTo>
                  <a:lnTo>
                    <a:pt x="130244" y="208063"/>
                  </a:lnTo>
                  <a:lnTo>
                    <a:pt x="126788" y="210143"/>
                  </a:lnTo>
                  <a:lnTo>
                    <a:pt x="122579" y="211529"/>
                  </a:lnTo>
                  <a:lnTo>
                    <a:pt x="117868" y="212454"/>
                  </a:lnTo>
                  <a:lnTo>
                    <a:pt x="112822" y="213070"/>
                  </a:lnTo>
                  <a:lnTo>
                    <a:pt x="107553" y="213481"/>
                  </a:lnTo>
                  <a:lnTo>
                    <a:pt x="102136" y="213755"/>
                  </a:lnTo>
                  <a:lnTo>
                    <a:pt x="96619" y="213938"/>
                  </a:lnTo>
                  <a:lnTo>
                    <a:pt x="91989" y="213107"/>
                  </a:lnTo>
                  <a:lnTo>
                    <a:pt x="87949" y="211601"/>
                  </a:lnTo>
                  <a:lnTo>
                    <a:pt x="84304" y="209644"/>
                  </a:lnTo>
                  <a:lnTo>
                    <a:pt x="79969" y="208340"/>
                  </a:lnTo>
                  <a:lnTo>
                    <a:pt x="75173" y="207470"/>
                  </a:lnTo>
                  <a:lnTo>
                    <a:pt x="62891" y="206074"/>
                  </a:lnTo>
                  <a:lnTo>
                    <a:pt x="58672" y="203343"/>
                  </a:lnTo>
                  <a:lnTo>
                    <a:pt x="56213" y="201282"/>
                  </a:lnTo>
                  <a:lnTo>
                    <a:pt x="53621" y="199907"/>
                  </a:lnTo>
                  <a:lnTo>
                    <a:pt x="48202" y="198380"/>
                  </a:lnTo>
                  <a:lnTo>
                    <a:pt x="46375" y="197021"/>
                  </a:lnTo>
                  <a:lnTo>
                    <a:pt x="45158" y="195161"/>
                  </a:lnTo>
                  <a:lnTo>
                    <a:pt x="44346" y="192969"/>
                  </a:lnTo>
                  <a:lnTo>
                    <a:pt x="42853" y="191508"/>
                  </a:lnTo>
                  <a:lnTo>
                    <a:pt x="40905" y="190534"/>
                  </a:lnTo>
                  <a:lnTo>
                    <a:pt x="35485" y="188970"/>
                  </a:lnTo>
                  <a:lnTo>
                    <a:pt x="35992" y="187890"/>
                  </a:lnTo>
                  <a:lnTo>
                    <a:pt x="39096" y="184148"/>
                  </a:lnTo>
                  <a:lnTo>
                    <a:pt x="40305" y="181818"/>
                  </a:lnTo>
                  <a:lnTo>
                    <a:pt x="41649" y="176688"/>
                  </a:lnTo>
                  <a:lnTo>
                    <a:pt x="44786" y="171233"/>
                  </a:lnTo>
                  <a:lnTo>
                    <a:pt x="49355" y="165633"/>
                  </a:lnTo>
                  <a:lnTo>
                    <a:pt x="54561" y="159970"/>
                  </a:lnTo>
                  <a:lnTo>
                    <a:pt x="58234" y="157126"/>
                  </a:lnTo>
                  <a:lnTo>
                    <a:pt x="62589" y="154277"/>
                  </a:lnTo>
                  <a:lnTo>
                    <a:pt x="67397" y="151426"/>
                  </a:lnTo>
                  <a:lnTo>
                    <a:pt x="71555" y="148573"/>
                  </a:lnTo>
                  <a:lnTo>
                    <a:pt x="75279" y="145718"/>
                  </a:lnTo>
                  <a:lnTo>
                    <a:pt x="78715" y="142862"/>
                  </a:lnTo>
                  <a:lnTo>
                    <a:pt x="82910" y="139054"/>
                  </a:lnTo>
                  <a:lnTo>
                    <a:pt x="92652" y="129741"/>
                  </a:lnTo>
                  <a:lnTo>
                    <a:pt x="108846" y="113789"/>
                  </a:lnTo>
                  <a:lnTo>
                    <a:pt x="115380" y="109194"/>
                  </a:lnTo>
                  <a:lnTo>
                    <a:pt x="122594" y="105177"/>
                  </a:lnTo>
                  <a:lnTo>
                    <a:pt x="130260" y="101548"/>
                  </a:lnTo>
                  <a:lnTo>
                    <a:pt x="136323" y="97223"/>
                  </a:lnTo>
                  <a:lnTo>
                    <a:pt x="141318" y="92435"/>
                  </a:lnTo>
                  <a:lnTo>
                    <a:pt x="145601" y="87338"/>
                  </a:lnTo>
                  <a:lnTo>
                    <a:pt x="150361" y="83939"/>
                  </a:lnTo>
                  <a:lnTo>
                    <a:pt x="155439" y="81674"/>
                  </a:lnTo>
                  <a:lnTo>
                    <a:pt x="160729" y="80164"/>
                  </a:lnTo>
                  <a:lnTo>
                    <a:pt x="166162" y="78204"/>
                  </a:lnTo>
                  <a:lnTo>
                    <a:pt x="171688" y="75945"/>
                  </a:lnTo>
                  <a:lnTo>
                    <a:pt x="177277" y="73487"/>
                  </a:lnTo>
                  <a:lnTo>
                    <a:pt x="181003" y="70896"/>
                  </a:lnTo>
                  <a:lnTo>
                    <a:pt x="183488" y="68216"/>
                  </a:lnTo>
                  <a:lnTo>
                    <a:pt x="185143" y="65477"/>
                  </a:lnTo>
                  <a:lnTo>
                    <a:pt x="187200" y="63650"/>
                  </a:lnTo>
                  <a:lnTo>
                    <a:pt x="189523" y="62433"/>
                  </a:lnTo>
                  <a:lnTo>
                    <a:pt x="197002" y="60006"/>
                  </a:lnTo>
                  <a:lnTo>
                    <a:pt x="197028" y="599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88" name="SMARTPenAnnotation93"/>
            <p:cNvSpPr/>
            <p:nvPr/>
          </p:nvSpPr>
          <p:spPr>
            <a:xfrm>
              <a:off x="4820729" y="4509149"/>
              <a:ext cx="565185" cy="419921"/>
            </a:xfrm>
            <a:custGeom>
              <a:avLst/>
              <a:gdLst/>
              <a:ahLst/>
              <a:cxnLst/>
              <a:rect l="0" t="0" r="0" b="0"/>
              <a:pathLst>
                <a:path w="565185" h="419921">
                  <a:moveTo>
                    <a:pt x="248475" y="8558"/>
                  </a:moveTo>
                  <a:lnTo>
                    <a:pt x="241094" y="8558"/>
                  </a:lnTo>
                  <a:lnTo>
                    <a:pt x="223525" y="20490"/>
                  </a:lnTo>
                  <a:lnTo>
                    <a:pt x="212402" y="28709"/>
                  </a:lnTo>
                  <a:lnTo>
                    <a:pt x="208234" y="30565"/>
                  </a:lnTo>
                  <a:lnTo>
                    <a:pt x="198523" y="32626"/>
                  </a:lnTo>
                  <a:lnTo>
                    <a:pt x="187857" y="38623"/>
                  </a:lnTo>
                  <a:lnTo>
                    <a:pt x="171142" y="50168"/>
                  </a:lnTo>
                  <a:lnTo>
                    <a:pt x="154125" y="59622"/>
                  </a:lnTo>
                  <a:lnTo>
                    <a:pt x="142724" y="66496"/>
                  </a:lnTo>
                  <a:lnTo>
                    <a:pt x="131307" y="75900"/>
                  </a:lnTo>
                  <a:lnTo>
                    <a:pt x="119883" y="86430"/>
                  </a:lnTo>
                  <a:lnTo>
                    <a:pt x="102742" y="103069"/>
                  </a:lnTo>
                  <a:lnTo>
                    <a:pt x="91313" y="113428"/>
                  </a:lnTo>
                  <a:lnTo>
                    <a:pt x="74167" y="125567"/>
                  </a:lnTo>
                  <a:lnTo>
                    <a:pt x="62738" y="135492"/>
                  </a:lnTo>
                  <a:lnTo>
                    <a:pt x="53848" y="146253"/>
                  </a:lnTo>
                  <a:lnTo>
                    <a:pt x="46722" y="158339"/>
                  </a:lnTo>
                  <a:lnTo>
                    <a:pt x="43488" y="165562"/>
                  </a:lnTo>
                  <a:lnTo>
                    <a:pt x="40380" y="173234"/>
                  </a:lnTo>
                  <a:lnTo>
                    <a:pt x="37355" y="180255"/>
                  </a:lnTo>
                  <a:lnTo>
                    <a:pt x="31454" y="193135"/>
                  </a:lnTo>
                  <a:lnTo>
                    <a:pt x="23117" y="205210"/>
                  </a:lnTo>
                  <a:lnTo>
                    <a:pt x="18226" y="211097"/>
                  </a:lnTo>
                  <a:lnTo>
                    <a:pt x="14966" y="216926"/>
                  </a:lnTo>
                  <a:lnTo>
                    <a:pt x="11344" y="228484"/>
                  </a:lnTo>
                  <a:lnTo>
                    <a:pt x="7193" y="239970"/>
                  </a:lnTo>
                  <a:lnTo>
                    <a:pt x="3126" y="251425"/>
                  </a:lnTo>
                  <a:lnTo>
                    <a:pt x="1319" y="262867"/>
                  </a:lnTo>
                  <a:lnTo>
                    <a:pt x="301" y="275467"/>
                  </a:lnTo>
                  <a:lnTo>
                    <a:pt x="63" y="284664"/>
                  </a:lnTo>
                  <a:lnTo>
                    <a:pt x="0" y="289784"/>
                  </a:lnTo>
                  <a:lnTo>
                    <a:pt x="2470" y="300553"/>
                  </a:lnTo>
                  <a:lnTo>
                    <a:pt x="5789" y="310736"/>
                  </a:lnTo>
                  <a:lnTo>
                    <a:pt x="7659" y="322776"/>
                  </a:lnTo>
                  <a:lnTo>
                    <a:pt x="8096" y="332678"/>
                  </a:lnTo>
                  <a:lnTo>
                    <a:pt x="10830" y="343429"/>
                  </a:lnTo>
                  <a:lnTo>
                    <a:pt x="15220" y="353604"/>
                  </a:lnTo>
                  <a:lnTo>
                    <a:pt x="23047" y="364688"/>
                  </a:lnTo>
                  <a:lnTo>
                    <a:pt x="28588" y="370991"/>
                  </a:lnTo>
                  <a:lnTo>
                    <a:pt x="45797" y="382798"/>
                  </a:lnTo>
                  <a:lnTo>
                    <a:pt x="61897" y="394302"/>
                  </a:lnTo>
                  <a:lnTo>
                    <a:pt x="75083" y="402888"/>
                  </a:lnTo>
                  <a:lnTo>
                    <a:pt x="78588" y="405747"/>
                  </a:lnTo>
                  <a:lnTo>
                    <a:pt x="82830" y="407653"/>
                  </a:lnTo>
                  <a:lnTo>
                    <a:pt x="97901" y="411289"/>
                  </a:lnTo>
                  <a:lnTo>
                    <a:pt x="115384" y="417022"/>
                  </a:lnTo>
                  <a:lnTo>
                    <a:pt x="130269" y="418698"/>
                  </a:lnTo>
                  <a:lnTo>
                    <a:pt x="143869" y="419443"/>
                  </a:lnTo>
                  <a:lnTo>
                    <a:pt x="157216" y="419773"/>
                  </a:lnTo>
                  <a:lnTo>
                    <a:pt x="172673" y="419920"/>
                  </a:lnTo>
                  <a:lnTo>
                    <a:pt x="189068" y="417446"/>
                  </a:lnTo>
                  <a:lnTo>
                    <a:pt x="204927" y="414124"/>
                  </a:lnTo>
                  <a:lnTo>
                    <a:pt x="218326" y="412647"/>
                  </a:lnTo>
                  <a:lnTo>
                    <a:pt x="233171" y="409451"/>
                  </a:lnTo>
                  <a:lnTo>
                    <a:pt x="248341" y="404855"/>
                  </a:lnTo>
                  <a:lnTo>
                    <a:pt x="261433" y="399638"/>
                  </a:lnTo>
                  <a:lnTo>
                    <a:pt x="276142" y="396684"/>
                  </a:lnTo>
                  <a:lnTo>
                    <a:pt x="291251" y="394418"/>
                  </a:lnTo>
                  <a:lnTo>
                    <a:pt x="321554" y="385203"/>
                  </a:lnTo>
                  <a:lnTo>
                    <a:pt x="331485" y="382527"/>
                  </a:lnTo>
                  <a:lnTo>
                    <a:pt x="347599" y="377014"/>
                  </a:lnTo>
                  <a:lnTo>
                    <a:pt x="362063" y="371389"/>
                  </a:lnTo>
                  <a:lnTo>
                    <a:pt x="378016" y="365714"/>
                  </a:lnTo>
                  <a:lnTo>
                    <a:pt x="392091" y="357476"/>
                  </a:lnTo>
                  <a:lnTo>
                    <a:pt x="405650" y="348418"/>
                  </a:lnTo>
                  <a:lnTo>
                    <a:pt x="421201" y="341217"/>
                  </a:lnTo>
                  <a:lnTo>
                    <a:pt x="435097" y="332301"/>
                  </a:lnTo>
                  <a:lnTo>
                    <a:pt x="447623" y="321989"/>
                  </a:lnTo>
                  <a:lnTo>
                    <a:pt x="459541" y="311056"/>
                  </a:lnTo>
                  <a:lnTo>
                    <a:pt x="476960" y="298741"/>
                  </a:lnTo>
                  <a:lnTo>
                    <a:pt x="488454" y="289611"/>
                  </a:lnTo>
                  <a:lnTo>
                    <a:pt x="499913" y="279203"/>
                  </a:lnTo>
                  <a:lnTo>
                    <a:pt x="517074" y="262634"/>
                  </a:lnTo>
                  <a:lnTo>
                    <a:pt x="528508" y="251338"/>
                  </a:lnTo>
                  <a:lnTo>
                    <a:pt x="533271" y="244706"/>
                  </a:lnTo>
                  <a:lnTo>
                    <a:pt x="537399" y="237428"/>
                  </a:lnTo>
                  <a:lnTo>
                    <a:pt x="541104" y="229718"/>
                  </a:lnTo>
                  <a:lnTo>
                    <a:pt x="543574" y="222673"/>
                  </a:lnTo>
                  <a:lnTo>
                    <a:pt x="546318" y="209766"/>
                  </a:lnTo>
                  <a:lnTo>
                    <a:pt x="550078" y="197678"/>
                  </a:lnTo>
                  <a:lnTo>
                    <a:pt x="554923" y="185957"/>
                  </a:lnTo>
                  <a:lnTo>
                    <a:pt x="560252" y="174397"/>
                  </a:lnTo>
                  <a:lnTo>
                    <a:pt x="563255" y="162909"/>
                  </a:lnTo>
                  <a:lnTo>
                    <a:pt x="564590" y="150501"/>
                  </a:lnTo>
                  <a:lnTo>
                    <a:pt x="564946" y="143192"/>
                  </a:lnTo>
                  <a:lnTo>
                    <a:pt x="565184" y="135461"/>
                  </a:lnTo>
                  <a:lnTo>
                    <a:pt x="564389" y="128403"/>
                  </a:lnTo>
                  <a:lnTo>
                    <a:pt x="560967" y="115480"/>
                  </a:lnTo>
                  <a:lnTo>
                    <a:pt x="556270" y="103387"/>
                  </a:lnTo>
                  <a:lnTo>
                    <a:pt x="551008" y="90709"/>
                  </a:lnTo>
                  <a:lnTo>
                    <a:pt x="545495" y="75550"/>
                  </a:lnTo>
                  <a:lnTo>
                    <a:pt x="539869" y="64367"/>
                  </a:lnTo>
                  <a:lnTo>
                    <a:pt x="533241" y="55270"/>
                  </a:lnTo>
                  <a:lnTo>
                    <a:pt x="523945" y="44876"/>
                  </a:lnTo>
                  <a:lnTo>
                    <a:pt x="513464" y="33907"/>
                  </a:lnTo>
                  <a:lnTo>
                    <a:pt x="502456" y="23634"/>
                  </a:lnTo>
                  <a:lnTo>
                    <a:pt x="491213" y="15894"/>
                  </a:lnTo>
                  <a:lnTo>
                    <a:pt x="477326" y="9279"/>
                  </a:lnTo>
                  <a:lnTo>
                    <a:pt x="461629" y="4116"/>
                  </a:lnTo>
                  <a:lnTo>
                    <a:pt x="445128" y="1821"/>
                  </a:lnTo>
                  <a:lnTo>
                    <a:pt x="428269" y="801"/>
                  </a:lnTo>
                  <a:lnTo>
                    <a:pt x="410299" y="348"/>
                  </a:lnTo>
                  <a:lnTo>
                    <a:pt x="334550" y="0"/>
                  </a:lnTo>
                  <a:lnTo>
                    <a:pt x="317211" y="2532"/>
                  </a:lnTo>
                  <a:lnTo>
                    <a:pt x="299980" y="5880"/>
                  </a:lnTo>
                  <a:lnTo>
                    <a:pt x="282796" y="7368"/>
                  </a:lnTo>
                  <a:lnTo>
                    <a:pt x="268174" y="10569"/>
                  </a:lnTo>
                  <a:lnTo>
                    <a:pt x="254373" y="16119"/>
                  </a:lnTo>
                  <a:lnTo>
                    <a:pt x="238714" y="24937"/>
                  </a:lnTo>
                  <a:lnTo>
                    <a:pt x="222758" y="3427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89" name="SMARTPenAnnotation94"/>
            <p:cNvSpPr/>
            <p:nvPr/>
          </p:nvSpPr>
          <p:spPr>
            <a:xfrm>
              <a:off x="5626426" y="4689157"/>
              <a:ext cx="51427" cy="385764"/>
            </a:xfrm>
            <a:custGeom>
              <a:avLst/>
              <a:gdLst/>
              <a:ahLst/>
              <a:cxnLst/>
              <a:rect l="0" t="0" r="0" b="0"/>
              <a:pathLst>
                <a:path w="51427" h="385764">
                  <a:moveTo>
                    <a:pt x="8564" y="0"/>
                  </a:moveTo>
                  <a:lnTo>
                    <a:pt x="1182" y="0"/>
                  </a:lnTo>
                  <a:lnTo>
                    <a:pt x="785" y="953"/>
                  </a:lnTo>
                  <a:lnTo>
                    <a:pt x="61" y="8731"/>
                  </a:lnTo>
                  <a:lnTo>
                    <a:pt x="0" y="20400"/>
                  </a:lnTo>
                  <a:lnTo>
                    <a:pt x="949" y="23125"/>
                  </a:lnTo>
                  <a:lnTo>
                    <a:pt x="2535" y="25895"/>
                  </a:lnTo>
                  <a:lnTo>
                    <a:pt x="4545" y="28693"/>
                  </a:lnTo>
                  <a:lnTo>
                    <a:pt x="5884" y="32464"/>
                  </a:lnTo>
                  <a:lnTo>
                    <a:pt x="7373" y="41734"/>
                  </a:lnTo>
                  <a:lnTo>
                    <a:pt x="8211" y="53112"/>
                  </a:lnTo>
                  <a:lnTo>
                    <a:pt x="9281" y="57315"/>
                  </a:lnTo>
                  <a:lnTo>
                    <a:pt x="10947" y="62023"/>
                  </a:lnTo>
                  <a:lnTo>
                    <a:pt x="13010" y="67066"/>
                  </a:lnTo>
                  <a:lnTo>
                    <a:pt x="14385" y="72333"/>
                  </a:lnTo>
                  <a:lnTo>
                    <a:pt x="15914" y="83266"/>
                  </a:lnTo>
                  <a:lnTo>
                    <a:pt x="16321" y="89800"/>
                  </a:lnTo>
                  <a:lnTo>
                    <a:pt x="16774" y="104682"/>
                  </a:lnTo>
                  <a:lnTo>
                    <a:pt x="17847" y="111698"/>
                  </a:lnTo>
                  <a:lnTo>
                    <a:pt x="19515" y="118280"/>
                  </a:lnTo>
                  <a:lnTo>
                    <a:pt x="21580" y="124573"/>
                  </a:lnTo>
                  <a:lnTo>
                    <a:pt x="22956" y="131627"/>
                  </a:lnTo>
                  <a:lnTo>
                    <a:pt x="23874" y="139186"/>
                  </a:lnTo>
                  <a:lnTo>
                    <a:pt x="24485" y="147083"/>
                  </a:lnTo>
                  <a:lnTo>
                    <a:pt x="25846" y="155206"/>
                  </a:lnTo>
                  <a:lnTo>
                    <a:pt x="27705" y="163478"/>
                  </a:lnTo>
                  <a:lnTo>
                    <a:pt x="29897" y="171850"/>
                  </a:lnTo>
                  <a:lnTo>
                    <a:pt x="31358" y="179337"/>
                  </a:lnTo>
                  <a:lnTo>
                    <a:pt x="32332" y="186233"/>
                  </a:lnTo>
                  <a:lnTo>
                    <a:pt x="32982" y="192735"/>
                  </a:lnTo>
                  <a:lnTo>
                    <a:pt x="34368" y="199927"/>
                  </a:lnTo>
                  <a:lnTo>
                    <a:pt x="36244" y="207580"/>
                  </a:lnTo>
                  <a:lnTo>
                    <a:pt x="38447" y="215540"/>
                  </a:lnTo>
                  <a:lnTo>
                    <a:pt x="39916" y="223703"/>
                  </a:lnTo>
                  <a:lnTo>
                    <a:pt x="40895" y="232003"/>
                  </a:lnTo>
                  <a:lnTo>
                    <a:pt x="41548" y="240394"/>
                  </a:lnTo>
                  <a:lnTo>
                    <a:pt x="41983" y="247893"/>
                  </a:lnTo>
                  <a:lnTo>
                    <a:pt x="42467" y="261304"/>
                  </a:lnTo>
                  <a:lnTo>
                    <a:pt x="43548" y="268501"/>
                  </a:lnTo>
                  <a:lnTo>
                    <a:pt x="45221" y="276156"/>
                  </a:lnTo>
                  <a:lnTo>
                    <a:pt x="47290" y="284116"/>
                  </a:lnTo>
                  <a:lnTo>
                    <a:pt x="48669" y="291328"/>
                  </a:lnTo>
                  <a:lnTo>
                    <a:pt x="49588" y="298042"/>
                  </a:lnTo>
                  <a:lnTo>
                    <a:pt x="50201" y="304422"/>
                  </a:lnTo>
                  <a:lnTo>
                    <a:pt x="50609" y="310581"/>
                  </a:lnTo>
                  <a:lnTo>
                    <a:pt x="51063" y="322503"/>
                  </a:lnTo>
                  <a:lnTo>
                    <a:pt x="51354" y="344727"/>
                  </a:lnTo>
                  <a:lnTo>
                    <a:pt x="51426" y="3857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0" name="SMARTPenAnnotation95"/>
            <p:cNvSpPr/>
            <p:nvPr/>
          </p:nvSpPr>
          <p:spPr>
            <a:xfrm>
              <a:off x="5557837" y="4689522"/>
              <a:ext cx="239879" cy="162510"/>
            </a:xfrm>
            <a:custGeom>
              <a:avLst/>
              <a:gdLst/>
              <a:ahLst/>
              <a:cxnLst/>
              <a:rect l="0" t="0" r="0" b="0"/>
              <a:pathLst>
                <a:path w="239879" h="162510">
                  <a:moveTo>
                    <a:pt x="17145" y="59643"/>
                  </a:moveTo>
                  <a:lnTo>
                    <a:pt x="17145" y="51423"/>
                  </a:lnTo>
                  <a:lnTo>
                    <a:pt x="21696" y="46624"/>
                  </a:lnTo>
                  <a:lnTo>
                    <a:pt x="23989" y="45249"/>
                  </a:lnTo>
                  <a:lnTo>
                    <a:pt x="29077" y="43720"/>
                  </a:lnTo>
                  <a:lnTo>
                    <a:pt x="34513" y="40501"/>
                  </a:lnTo>
                  <a:lnTo>
                    <a:pt x="41057" y="35895"/>
                  </a:lnTo>
                  <a:lnTo>
                    <a:pt x="45469" y="33333"/>
                  </a:lnTo>
                  <a:lnTo>
                    <a:pt x="50315" y="30673"/>
                  </a:lnTo>
                  <a:lnTo>
                    <a:pt x="54499" y="28900"/>
                  </a:lnTo>
                  <a:lnTo>
                    <a:pt x="61687" y="26929"/>
                  </a:lnTo>
                  <a:lnTo>
                    <a:pt x="65889" y="25451"/>
                  </a:lnTo>
                  <a:lnTo>
                    <a:pt x="70596" y="23513"/>
                  </a:lnTo>
                  <a:lnTo>
                    <a:pt x="75639" y="21269"/>
                  </a:lnTo>
                  <a:lnTo>
                    <a:pt x="86323" y="16235"/>
                  </a:lnTo>
                  <a:lnTo>
                    <a:pt x="91838" y="13559"/>
                  </a:lnTo>
                  <a:lnTo>
                    <a:pt x="98373" y="11775"/>
                  </a:lnTo>
                  <a:lnTo>
                    <a:pt x="105587" y="10586"/>
                  </a:lnTo>
                  <a:lnTo>
                    <a:pt x="113254" y="9793"/>
                  </a:lnTo>
                  <a:lnTo>
                    <a:pt x="120270" y="9264"/>
                  </a:lnTo>
                  <a:lnTo>
                    <a:pt x="126852" y="8912"/>
                  </a:lnTo>
                  <a:lnTo>
                    <a:pt x="133146" y="8678"/>
                  </a:lnTo>
                  <a:lnTo>
                    <a:pt x="139247" y="7568"/>
                  </a:lnTo>
                  <a:lnTo>
                    <a:pt x="145219" y="5877"/>
                  </a:lnTo>
                  <a:lnTo>
                    <a:pt x="151105" y="3796"/>
                  </a:lnTo>
                  <a:lnTo>
                    <a:pt x="156934" y="2409"/>
                  </a:lnTo>
                  <a:lnTo>
                    <a:pt x="162725" y="1485"/>
                  </a:lnTo>
                  <a:lnTo>
                    <a:pt x="168491" y="868"/>
                  </a:lnTo>
                  <a:lnTo>
                    <a:pt x="174240" y="457"/>
                  </a:lnTo>
                  <a:lnTo>
                    <a:pt x="179977" y="183"/>
                  </a:lnTo>
                  <a:lnTo>
                    <a:pt x="185707" y="0"/>
                  </a:lnTo>
                  <a:lnTo>
                    <a:pt x="191433" y="831"/>
                  </a:lnTo>
                  <a:lnTo>
                    <a:pt x="197154" y="2338"/>
                  </a:lnTo>
                  <a:lnTo>
                    <a:pt x="202874" y="4294"/>
                  </a:lnTo>
                  <a:lnTo>
                    <a:pt x="207639" y="6551"/>
                  </a:lnTo>
                  <a:lnTo>
                    <a:pt x="211768" y="9008"/>
                  </a:lnTo>
                  <a:lnTo>
                    <a:pt x="218897" y="13326"/>
                  </a:lnTo>
                  <a:lnTo>
                    <a:pt x="225240" y="15245"/>
                  </a:lnTo>
                  <a:lnTo>
                    <a:pt x="231234" y="18638"/>
                  </a:lnTo>
                  <a:lnTo>
                    <a:pt x="234166" y="20876"/>
                  </a:lnTo>
                  <a:lnTo>
                    <a:pt x="236121" y="23321"/>
                  </a:lnTo>
                  <a:lnTo>
                    <a:pt x="237424" y="25903"/>
                  </a:lnTo>
                  <a:lnTo>
                    <a:pt x="238293" y="28577"/>
                  </a:lnTo>
                  <a:lnTo>
                    <a:pt x="238872" y="31312"/>
                  </a:lnTo>
                  <a:lnTo>
                    <a:pt x="239258" y="34088"/>
                  </a:lnTo>
                  <a:lnTo>
                    <a:pt x="239515" y="36891"/>
                  </a:lnTo>
                  <a:lnTo>
                    <a:pt x="239687" y="40665"/>
                  </a:lnTo>
                  <a:lnTo>
                    <a:pt x="239878" y="49938"/>
                  </a:lnTo>
                  <a:lnTo>
                    <a:pt x="238976" y="54125"/>
                  </a:lnTo>
                  <a:lnTo>
                    <a:pt x="237422" y="57870"/>
                  </a:lnTo>
                  <a:lnTo>
                    <a:pt x="235434" y="61318"/>
                  </a:lnTo>
                  <a:lnTo>
                    <a:pt x="234109" y="64570"/>
                  </a:lnTo>
                  <a:lnTo>
                    <a:pt x="233225" y="67690"/>
                  </a:lnTo>
                  <a:lnTo>
                    <a:pt x="232636" y="70722"/>
                  </a:lnTo>
                  <a:lnTo>
                    <a:pt x="230338" y="74649"/>
                  </a:lnTo>
                  <a:lnTo>
                    <a:pt x="226901" y="79172"/>
                  </a:lnTo>
                  <a:lnTo>
                    <a:pt x="222705" y="84092"/>
                  </a:lnTo>
                  <a:lnTo>
                    <a:pt x="218955" y="88325"/>
                  </a:lnTo>
                  <a:lnTo>
                    <a:pt x="212248" y="95568"/>
                  </a:lnTo>
                  <a:lnTo>
                    <a:pt x="198567" y="109551"/>
                  </a:lnTo>
                  <a:lnTo>
                    <a:pt x="193338" y="113870"/>
                  </a:lnTo>
                  <a:lnTo>
                    <a:pt x="187947" y="117702"/>
                  </a:lnTo>
                  <a:lnTo>
                    <a:pt x="182448" y="121209"/>
                  </a:lnTo>
                  <a:lnTo>
                    <a:pt x="176877" y="124499"/>
                  </a:lnTo>
                  <a:lnTo>
                    <a:pt x="171258" y="127645"/>
                  </a:lnTo>
                  <a:lnTo>
                    <a:pt x="159935" y="133681"/>
                  </a:lnTo>
                  <a:lnTo>
                    <a:pt x="114297" y="156788"/>
                  </a:lnTo>
                  <a:lnTo>
                    <a:pt x="108583" y="158696"/>
                  </a:lnTo>
                  <a:lnTo>
                    <a:pt x="102869" y="159968"/>
                  </a:lnTo>
                  <a:lnTo>
                    <a:pt x="97154" y="160816"/>
                  </a:lnTo>
                  <a:lnTo>
                    <a:pt x="91440" y="161382"/>
                  </a:lnTo>
                  <a:lnTo>
                    <a:pt x="85725" y="161759"/>
                  </a:lnTo>
                  <a:lnTo>
                    <a:pt x="80010" y="162010"/>
                  </a:lnTo>
                  <a:lnTo>
                    <a:pt x="68580" y="162289"/>
                  </a:lnTo>
                  <a:lnTo>
                    <a:pt x="23362" y="162509"/>
                  </a:lnTo>
                  <a:lnTo>
                    <a:pt x="20337" y="161558"/>
                  </a:lnTo>
                  <a:lnTo>
                    <a:pt x="14436" y="157961"/>
                  </a:lnTo>
                  <a:lnTo>
                    <a:pt x="8639" y="155727"/>
                  </a:lnTo>
                  <a:lnTo>
                    <a:pt x="0" y="1539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1" name="SMARTPenAnnotation96"/>
            <p:cNvSpPr/>
            <p:nvPr/>
          </p:nvSpPr>
          <p:spPr>
            <a:xfrm>
              <a:off x="5986462" y="4697739"/>
              <a:ext cx="188596" cy="17137"/>
            </a:xfrm>
            <a:custGeom>
              <a:avLst/>
              <a:gdLst/>
              <a:ahLst/>
              <a:cxnLst/>
              <a:rect l="0" t="0" r="0" b="0"/>
              <a:pathLst>
                <a:path w="188596" h="17137">
                  <a:moveTo>
                    <a:pt x="0" y="17136"/>
                  </a:moveTo>
                  <a:lnTo>
                    <a:pt x="20151" y="17136"/>
                  </a:lnTo>
                  <a:lnTo>
                    <a:pt x="22959" y="16183"/>
                  </a:lnTo>
                  <a:lnTo>
                    <a:pt x="25784" y="14596"/>
                  </a:lnTo>
                  <a:lnTo>
                    <a:pt x="28619" y="12585"/>
                  </a:lnTo>
                  <a:lnTo>
                    <a:pt x="31462" y="11244"/>
                  </a:lnTo>
                  <a:lnTo>
                    <a:pt x="34310" y="10350"/>
                  </a:lnTo>
                  <a:lnTo>
                    <a:pt x="37161" y="9755"/>
                  </a:lnTo>
                  <a:lnTo>
                    <a:pt x="40966" y="9357"/>
                  </a:lnTo>
                  <a:lnTo>
                    <a:pt x="45408" y="9093"/>
                  </a:lnTo>
                  <a:lnTo>
                    <a:pt x="54472" y="8798"/>
                  </a:lnTo>
                  <a:lnTo>
                    <a:pt x="65882" y="8633"/>
                  </a:lnTo>
                  <a:lnTo>
                    <a:pt x="75636" y="8594"/>
                  </a:lnTo>
                  <a:lnTo>
                    <a:pt x="80904" y="7631"/>
                  </a:lnTo>
                  <a:lnTo>
                    <a:pt x="86321" y="6037"/>
                  </a:lnTo>
                  <a:lnTo>
                    <a:pt x="91837" y="4022"/>
                  </a:lnTo>
                  <a:lnTo>
                    <a:pt x="96467" y="2678"/>
                  </a:lnTo>
                  <a:lnTo>
                    <a:pt x="100507" y="1782"/>
                  </a:lnTo>
                  <a:lnTo>
                    <a:pt x="104152" y="1185"/>
                  </a:lnTo>
                  <a:lnTo>
                    <a:pt x="108487" y="787"/>
                  </a:lnTo>
                  <a:lnTo>
                    <a:pt x="113282" y="522"/>
                  </a:lnTo>
                  <a:lnTo>
                    <a:pt x="123690" y="226"/>
                  </a:lnTo>
                  <a:lnTo>
                    <a:pt x="161244" y="0"/>
                  </a:lnTo>
                  <a:lnTo>
                    <a:pt x="164645" y="949"/>
                  </a:lnTo>
                  <a:lnTo>
                    <a:pt x="166913" y="2535"/>
                  </a:lnTo>
                  <a:lnTo>
                    <a:pt x="168426" y="4544"/>
                  </a:lnTo>
                  <a:lnTo>
                    <a:pt x="171339" y="5883"/>
                  </a:lnTo>
                  <a:lnTo>
                    <a:pt x="175186" y="6777"/>
                  </a:lnTo>
                  <a:lnTo>
                    <a:pt x="188595" y="85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2" name="SMARTPenAnnotation97"/>
            <p:cNvSpPr/>
            <p:nvPr/>
          </p:nvSpPr>
          <p:spPr>
            <a:xfrm>
              <a:off x="6003607" y="4783454"/>
              <a:ext cx="145734" cy="1"/>
            </a:xfrm>
            <a:custGeom>
              <a:avLst/>
              <a:gdLst/>
              <a:ahLst/>
              <a:cxnLst/>
              <a:rect l="0" t="0" r="0" b="0"/>
              <a:pathLst>
                <a:path w="145734" h="1">
                  <a:moveTo>
                    <a:pt x="0" y="0"/>
                  </a:move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3" name="SMARTPenAnnotation98"/>
            <p:cNvSpPr/>
            <p:nvPr/>
          </p:nvSpPr>
          <p:spPr>
            <a:xfrm>
              <a:off x="6286512" y="4569142"/>
              <a:ext cx="221533" cy="317184"/>
            </a:xfrm>
            <a:custGeom>
              <a:avLst/>
              <a:gdLst/>
              <a:ahLst/>
              <a:cxnLst/>
              <a:rect l="0" t="0" r="0" b="0"/>
              <a:pathLst>
                <a:path w="221533" h="317184">
                  <a:moveTo>
                    <a:pt x="77140" y="0"/>
                  </a:moveTo>
                  <a:lnTo>
                    <a:pt x="69759" y="0"/>
                  </a:lnTo>
                  <a:lnTo>
                    <a:pt x="69362" y="953"/>
                  </a:lnTo>
                  <a:lnTo>
                    <a:pt x="68638" y="8731"/>
                  </a:lnTo>
                  <a:lnTo>
                    <a:pt x="68598" y="12770"/>
                  </a:lnTo>
                  <a:lnTo>
                    <a:pt x="67636" y="15182"/>
                  </a:lnTo>
                  <a:lnTo>
                    <a:pt x="62682" y="23125"/>
                  </a:lnTo>
                  <a:lnTo>
                    <a:pt x="59838" y="31511"/>
                  </a:lnTo>
                  <a:lnTo>
                    <a:pt x="53387" y="40981"/>
                  </a:lnTo>
                  <a:lnTo>
                    <a:pt x="48168" y="50281"/>
                  </a:lnTo>
                  <a:lnTo>
                    <a:pt x="45214" y="58225"/>
                  </a:lnTo>
                  <a:lnTo>
                    <a:pt x="42948" y="65883"/>
                  </a:lnTo>
                  <a:lnTo>
                    <a:pt x="38766" y="75636"/>
                  </a:lnTo>
                  <a:lnTo>
                    <a:pt x="33733" y="86321"/>
                  </a:lnTo>
                  <a:lnTo>
                    <a:pt x="22740" y="108703"/>
                  </a:lnTo>
                  <a:lnTo>
                    <a:pt x="20871" y="114379"/>
                  </a:lnTo>
                  <a:lnTo>
                    <a:pt x="19625" y="120067"/>
                  </a:lnTo>
                  <a:lnTo>
                    <a:pt x="18794" y="125766"/>
                  </a:lnTo>
                  <a:lnTo>
                    <a:pt x="15331" y="134636"/>
                  </a:lnTo>
                  <a:lnTo>
                    <a:pt x="10617" y="142706"/>
                  </a:lnTo>
                  <a:lnTo>
                    <a:pt x="5347" y="152642"/>
                  </a:lnTo>
                  <a:lnTo>
                    <a:pt x="3561" y="157959"/>
                  </a:lnTo>
                  <a:lnTo>
                    <a:pt x="2370" y="163409"/>
                  </a:lnTo>
                  <a:lnTo>
                    <a:pt x="1575" y="168947"/>
                  </a:lnTo>
                  <a:lnTo>
                    <a:pt x="1046" y="174544"/>
                  </a:lnTo>
                  <a:lnTo>
                    <a:pt x="693" y="180180"/>
                  </a:lnTo>
                  <a:lnTo>
                    <a:pt x="301" y="190570"/>
                  </a:lnTo>
                  <a:lnTo>
                    <a:pt x="127" y="198363"/>
                  </a:lnTo>
                  <a:lnTo>
                    <a:pt x="0" y="224405"/>
                  </a:lnTo>
                  <a:lnTo>
                    <a:pt x="948" y="227708"/>
                  </a:lnTo>
                  <a:lnTo>
                    <a:pt x="4542" y="233919"/>
                  </a:lnTo>
                  <a:lnTo>
                    <a:pt x="9314" y="239854"/>
                  </a:lnTo>
                  <a:lnTo>
                    <a:pt x="14611" y="245667"/>
                  </a:lnTo>
                  <a:lnTo>
                    <a:pt x="20139" y="251425"/>
                  </a:lnTo>
                  <a:lnTo>
                    <a:pt x="22947" y="253342"/>
                  </a:lnTo>
                  <a:lnTo>
                    <a:pt x="28607" y="255472"/>
                  </a:lnTo>
                  <a:lnTo>
                    <a:pt x="34297" y="258958"/>
                  </a:lnTo>
                  <a:lnTo>
                    <a:pt x="37148" y="261221"/>
                  </a:lnTo>
                  <a:lnTo>
                    <a:pt x="40001" y="262730"/>
                  </a:lnTo>
                  <a:lnTo>
                    <a:pt x="45711" y="264407"/>
                  </a:lnTo>
                  <a:lnTo>
                    <a:pt x="51425" y="265152"/>
                  </a:lnTo>
                  <a:lnTo>
                    <a:pt x="58091" y="265483"/>
                  </a:lnTo>
                  <a:lnTo>
                    <a:pt x="75353" y="265695"/>
                  </a:lnTo>
                  <a:lnTo>
                    <a:pt x="88217" y="265738"/>
                  </a:lnTo>
                  <a:lnTo>
                    <a:pt x="92145" y="264788"/>
                  </a:lnTo>
                  <a:lnTo>
                    <a:pt x="96668" y="263203"/>
                  </a:lnTo>
                  <a:lnTo>
                    <a:pt x="101589" y="261194"/>
                  </a:lnTo>
                  <a:lnTo>
                    <a:pt x="105822" y="259854"/>
                  </a:lnTo>
                  <a:lnTo>
                    <a:pt x="109596" y="258961"/>
                  </a:lnTo>
                  <a:lnTo>
                    <a:pt x="113065" y="258366"/>
                  </a:lnTo>
                  <a:lnTo>
                    <a:pt x="117282" y="257016"/>
                  </a:lnTo>
                  <a:lnTo>
                    <a:pt x="121999" y="255164"/>
                  </a:lnTo>
                  <a:lnTo>
                    <a:pt x="127049" y="252977"/>
                  </a:lnTo>
                  <a:lnTo>
                    <a:pt x="131367" y="250567"/>
                  </a:lnTo>
                  <a:lnTo>
                    <a:pt x="135199" y="248007"/>
                  </a:lnTo>
                  <a:lnTo>
                    <a:pt x="138706" y="245348"/>
                  </a:lnTo>
                  <a:lnTo>
                    <a:pt x="142949" y="243575"/>
                  </a:lnTo>
                  <a:lnTo>
                    <a:pt x="147683" y="242394"/>
                  </a:lnTo>
                  <a:lnTo>
                    <a:pt x="152744" y="241606"/>
                  </a:lnTo>
                  <a:lnTo>
                    <a:pt x="157070" y="240128"/>
                  </a:lnTo>
                  <a:lnTo>
                    <a:pt x="160907" y="238190"/>
                  </a:lnTo>
                  <a:lnTo>
                    <a:pt x="164417" y="235946"/>
                  </a:lnTo>
                  <a:lnTo>
                    <a:pt x="170857" y="228373"/>
                  </a:lnTo>
                  <a:lnTo>
                    <a:pt x="173908" y="223686"/>
                  </a:lnTo>
                  <a:lnTo>
                    <a:pt x="176895" y="220561"/>
                  </a:lnTo>
                  <a:lnTo>
                    <a:pt x="179839" y="218478"/>
                  </a:lnTo>
                  <a:lnTo>
                    <a:pt x="182753" y="217090"/>
                  </a:lnTo>
                  <a:lnTo>
                    <a:pt x="188532" y="210467"/>
                  </a:lnTo>
                  <a:lnTo>
                    <a:pt x="194274" y="202126"/>
                  </a:lnTo>
                  <a:lnTo>
                    <a:pt x="200002" y="195244"/>
                  </a:lnTo>
                  <a:lnTo>
                    <a:pt x="205723" y="189010"/>
                  </a:lnTo>
                  <a:lnTo>
                    <a:pt x="208582" y="186014"/>
                  </a:lnTo>
                  <a:lnTo>
                    <a:pt x="210488" y="183065"/>
                  </a:lnTo>
                  <a:lnTo>
                    <a:pt x="212606" y="177247"/>
                  </a:lnTo>
                  <a:lnTo>
                    <a:pt x="214123" y="175315"/>
                  </a:lnTo>
                  <a:lnTo>
                    <a:pt x="216087" y="174027"/>
                  </a:lnTo>
                  <a:lnTo>
                    <a:pt x="218349" y="173168"/>
                  </a:lnTo>
                  <a:lnTo>
                    <a:pt x="219857" y="171643"/>
                  </a:lnTo>
                  <a:lnTo>
                    <a:pt x="220862" y="169674"/>
                  </a:lnTo>
                  <a:lnTo>
                    <a:pt x="221532" y="167408"/>
                  </a:lnTo>
                  <a:lnTo>
                    <a:pt x="221027" y="164945"/>
                  </a:lnTo>
                  <a:lnTo>
                    <a:pt x="215374" y="155895"/>
                  </a:lnTo>
                  <a:lnTo>
                    <a:pt x="214064" y="155364"/>
                  </a:lnTo>
                  <a:lnTo>
                    <a:pt x="210068" y="154776"/>
                  </a:lnTo>
                  <a:lnTo>
                    <a:pt x="207668" y="153667"/>
                  </a:lnTo>
                  <a:lnTo>
                    <a:pt x="202463" y="149894"/>
                  </a:lnTo>
                  <a:lnTo>
                    <a:pt x="199741" y="148507"/>
                  </a:lnTo>
                  <a:lnTo>
                    <a:pt x="194177" y="146966"/>
                  </a:lnTo>
                  <a:lnTo>
                    <a:pt x="191360" y="147507"/>
                  </a:lnTo>
                  <a:lnTo>
                    <a:pt x="185690" y="150649"/>
                  </a:lnTo>
                  <a:lnTo>
                    <a:pt x="179994" y="152680"/>
                  </a:lnTo>
                  <a:lnTo>
                    <a:pt x="174288" y="153583"/>
                  </a:lnTo>
                  <a:lnTo>
                    <a:pt x="168577" y="153984"/>
                  </a:lnTo>
                  <a:lnTo>
                    <a:pt x="164768" y="155044"/>
                  </a:lnTo>
                  <a:lnTo>
                    <a:pt x="160324" y="156702"/>
                  </a:lnTo>
                  <a:lnTo>
                    <a:pt x="155456" y="158761"/>
                  </a:lnTo>
                  <a:lnTo>
                    <a:pt x="151258" y="161085"/>
                  </a:lnTo>
                  <a:lnTo>
                    <a:pt x="147507" y="163588"/>
                  </a:lnTo>
                  <a:lnTo>
                    <a:pt x="140799" y="168908"/>
                  </a:lnTo>
                  <a:lnTo>
                    <a:pt x="134643" y="174448"/>
                  </a:lnTo>
                  <a:lnTo>
                    <a:pt x="128732" y="182625"/>
                  </a:lnTo>
                  <a:lnTo>
                    <a:pt x="122930" y="191657"/>
                  </a:lnTo>
                  <a:lnTo>
                    <a:pt x="117176" y="198846"/>
                  </a:lnTo>
                  <a:lnTo>
                    <a:pt x="113355" y="202097"/>
                  </a:lnTo>
                  <a:lnTo>
                    <a:pt x="108904" y="205216"/>
                  </a:lnTo>
                  <a:lnTo>
                    <a:pt x="104031" y="208248"/>
                  </a:lnTo>
                  <a:lnTo>
                    <a:pt x="99829" y="212175"/>
                  </a:lnTo>
                  <a:lnTo>
                    <a:pt x="96077" y="216698"/>
                  </a:lnTo>
                  <a:lnTo>
                    <a:pt x="92622" y="221617"/>
                  </a:lnTo>
                  <a:lnTo>
                    <a:pt x="90319" y="226802"/>
                  </a:lnTo>
                  <a:lnTo>
                    <a:pt x="88783" y="232164"/>
                  </a:lnTo>
                  <a:lnTo>
                    <a:pt x="87760" y="237644"/>
                  </a:lnTo>
                  <a:lnTo>
                    <a:pt x="84083" y="246272"/>
                  </a:lnTo>
                  <a:lnTo>
                    <a:pt x="79273" y="254234"/>
                  </a:lnTo>
                  <a:lnTo>
                    <a:pt x="73961" y="264123"/>
                  </a:lnTo>
                  <a:lnTo>
                    <a:pt x="68425" y="272328"/>
                  </a:lnTo>
                  <a:lnTo>
                    <a:pt x="65615" y="275849"/>
                  </a:lnTo>
                  <a:lnTo>
                    <a:pt x="62493" y="282302"/>
                  </a:lnTo>
                  <a:lnTo>
                    <a:pt x="60735" y="291290"/>
                  </a:lnTo>
                  <a:lnTo>
                    <a:pt x="60093" y="299838"/>
                  </a:lnTo>
                  <a:lnTo>
                    <a:pt x="60038" y="304076"/>
                  </a:lnTo>
                  <a:lnTo>
                    <a:pt x="60976" y="305587"/>
                  </a:lnTo>
                  <a:lnTo>
                    <a:pt x="62555" y="306595"/>
                  </a:lnTo>
                  <a:lnTo>
                    <a:pt x="64559" y="307267"/>
                  </a:lnTo>
                  <a:lnTo>
                    <a:pt x="69326" y="310553"/>
                  </a:lnTo>
                  <a:lnTo>
                    <a:pt x="77140" y="31718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4" name="SMARTPenAnnotation99"/>
            <p:cNvSpPr/>
            <p:nvPr/>
          </p:nvSpPr>
          <p:spPr>
            <a:xfrm>
              <a:off x="6577978" y="4706703"/>
              <a:ext cx="154292" cy="111029"/>
            </a:xfrm>
            <a:custGeom>
              <a:avLst/>
              <a:gdLst/>
              <a:ahLst/>
              <a:cxnLst/>
              <a:rect l="0" t="0" r="0" b="0"/>
              <a:pathLst>
                <a:path w="154292" h="111029">
                  <a:moveTo>
                    <a:pt x="94284" y="33889"/>
                  </a:moveTo>
                  <a:lnTo>
                    <a:pt x="94284" y="26508"/>
                  </a:lnTo>
                  <a:lnTo>
                    <a:pt x="91745" y="23306"/>
                  </a:lnTo>
                  <a:lnTo>
                    <a:pt x="89734" y="21119"/>
                  </a:lnTo>
                  <a:lnTo>
                    <a:pt x="87440" y="19661"/>
                  </a:lnTo>
                  <a:lnTo>
                    <a:pt x="84959" y="18688"/>
                  </a:lnTo>
                  <a:lnTo>
                    <a:pt x="78683" y="17128"/>
                  </a:lnTo>
                  <a:lnTo>
                    <a:pt x="75286" y="14375"/>
                  </a:lnTo>
                  <a:lnTo>
                    <a:pt x="73046" y="12307"/>
                  </a:lnTo>
                  <a:lnTo>
                    <a:pt x="70600" y="10928"/>
                  </a:lnTo>
                  <a:lnTo>
                    <a:pt x="68017" y="10010"/>
                  </a:lnTo>
                  <a:lnTo>
                    <a:pt x="65343" y="9397"/>
                  </a:lnTo>
                  <a:lnTo>
                    <a:pt x="62608" y="8989"/>
                  </a:lnTo>
                  <a:lnTo>
                    <a:pt x="59831" y="8716"/>
                  </a:lnTo>
                  <a:lnTo>
                    <a:pt x="57028" y="8535"/>
                  </a:lnTo>
                  <a:lnTo>
                    <a:pt x="55159" y="9366"/>
                  </a:lnTo>
                  <a:lnTo>
                    <a:pt x="53914" y="10873"/>
                  </a:lnTo>
                  <a:lnTo>
                    <a:pt x="53083" y="12830"/>
                  </a:lnTo>
                  <a:lnTo>
                    <a:pt x="50624" y="14135"/>
                  </a:lnTo>
                  <a:lnTo>
                    <a:pt x="47080" y="15004"/>
                  </a:lnTo>
                  <a:lnTo>
                    <a:pt x="42813" y="15585"/>
                  </a:lnTo>
                  <a:lnTo>
                    <a:pt x="39015" y="16924"/>
                  </a:lnTo>
                  <a:lnTo>
                    <a:pt x="35530" y="18769"/>
                  </a:lnTo>
                  <a:lnTo>
                    <a:pt x="32254" y="20951"/>
                  </a:lnTo>
                  <a:lnTo>
                    <a:pt x="29119" y="23359"/>
                  </a:lnTo>
                  <a:lnTo>
                    <a:pt x="26076" y="25917"/>
                  </a:lnTo>
                  <a:lnTo>
                    <a:pt x="23095" y="28574"/>
                  </a:lnTo>
                  <a:lnTo>
                    <a:pt x="20154" y="32251"/>
                  </a:lnTo>
                  <a:lnTo>
                    <a:pt x="17242" y="36607"/>
                  </a:lnTo>
                  <a:lnTo>
                    <a:pt x="14348" y="41416"/>
                  </a:lnTo>
                  <a:lnTo>
                    <a:pt x="11466" y="45575"/>
                  </a:lnTo>
                  <a:lnTo>
                    <a:pt x="8592" y="49300"/>
                  </a:lnTo>
                  <a:lnTo>
                    <a:pt x="5724" y="52735"/>
                  </a:lnTo>
                  <a:lnTo>
                    <a:pt x="3811" y="56931"/>
                  </a:lnTo>
                  <a:lnTo>
                    <a:pt x="2536" y="61633"/>
                  </a:lnTo>
                  <a:lnTo>
                    <a:pt x="490" y="73765"/>
                  </a:lnTo>
                  <a:lnTo>
                    <a:pt x="322" y="76666"/>
                  </a:lnTo>
                  <a:lnTo>
                    <a:pt x="135" y="84968"/>
                  </a:lnTo>
                  <a:lnTo>
                    <a:pt x="0" y="105044"/>
                  </a:lnTo>
                  <a:lnTo>
                    <a:pt x="948" y="107044"/>
                  </a:lnTo>
                  <a:lnTo>
                    <a:pt x="2532" y="108376"/>
                  </a:lnTo>
                  <a:lnTo>
                    <a:pt x="4541" y="109265"/>
                  </a:lnTo>
                  <a:lnTo>
                    <a:pt x="9313" y="110252"/>
                  </a:lnTo>
                  <a:lnTo>
                    <a:pt x="11920" y="110515"/>
                  </a:lnTo>
                  <a:lnTo>
                    <a:pt x="14610" y="110690"/>
                  </a:lnTo>
                  <a:lnTo>
                    <a:pt x="17355" y="110808"/>
                  </a:lnTo>
                  <a:lnTo>
                    <a:pt x="22946" y="110937"/>
                  </a:lnTo>
                  <a:lnTo>
                    <a:pt x="37147" y="111028"/>
                  </a:lnTo>
                  <a:lnTo>
                    <a:pt x="40000" y="110080"/>
                  </a:lnTo>
                  <a:lnTo>
                    <a:pt x="42855" y="108496"/>
                  </a:lnTo>
                  <a:lnTo>
                    <a:pt x="45710" y="106487"/>
                  </a:lnTo>
                  <a:lnTo>
                    <a:pt x="48567" y="104195"/>
                  </a:lnTo>
                  <a:lnTo>
                    <a:pt x="51424" y="101715"/>
                  </a:lnTo>
                  <a:lnTo>
                    <a:pt x="54280" y="99109"/>
                  </a:lnTo>
                  <a:lnTo>
                    <a:pt x="59995" y="93673"/>
                  </a:lnTo>
                  <a:lnTo>
                    <a:pt x="71424" y="82423"/>
                  </a:lnTo>
                  <a:lnTo>
                    <a:pt x="73329" y="79580"/>
                  </a:lnTo>
                  <a:lnTo>
                    <a:pt x="74599" y="76732"/>
                  </a:lnTo>
                  <a:lnTo>
                    <a:pt x="75446" y="73881"/>
                  </a:lnTo>
                  <a:lnTo>
                    <a:pt x="76963" y="70075"/>
                  </a:lnTo>
                  <a:lnTo>
                    <a:pt x="78926" y="65633"/>
                  </a:lnTo>
                  <a:lnTo>
                    <a:pt x="81188" y="60767"/>
                  </a:lnTo>
                  <a:lnTo>
                    <a:pt x="82696" y="56570"/>
                  </a:lnTo>
                  <a:lnTo>
                    <a:pt x="83701" y="52820"/>
                  </a:lnTo>
                  <a:lnTo>
                    <a:pt x="84371" y="49367"/>
                  </a:lnTo>
                  <a:lnTo>
                    <a:pt x="85771" y="45160"/>
                  </a:lnTo>
                  <a:lnTo>
                    <a:pt x="87656" y="40451"/>
                  </a:lnTo>
                  <a:lnTo>
                    <a:pt x="89866" y="35406"/>
                  </a:lnTo>
                  <a:lnTo>
                    <a:pt x="91338" y="31090"/>
                  </a:lnTo>
                  <a:lnTo>
                    <a:pt x="92321" y="27261"/>
                  </a:lnTo>
                  <a:lnTo>
                    <a:pt x="92975" y="23755"/>
                  </a:lnTo>
                  <a:lnTo>
                    <a:pt x="93411" y="20466"/>
                  </a:lnTo>
                  <a:lnTo>
                    <a:pt x="93702" y="17320"/>
                  </a:lnTo>
                  <a:lnTo>
                    <a:pt x="94169" y="9979"/>
                  </a:lnTo>
                  <a:lnTo>
                    <a:pt x="94234" y="6435"/>
                  </a:lnTo>
                  <a:lnTo>
                    <a:pt x="94282" y="0"/>
                  </a:lnTo>
                  <a:lnTo>
                    <a:pt x="94284" y="20002"/>
                  </a:lnTo>
                  <a:lnTo>
                    <a:pt x="95237" y="22726"/>
                  </a:lnTo>
                  <a:lnTo>
                    <a:pt x="96824" y="25494"/>
                  </a:lnTo>
                  <a:lnTo>
                    <a:pt x="98835" y="28293"/>
                  </a:lnTo>
                  <a:lnTo>
                    <a:pt x="100176" y="32063"/>
                  </a:lnTo>
                  <a:lnTo>
                    <a:pt x="101069" y="36482"/>
                  </a:lnTo>
                  <a:lnTo>
                    <a:pt x="101665" y="41333"/>
                  </a:lnTo>
                  <a:lnTo>
                    <a:pt x="103014" y="45519"/>
                  </a:lnTo>
                  <a:lnTo>
                    <a:pt x="104867" y="49262"/>
                  </a:lnTo>
                  <a:lnTo>
                    <a:pt x="107055" y="52711"/>
                  </a:lnTo>
                  <a:lnTo>
                    <a:pt x="108513" y="56914"/>
                  </a:lnTo>
                  <a:lnTo>
                    <a:pt x="109485" y="61621"/>
                  </a:lnTo>
                  <a:lnTo>
                    <a:pt x="110133" y="66665"/>
                  </a:lnTo>
                  <a:lnTo>
                    <a:pt x="111517" y="70980"/>
                  </a:lnTo>
                  <a:lnTo>
                    <a:pt x="113393" y="74809"/>
                  </a:lnTo>
                  <a:lnTo>
                    <a:pt x="115596" y="78314"/>
                  </a:lnTo>
                  <a:lnTo>
                    <a:pt x="118017" y="80651"/>
                  </a:lnTo>
                  <a:lnTo>
                    <a:pt x="120583" y="82209"/>
                  </a:lnTo>
                  <a:lnTo>
                    <a:pt x="123247" y="83247"/>
                  </a:lnTo>
                  <a:lnTo>
                    <a:pt x="125975" y="84892"/>
                  </a:lnTo>
                  <a:lnTo>
                    <a:pt x="128747" y="86941"/>
                  </a:lnTo>
                  <a:lnTo>
                    <a:pt x="131546" y="89260"/>
                  </a:lnTo>
                  <a:lnTo>
                    <a:pt x="134365" y="91757"/>
                  </a:lnTo>
                  <a:lnTo>
                    <a:pt x="140039" y="97073"/>
                  </a:lnTo>
                  <a:lnTo>
                    <a:pt x="142884" y="98872"/>
                  </a:lnTo>
                  <a:lnTo>
                    <a:pt x="145734" y="100071"/>
                  </a:lnTo>
                  <a:lnTo>
                    <a:pt x="154291" y="1024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5" name="SMARTPenAnnotation100"/>
            <p:cNvSpPr/>
            <p:nvPr/>
          </p:nvSpPr>
          <p:spPr>
            <a:xfrm>
              <a:off x="6792277" y="4569142"/>
              <a:ext cx="402908" cy="222854"/>
            </a:xfrm>
            <a:custGeom>
              <a:avLst/>
              <a:gdLst/>
              <a:ahLst/>
              <a:cxnLst/>
              <a:rect l="0" t="0" r="0" b="0"/>
              <a:pathLst>
                <a:path w="402908" h="222854">
                  <a:moveTo>
                    <a:pt x="0" y="162878"/>
                  </a:moveTo>
                  <a:lnTo>
                    <a:pt x="4551" y="167428"/>
                  </a:lnTo>
                  <a:lnTo>
                    <a:pt x="5891" y="169721"/>
                  </a:lnTo>
                  <a:lnTo>
                    <a:pt x="7381" y="174809"/>
                  </a:lnTo>
                  <a:lnTo>
                    <a:pt x="10583" y="180246"/>
                  </a:lnTo>
                  <a:lnTo>
                    <a:pt x="12771" y="183029"/>
                  </a:lnTo>
                  <a:lnTo>
                    <a:pt x="14229" y="185837"/>
                  </a:lnTo>
                  <a:lnTo>
                    <a:pt x="15849" y="191497"/>
                  </a:lnTo>
                  <a:lnTo>
                    <a:pt x="17233" y="193387"/>
                  </a:lnTo>
                  <a:lnTo>
                    <a:pt x="19109" y="194647"/>
                  </a:lnTo>
                  <a:lnTo>
                    <a:pt x="21312" y="195488"/>
                  </a:lnTo>
                  <a:lnTo>
                    <a:pt x="28963" y="201221"/>
                  </a:lnTo>
                  <a:lnTo>
                    <a:pt x="34462" y="206272"/>
                  </a:lnTo>
                  <a:lnTo>
                    <a:pt x="37262" y="208952"/>
                  </a:lnTo>
                  <a:lnTo>
                    <a:pt x="40081" y="210739"/>
                  </a:lnTo>
                  <a:lnTo>
                    <a:pt x="45755" y="212724"/>
                  </a:lnTo>
                  <a:lnTo>
                    <a:pt x="54303" y="213842"/>
                  </a:lnTo>
                  <a:lnTo>
                    <a:pt x="57157" y="214952"/>
                  </a:lnTo>
                  <a:lnTo>
                    <a:pt x="65725" y="220111"/>
                  </a:lnTo>
                  <a:lnTo>
                    <a:pt x="71438" y="221652"/>
                  </a:lnTo>
                  <a:lnTo>
                    <a:pt x="83185" y="222723"/>
                  </a:lnTo>
                  <a:lnTo>
                    <a:pt x="89775" y="222853"/>
                  </a:lnTo>
                  <a:lnTo>
                    <a:pt x="91282" y="221911"/>
                  </a:lnTo>
                  <a:lnTo>
                    <a:pt x="92288" y="220331"/>
                  </a:lnTo>
                  <a:lnTo>
                    <a:pt x="92957" y="218325"/>
                  </a:lnTo>
                  <a:lnTo>
                    <a:pt x="94356" y="216987"/>
                  </a:lnTo>
                  <a:lnTo>
                    <a:pt x="96242" y="216096"/>
                  </a:lnTo>
                  <a:lnTo>
                    <a:pt x="98451" y="215501"/>
                  </a:lnTo>
                  <a:lnTo>
                    <a:pt x="99924" y="214152"/>
                  </a:lnTo>
                  <a:lnTo>
                    <a:pt x="100906" y="212301"/>
                  </a:lnTo>
                  <a:lnTo>
                    <a:pt x="101997" y="207704"/>
                  </a:lnTo>
                  <a:lnTo>
                    <a:pt x="102482" y="202486"/>
                  </a:lnTo>
                  <a:lnTo>
                    <a:pt x="102612" y="198808"/>
                  </a:lnTo>
                  <a:lnTo>
                    <a:pt x="102819" y="181757"/>
                  </a:lnTo>
                  <a:lnTo>
                    <a:pt x="102870" y="87388"/>
                  </a:lnTo>
                  <a:lnTo>
                    <a:pt x="103823" y="83024"/>
                  </a:lnTo>
                  <a:lnTo>
                    <a:pt x="105410" y="79162"/>
                  </a:lnTo>
                  <a:lnTo>
                    <a:pt x="107421" y="75635"/>
                  </a:lnTo>
                  <a:lnTo>
                    <a:pt x="108762" y="71378"/>
                  </a:lnTo>
                  <a:lnTo>
                    <a:pt x="109655" y="66635"/>
                  </a:lnTo>
                  <a:lnTo>
                    <a:pt x="110251" y="61569"/>
                  </a:lnTo>
                  <a:lnTo>
                    <a:pt x="111601" y="57238"/>
                  </a:lnTo>
                  <a:lnTo>
                    <a:pt x="113453" y="53399"/>
                  </a:lnTo>
                  <a:lnTo>
                    <a:pt x="117099" y="46593"/>
                  </a:lnTo>
                  <a:lnTo>
                    <a:pt x="118719" y="40393"/>
                  </a:lnTo>
                  <a:lnTo>
                    <a:pt x="121980" y="34463"/>
                  </a:lnTo>
                  <a:lnTo>
                    <a:pt x="126603" y="28652"/>
                  </a:lnTo>
                  <a:lnTo>
                    <a:pt x="131833" y="22894"/>
                  </a:lnTo>
                  <a:lnTo>
                    <a:pt x="137333" y="17160"/>
                  </a:lnTo>
                  <a:lnTo>
                    <a:pt x="140133" y="14298"/>
                  </a:lnTo>
                  <a:lnTo>
                    <a:pt x="142952" y="12389"/>
                  </a:lnTo>
                  <a:lnTo>
                    <a:pt x="161724" y="4524"/>
                  </a:lnTo>
                  <a:lnTo>
                    <a:pt x="169667" y="2011"/>
                  </a:lnTo>
                  <a:lnTo>
                    <a:pt x="182034" y="596"/>
                  </a:lnTo>
                  <a:lnTo>
                    <a:pt x="192347" y="265"/>
                  </a:lnTo>
                  <a:lnTo>
                    <a:pt x="220146" y="35"/>
                  </a:lnTo>
                  <a:lnTo>
                    <a:pt x="348510" y="0"/>
                  </a:lnTo>
                  <a:lnTo>
                    <a:pt x="359998" y="2540"/>
                  </a:lnTo>
                  <a:lnTo>
                    <a:pt x="371454" y="5891"/>
                  </a:lnTo>
                  <a:lnTo>
                    <a:pt x="382895" y="7381"/>
                  </a:lnTo>
                  <a:lnTo>
                    <a:pt x="391791" y="8043"/>
                  </a:lnTo>
                  <a:lnTo>
                    <a:pt x="402907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6" name="SMARTPenAnnotation101"/>
            <p:cNvSpPr/>
            <p:nvPr/>
          </p:nvSpPr>
          <p:spPr>
            <a:xfrm>
              <a:off x="6963727" y="4646304"/>
              <a:ext cx="230084" cy="180014"/>
            </a:xfrm>
            <a:custGeom>
              <a:avLst/>
              <a:gdLst/>
              <a:ahLst/>
              <a:cxnLst/>
              <a:rect l="0" t="0" r="0" b="0"/>
              <a:pathLst>
                <a:path w="230084" h="180014">
                  <a:moveTo>
                    <a:pt x="77153" y="17136"/>
                  </a:moveTo>
                  <a:lnTo>
                    <a:pt x="81704" y="12585"/>
                  </a:lnTo>
                  <a:lnTo>
                    <a:pt x="83997" y="11244"/>
                  </a:lnTo>
                  <a:lnTo>
                    <a:pt x="89084" y="9754"/>
                  </a:lnTo>
                  <a:lnTo>
                    <a:pt x="94521" y="9093"/>
                  </a:lnTo>
                  <a:lnTo>
                    <a:pt x="97304" y="8916"/>
                  </a:lnTo>
                  <a:lnTo>
                    <a:pt x="101065" y="7846"/>
                  </a:lnTo>
                  <a:lnTo>
                    <a:pt x="105476" y="6181"/>
                  </a:lnTo>
                  <a:lnTo>
                    <a:pt x="110323" y="4117"/>
                  </a:lnTo>
                  <a:lnTo>
                    <a:pt x="115458" y="2742"/>
                  </a:lnTo>
                  <a:lnTo>
                    <a:pt x="120787" y="1825"/>
                  </a:lnTo>
                  <a:lnTo>
                    <a:pt x="126244" y="1213"/>
                  </a:lnTo>
                  <a:lnTo>
                    <a:pt x="131788" y="806"/>
                  </a:lnTo>
                  <a:lnTo>
                    <a:pt x="137389" y="534"/>
                  </a:lnTo>
                  <a:lnTo>
                    <a:pt x="148692" y="232"/>
                  </a:lnTo>
                  <a:lnTo>
                    <a:pt x="182382" y="0"/>
                  </a:lnTo>
                  <a:lnTo>
                    <a:pt x="186359" y="950"/>
                  </a:lnTo>
                  <a:lnTo>
                    <a:pt x="190914" y="2535"/>
                  </a:lnTo>
                  <a:lnTo>
                    <a:pt x="195856" y="4544"/>
                  </a:lnTo>
                  <a:lnTo>
                    <a:pt x="199151" y="6836"/>
                  </a:lnTo>
                  <a:lnTo>
                    <a:pt x="201347" y="9317"/>
                  </a:lnTo>
                  <a:lnTo>
                    <a:pt x="202811" y="11923"/>
                  </a:lnTo>
                  <a:lnTo>
                    <a:pt x="204438" y="17359"/>
                  </a:lnTo>
                  <a:lnTo>
                    <a:pt x="205162" y="22950"/>
                  </a:lnTo>
                  <a:lnTo>
                    <a:pt x="205354" y="25775"/>
                  </a:lnTo>
                  <a:lnTo>
                    <a:pt x="205483" y="28610"/>
                  </a:lnTo>
                  <a:lnTo>
                    <a:pt x="204616" y="31453"/>
                  </a:lnTo>
                  <a:lnTo>
                    <a:pt x="203086" y="34300"/>
                  </a:lnTo>
                  <a:lnTo>
                    <a:pt x="201113" y="37151"/>
                  </a:lnTo>
                  <a:lnTo>
                    <a:pt x="198845" y="40004"/>
                  </a:lnTo>
                  <a:lnTo>
                    <a:pt x="196381" y="42859"/>
                  </a:lnTo>
                  <a:lnTo>
                    <a:pt x="193786" y="45715"/>
                  </a:lnTo>
                  <a:lnTo>
                    <a:pt x="185822" y="53968"/>
                  </a:lnTo>
                  <a:lnTo>
                    <a:pt x="181031" y="58835"/>
                  </a:lnTo>
                  <a:lnTo>
                    <a:pt x="175933" y="62081"/>
                  </a:lnTo>
                  <a:lnTo>
                    <a:pt x="170628" y="64244"/>
                  </a:lnTo>
                  <a:lnTo>
                    <a:pt x="165188" y="65686"/>
                  </a:lnTo>
                  <a:lnTo>
                    <a:pt x="160607" y="67600"/>
                  </a:lnTo>
                  <a:lnTo>
                    <a:pt x="156602" y="69829"/>
                  </a:lnTo>
                  <a:lnTo>
                    <a:pt x="152978" y="72267"/>
                  </a:lnTo>
                  <a:lnTo>
                    <a:pt x="148659" y="73892"/>
                  </a:lnTo>
                  <a:lnTo>
                    <a:pt x="143873" y="74976"/>
                  </a:lnTo>
                  <a:lnTo>
                    <a:pt x="138778" y="75698"/>
                  </a:lnTo>
                  <a:lnTo>
                    <a:pt x="134429" y="77133"/>
                  </a:lnTo>
                  <a:lnTo>
                    <a:pt x="130577" y="79041"/>
                  </a:lnTo>
                  <a:lnTo>
                    <a:pt x="122101" y="84397"/>
                  </a:lnTo>
                  <a:lnTo>
                    <a:pt x="118402" y="85130"/>
                  </a:lnTo>
                  <a:lnTo>
                    <a:pt x="116082" y="85325"/>
                  </a:lnTo>
                  <a:lnTo>
                    <a:pt x="114536" y="84503"/>
                  </a:lnTo>
                  <a:lnTo>
                    <a:pt x="113505" y="83002"/>
                  </a:lnTo>
                  <a:lnTo>
                    <a:pt x="111563" y="77486"/>
                  </a:lnTo>
                  <a:lnTo>
                    <a:pt x="118244" y="77189"/>
                  </a:lnTo>
                  <a:lnTo>
                    <a:pt x="124217" y="77152"/>
                  </a:lnTo>
                  <a:lnTo>
                    <a:pt x="177572" y="77143"/>
                  </a:lnTo>
                  <a:lnTo>
                    <a:pt x="182199" y="78096"/>
                  </a:lnTo>
                  <a:lnTo>
                    <a:pt x="186236" y="79683"/>
                  </a:lnTo>
                  <a:lnTo>
                    <a:pt x="189880" y="81694"/>
                  </a:lnTo>
                  <a:lnTo>
                    <a:pt x="194214" y="83035"/>
                  </a:lnTo>
                  <a:lnTo>
                    <a:pt x="199009" y="83928"/>
                  </a:lnTo>
                  <a:lnTo>
                    <a:pt x="204109" y="84524"/>
                  </a:lnTo>
                  <a:lnTo>
                    <a:pt x="208463" y="85874"/>
                  </a:lnTo>
                  <a:lnTo>
                    <a:pt x="212318" y="87726"/>
                  </a:lnTo>
                  <a:lnTo>
                    <a:pt x="215840" y="89913"/>
                  </a:lnTo>
                  <a:lnTo>
                    <a:pt x="218188" y="92324"/>
                  </a:lnTo>
                  <a:lnTo>
                    <a:pt x="219754" y="94884"/>
                  </a:lnTo>
                  <a:lnTo>
                    <a:pt x="220798" y="97543"/>
                  </a:lnTo>
                  <a:lnTo>
                    <a:pt x="224497" y="103037"/>
                  </a:lnTo>
                  <a:lnTo>
                    <a:pt x="226817" y="105836"/>
                  </a:lnTo>
                  <a:lnTo>
                    <a:pt x="228365" y="108654"/>
                  </a:lnTo>
                  <a:lnTo>
                    <a:pt x="229395" y="111485"/>
                  </a:lnTo>
                  <a:lnTo>
                    <a:pt x="230083" y="114325"/>
                  </a:lnTo>
                  <a:lnTo>
                    <a:pt x="229588" y="117171"/>
                  </a:lnTo>
                  <a:lnTo>
                    <a:pt x="228306" y="120021"/>
                  </a:lnTo>
                  <a:lnTo>
                    <a:pt x="226500" y="122874"/>
                  </a:lnTo>
                  <a:lnTo>
                    <a:pt x="224342" y="125727"/>
                  </a:lnTo>
                  <a:lnTo>
                    <a:pt x="221952" y="128583"/>
                  </a:lnTo>
                  <a:lnTo>
                    <a:pt x="219405" y="131438"/>
                  </a:lnTo>
                  <a:lnTo>
                    <a:pt x="214036" y="137152"/>
                  </a:lnTo>
                  <a:lnTo>
                    <a:pt x="198276" y="153131"/>
                  </a:lnTo>
                  <a:lnTo>
                    <a:pt x="193144" y="157330"/>
                  </a:lnTo>
                  <a:lnTo>
                    <a:pt x="187818" y="161081"/>
                  </a:lnTo>
                  <a:lnTo>
                    <a:pt x="182363" y="164534"/>
                  </a:lnTo>
                  <a:lnTo>
                    <a:pt x="176820" y="166836"/>
                  </a:lnTo>
                  <a:lnTo>
                    <a:pt x="171220" y="168371"/>
                  </a:lnTo>
                  <a:lnTo>
                    <a:pt x="165582" y="169394"/>
                  </a:lnTo>
                  <a:lnTo>
                    <a:pt x="159918" y="171029"/>
                  </a:lnTo>
                  <a:lnTo>
                    <a:pt x="154237" y="173071"/>
                  </a:lnTo>
                  <a:lnTo>
                    <a:pt x="148545" y="175385"/>
                  </a:lnTo>
                  <a:lnTo>
                    <a:pt x="142845" y="176927"/>
                  </a:lnTo>
                  <a:lnTo>
                    <a:pt x="137140" y="177956"/>
                  </a:lnTo>
                  <a:lnTo>
                    <a:pt x="131431" y="178642"/>
                  </a:lnTo>
                  <a:lnTo>
                    <a:pt x="125720" y="179099"/>
                  </a:lnTo>
                  <a:lnTo>
                    <a:pt x="120009" y="179404"/>
                  </a:lnTo>
                  <a:lnTo>
                    <a:pt x="108583" y="179742"/>
                  </a:lnTo>
                  <a:lnTo>
                    <a:pt x="74295" y="179990"/>
                  </a:lnTo>
                  <a:lnTo>
                    <a:pt x="0" y="1800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7" name="SMARTPenAnnotation102"/>
            <p:cNvSpPr/>
            <p:nvPr/>
          </p:nvSpPr>
          <p:spPr>
            <a:xfrm>
              <a:off x="7640955" y="4620577"/>
              <a:ext cx="34290" cy="197169"/>
            </a:xfrm>
            <a:custGeom>
              <a:avLst/>
              <a:gdLst/>
              <a:ahLst/>
              <a:cxnLst/>
              <a:rect l="0" t="0" r="0" b="0"/>
              <a:pathLst>
                <a:path w="34290" h="197169">
                  <a:moveTo>
                    <a:pt x="34289" y="0"/>
                  </a:moveTo>
                  <a:lnTo>
                    <a:pt x="17500" y="0"/>
                  </a:lnTo>
                  <a:lnTo>
                    <a:pt x="17250" y="4551"/>
                  </a:lnTo>
                  <a:lnTo>
                    <a:pt x="17154" y="20151"/>
                  </a:lnTo>
                  <a:lnTo>
                    <a:pt x="17145" y="126932"/>
                  </a:lnTo>
                  <a:lnTo>
                    <a:pt x="16193" y="132246"/>
                  </a:lnTo>
                  <a:lnTo>
                    <a:pt x="14605" y="137694"/>
                  </a:lnTo>
                  <a:lnTo>
                    <a:pt x="12594" y="143232"/>
                  </a:lnTo>
                  <a:lnTo>
                    <a:pt x="11253" y="147875"/>
                  </a:lnTo>
                  <a:lnTo>
                    <a:pt x="10360" y="151923"/>
                  </a:lnTo>
                  <a:lnTo>
                    <a:pt x="9764" y="155575"/>
                  </a:lnTo>
                  <a:lnTo>
                    <a:pt x="9367" y="159914"/>
                  </a:lnTo>
                  <a:lnTo>
                    <a:pt x="9102" y="164712"/>
                  </a:lnTo>
                  <a:lnTo>
                    <a:pt x="8926" y="169815"/>
                  </a:lnTo>
                  <a:lnTo>
                    <a:pt x="7855" y="174170"/>
                  </a:lnTo>
                  <a:lnTo>
                    <a:pt x="6189" y="178026"/>
                  </a:lnTo>
                  <a:lnTo>
                    <a:pt x="1222" y="186507"/>
                  </a:lnTo>
                  <a:lnTo>
                    <a:pt x="543" y="190207"/>
                  </a:lnTo>
                  <a:lnTo>
                    <a:pt x="0" y="19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8" name="SMARTPenAnnotation103"/>
            <p:cNvSpPr/>
            <p:nvPr/>
          </p:nvSpPr>
          <p:spPr>
            <a:xfrm>
              <a:off x="7770883" y="4551997"/>
              <a:ext cx="144389" cy="257172"/>
            </a:xfrm>
            <a:custGeom>
              <a:avLst/>
              <a:gdLst/>
              <a:ahLst/>
              <a:cxnLst/>
              <a:rect l="0" t="0" r="0" b="0"/>
              <a:pathLst>
                <a:path w="144389" h="257172">
                  <a:moveTo>
                    <a:pt x="101529" y="34290"/>
                  </a:moveTo>
                  <a:lnTo>
                    <a:pt x="101529" y="26071"/>
                  </a:lnTo>
                  <a:lnTo>
                    <a:pt x="98990" y="25875"/>
                  </a:lnTo>
                  <a:lnTo>
                    <a:pt x="94685" y="25788"/>
                  </a:lnTo>
                  <a:lnTo>
                    <a:pt x="72911" y="25720"/>
                  </a:lnTo>
                  <a:lnTo>
                    <a:pt x="70067" y="26672"/>
                  </a:lnTo>
                  <a:lnTo>
                    <a:pt x="67219" y="28259"/>
                  </a:lnTo>
                  <a:lnTo>
                    <a:pt x="64368" y="30269"/>
                  </a:lnTo>
                  <a:lnTo>
                    <a:pt x="61515" y="31610"/>
                  </a:lnTo>
                  <a:lnTo>
                    <a:pt x="58661" y="32503"/>
                  </a:lnTo>
                  <a:lnTo>
                    <a:pt x="55805" y="33099"/>
                  </a:lnTo>
                  <a:lnTo>
                    <a:pt x="52949" y="34449"/>
                  </a:lnTo>
                  <a:lnTo>
                    <a:pt x="50093" y="36301"/>
                  </a:lnTo>
                  <a:lnTo>
                    <a:pt x="47235" y="38488"/>
                  </a:lnTo>
                  <a:lnTo>
                    <a:pt x="44378" y="41851"/>
                  </a:lnTo>
                  <a:lnTo>
                    <a:pt x="41521" y="45998"/>
                  </a:lnTo>
                  <a:lnTo>
                    <a:pt x="38664" y="50668"/>
                  </a:lnTo>
                  <a:lnTo>
                    <a:pt x="35807" y="54733"/>
                  </a:lnTo>
                  <a:lnTo>
                    <a:pt x="32949" y="58397"/>
                  </a:lnTo>
                  <a:lnTo>
                    <a:pt x="30092" y="61791"/>
                  </a:lnTo>
                  <a:lnTo>
                    <a:pt x="27234" y="65959"/>
                  </a:lnTo>
                  <a:lnTo>
                    <a:pt x="24376" y="70643"/>
                  </a:lnTo>
                  <a:lnTo>
                    <a:pt x="21519" y="75670"/>
                  </a:lnTo>
                  <a:lnTo>
                    <a:pt x="18661" y="79974"/>
                  </a:lnTo>
                  <a:lnTo>
                    <a:pt x="15804" y="83797"/>
                  </a:lnTo>
                  <a:lnTo>
                    <a:pt x="12947" y="87297"/>
                  </a:lnTo>
                  <a:lnTo>
                    <a:pt x="9772" y="93726"/>
                  </a:lnTo>
                  <a:lnTo>
                    <a:pt x="8925" y="96774"/>
                  </a:lnTo>
                  <a:lnTo>
                    <a:pt x="5444" y="102701"/>
                  </a:lnTo>
                  <a:lnTo>
                    <a:pt x="3183" y="105615"/>
                  </a:lnTo>
                  <a:lnTo>
                    <a:pt x="2628" y="107557"/>
                  </a:lnTo>
                  <a:lnTo>
                    <a:pt x="3209" y="108853"/>
                  </a:lnTo>
                  <a:lnTo>
                    <a:pt x="6397" y="111244"/>
                  </a:lnTo>
                  <a:lnTo>
                    <a:pt x="8580" y="113215"/>
                  </a:lnTo>
                  <a:lnTo>
                    <a:pt x="10988" y="115482"/>
                  </a:lnTo>
                  <a:lnTo>
                    <a:pt x="12593" y="117945"/>
                  </a:lnTo>
                  <a:lnTo>
                    <a:pt x="14377" y="123223"/>
                  </a:lnTo>
                  <a:lnTo>
                    <a:pt x="15805" y="125011"/>
                  </a:lnTo>
                  <a:lnTo>
                    <a:pt x="17710" y="126203"/>
                  </a:lnTo>
                  <a:lnTo>
                    <a:pt x="19932" y="126998"/>
                  </a:lnTo>
                  <a:lnTo>
                    <a:pt x="23318" y="128480"/>
                  </a:lnTo>
                  <a:lnTo>
                    <a:pt x="32162" y="132667"/>
                  </a:lnTo>
                  <a:lnTo>
                    <a:pt x="36234" y="135118"/>
                  </a:lnTo>
                  <a:lnTo>
                    <a:pt x="39902" y="137703"/>
                  </a:lnTo>
                  <a:lnTo>
                    <a:pt x="43299" y="140380"/>
                  </a:lnTo>
                  <a:lnTo>
                    <a:pt x="46516" y="142164"/>
                  </a:lnTo>
                  <a:lnTo>
                    <a:pt x="49614" y="143353"/>
                  </a:lnTo>
                  <a:lnTo>
                    <a:pt x="52632" y="144147"/>
                  </a:lnTo>
                  <a:lnTo>
                    <a:pt x="55595" y="145628"/>
                  </a:lnTo>
                  <a:lnTo>
                    <a:pt x="58524" y="147568"/>
                  </a:lnTo>
                  <a:lnTo>
                    <a:pt x="61429" y="149814"/>
                  </a:lnTo>
                  <a:lnTo>
                    <a:pt x="65271" y="152263"/>
                  </a:lnTo>
                  <a:lnTo>
                    <a:pt x="69737" y="154849"/>
                  </a:lnTo>
                  <a:lnTo>
                    <a:pt x="74619" y="157525"/>
                  </a:lnTo>
                  <a:lnTo>
                    <a:pt x="78827" y="159309"/>
                  </a:lnTo>
                  <a:lnTo>
                    <a:pt x="82584" y="160499"/>
                  </a:lnTo>
                  <a:lnTo>
                    <a:pt x="86042" y="161292"/>
                  </a:lnTo>
                  <a:lnTo>
                    <a:pt x="89300" y="162773"/>
                  </a:lnTo>
                  <a:lnTo>
                    <a:pt x="92423" y="164713"/>
                  </a:lnTo>
                  <a:lnTo>
                    <a:pt x="95459" y="166959"/>
                  </a:lnTo>
                  <a:lnTo>
                    <a:pt x="98435" y="169408"/>
                  </a:lnTo>
                  <a:lnTo>
                    <a:pt x="101371" y="171994"/>
                  </a:lnTo>
                  <a:lnTo>
                    <a:pt x="104282" y="174670"/>
                  </a:lnTo>
                  <a:lnTo>
                    <a:pt x="106221" y="177407"/>
                  </a:lnTo>
                  <a:lnTo>
                    <a:pt x="108377" y="182987"/>
                  </a:lnTo>
                  <a:lnTo>
                    <a:pt x="111875" y="188643"/>
                  </a:lnTo>
                  <a:lnTo>
                    <a:pt x="114142" y="191484"/>
                  </a:lnTo>
                  <a:lnTo>
                    <a:pt x="115653" y="194331"/>
                  </a:lnTo>
                  <a:lnTo>
                    <a:pt x="117331" y="200035"/>
                  </a:lnTo>
                  <a:lnTo>
                    <a:pt x="118078" y="205744"/>
                  </a:lnTo>
                  <a:lnTo>
                    <a:pt x="118276" y="208601"/>
                  </a:lnTo>
                  <a:lnTo>
                    <a:pt x="117456" y="211457"/>
                  </a:lnTo>
                  <a:lnTo>
                    <a:pt x="114005" y="217171"/>
                  </a:lnTo>
                  <a:lnTo>
                    <a:pt x="111837" y="222885"/>
                  </a:lnTo>
                  <a:lnTo>
                    <a:pt x="111258" y="225743"/>
                  </a:lnTo>
                  <a:lnTo>
                    <a:pt x="108076" y="231457"/>
                  </a:lnTo>
                  <a:lnTo>
                    <a:pt x="105894" y="234315"/>
                  </a:lnTo>
                  <a:lnTo>
                    <a:pt x="103486" y="237173"/>
                  </a:lnTo>
                  <a:lnTo>
                    <a:pt x="100928" y="240030"/>
                  </a:lnTo>
                  <a:lnTo>
                    <a:pt x="95547" y="245745"/>
                  </a:lnTo>
                  <a:lnTo>
                    <a:pt x="89980" y="251460"/>
                  </a:lnTo>
                  <a:lnTo>
                    <a:pt x="86210" y="253365"/>
                  </a:lnTo>
                  <a:lnTo>
                    <a:pt x="81791" y="254635"/>
                  </a:lnTo>
                  <a:lnTo>
                    <a:pt x="76941" y="255482"/>
                  </a:lnTo>
                  <a:lnTo>
                    <a:pt x="72754" y="256047"/>
                  </a:lnTo>
                  <a:lnTo>
                    <a:pt x="69011" y="256423"/>
                  </a:lnTo>
                  <a:lnTo>
                    <a:pt x="65563" y="256673"/>
                  </a:lnTo>
                  <a:lnTo>
                    <a:pt x="62312" y="256841"/>
                  </a:lnTo>
                  <a:lnTo>
                    <a:pt x="56159" y="257026"/>
                  </a:lnTo>
                  <a:lnTo>
                    <a:pt x="41568" y="257156"/>
                  </a:lnTo>
                  <a:lnTo>
                    <a:pt x="30101" y="257171"/>
                  </a:lnTo>
                  <a:lnTo>
                    <a:pt x="27241" y="256220"/>
                  </a:lnTo>
                  <a:lnTo>
                    <a:pt x="24381" y="254633"/>
                  </a:lnTo>
                  <a:lnTo>
                    <a:pt x="21522" y="252623"/>
                  </a:lnTo>
                  <a:lnTo>
                    <a:pt x="18664" y="251283"/>
                  </a:lnTo>
                  <a:lnTo>
                    <a:pt x="15806" y="250389"/>
                  </a:lnTo>
                  <a:lnTo>
                    <a:pt x="12948" y="249794"/>
                  </a:lnTo>
                  <a:lnTo>
                    <a:pt x="11042" y="248444"/>
                  </a:lnTo>
                  <a:lnTo>
                    <a:pt x="9773" y="246593"/>
                  </a:lnTo>
                  <a:lnTo>
                    <a:pt x="8925" y="244405"/>
                  </a:lnTo>
                  <a:lnTo>
                    <a:pt x="5444" y="239435"/>
                  </a:lnTo>
                  <a:lnTo>
                    <a:pt x="3183" y="236776"/>
                  </a:lnTo>
                  <a:lnTo>
                    <a:pt x="1675" y="234050"/>
                  </a:lnTo>
                  <a:lnTo>
                    <a:pt x="0" y="228482"/>
                  </a:lnTo>
                  <a:lnTo>
                    <a:pt x="506" y="225664"/>
                  </a:lnTo>
                  <a:lnTo>
                    <a:pt x="3607" y="219993"/>
                  </a:lnTo>
                  <a:lnTo>
                    <a:pt x="5621" y="214297"/>
                  </a:lnTo>
                  <a:lnTo>
                    <a:pt x="7468" y="207638"/>
                  </a:lnTo>
                  <a:lnTo>
                    <a:pt x="9294" y="203196"/>
                  </a:lnTo>
                  <a:lnTo>
                    <a:pt x="11465" y="198328"/>
                  </a:lnTo>
                  <a:lnTo>
                    <a:pt x="13863" y="194132"/>
                  </a:lnTo>
                  <a:lnTo>
                    <a:pt x="16416" y="190381"/>
                  </a:lnTo>
                  <a:lnTo>
                    <a:pt x="19069" y="186928"/>
                  </a:lnTo>
                  <a:lnTo>
                    <a:pt x="21790" y="182721"/>
                  </a:lnTo>
                  <a:lnTo>
                    <a:pt x="24558" y="178012"/>
                  </a:lnTo>
                  <a:lnTo>
                    <a:pt x="27355" y="172968"/>
                  </a:lnTo>
                  <a:lnTo>
                    <a:pt x="30172" y="168651"/>
                  </a:lnTo>
                  <a:lnTo>
                    <a:pt x="33003" y="164822"/>
                  </a:lnTo>
                  <a:lnTo>
                    <a:pt x="35842" y="161316"/>
                  </a:lnTo>
                  <a:lnTo>
                    <a:pt x="39641" y="157074"/>
                  </a:lnTo>
                  <a:lnTo>
                    <a:pt x="48941" y="147281"/>
                  </a:lnTo>
                  <a:lnTo>
                    <a:pt x="53135" y="142002"/>
                  </a:lnTo>
                  <a:lnTo>
                    <a:pt x="56884" y="136578"/>
                  </a:lnTo>
                  <a:lnTo>
                    <a:pt x="60336" y="131057"/>
                  </a:lnTo>
                  <a:lnTo>
                    <a:pt x="64542" y="126424"/>
                  </a:lnTo>
                  <a:lnTo>
                    <a:pt x="69251" y="122383"/>
                  </a:lnTo>
                  <a:lnTo>
                    <a:pt x="74295" y="118736"/>
                  </a:lnTo>
                  <a:lnTo>
                    <a:pt x="79563" y="114400"/>
                  </a:lnTo>
                  <a:lnTo>
                    <a:pt x="84980" y="109604"/>
                  </a:lnTo>
                  <a:lnTo>
                    <a:pt x="90496" y="104502"/>
                  </a:lnTo>
                  <a:lnTo>
                    <a:pt x="96079" y="100148"/>
                  </a:lnTo>
                  <a:lnTo>
                    <a:pt x="101706" y="96293"/>
                  </a:lnTo>
                  <a:lnTo>
                    <a:pt x="107362" y="92770"/>
                  </a:lnTo>
                  <a:lnTo>
                    <a:pt x="112086" y="89469"/>
                  </a:lnTo>
                  <a:lnTo>
                    <a:pt x="116186" y="86316"/>
                  </a:lnTo>
                  <a:lnTo>
                    <a:pt x="119874" y="83262"/>
                  </a:lnTo>
                  <a:lnTo>
                    <a:pt x="123283" y="79320"/>
                  </a:lnTo>
                  <a:lnTo>
                    <a:pt x="126510" y="74788"/>
                  </a:lnTo>
                  <a:lnTo>
                    <a:pt x="129613" y="69861"/>
                  </a:lnTo>
                  <a:lnTo>
                    <a:pt x="132635" y="65624"/>
                  </a:lnTo>
                  <a:lnTo>
                    <a:pt x="135601" y="61847"/>
                  </a:lnTo>
                  <a:lnTo>
                    <a:pt x="138531" y="58376"/>
                  </a:lnTo>
                  <a:lnTo>
                    <a:pt x="141787" y="51980"/>
                  </a:lnTo>
                  <a:lnTo>
                    <a:pt x="143234" y="45010"/>
                  </a:lnTo>
                  <a:lnTo>
                    <a:pt x="143620" y="40484"/>
                  </a:lnTo>
                  <a:lnTo>
                    <a:pt x="144048" y="31328"/>
                  </a:lnTo>
                  <a:lnTo>
                    <a:pt x="144347" y="19201"/>
                  </a:lnTo>
                  <a:lnTo>
                    <a:pt x="144388" y="5394"/>
                  </a:lnTo>
                  <a:lnTo>
                    <a:pt x="143436" y="3596"/>
                  </a:lnTo>
                  <a:lnTo>
                    <a:pt x="141850" y="2397"/>
                  </a:lnTo>
                  <a:lnTo>
                    <a:pt x="139840" y="1598"/>
                  </a:lnTo>
                  <a:lnTo>
                    <a:pt x="137547" y="1065"/>
                  </a:lnTo>
                  <a:lnTo>
                    <a:pt x="135066" y="711"/>
                  </a:lnTo>
                  <a:lnTo>
                    <a:pt x="132460" y="473"/>
                  </a:lnTo>
                  <a:lnTo>
                    <a:pt x="129769" y="316"/>
                  </a:lnTo>
                  <a:lnTo>
                    <a:pt x="124240" y="141"/>
                  </a:lnTo>
                  <a:lnTo>
                    <a:pt x="10152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9" name="SMARTPenAnnotation104"/>
            <p:cNvSpPr/>
            <p:nvPr/>
          </p:nvSpPr>
          <p:spPr>
            <a:xfrm>
              <a:off x="7983855" y="4474845"/>
              <a:ext cx="325755" cy="308244"/>
            </a:xfrm>
            <a:custGeom>
              <a:avLst/>
              <a:gdLst/>
              <a:ahLst/>
              <a:cxnLst/>
              <a:rect l="0" t="0" r="0" b="0"/>
              <a:pathLst>
                <a:path w="325755" h="308244">
                  <a:moveTo>
                    <a:pt x="0" y="197167"/>
                  </a:moveTo>
                  <a:lnTo>
                    <a:pt x="0" y="217567"/>
                  </a:lnTo>
                  <a:lnTo>
                    <a:pt x="952" y="220292"/>
                  </a:lnTo>
                  <a:lnTo>
                    <a:pt x="5891" y="228678"/>
                  </a:lnTo>
                  <a:lnTo>
                    <a:pt x="8730" y="237195"/>
                  </a:lnTo>
                  <a:lnTo>
                    <a:pt x="12770" y="242898"/>
                  </a:lnTo>
                  <a:lnTo>
                    <a:pt x="14228" y="246704"/>
                  </a:lnTo>
                  <a:lnTo>
                    <a:pt x="15849" y="256013"/>
                  </a:lnTo>
                  <a:lnTo>
                    <a:pt x="19109" y="263961"/>
                  </a:lnTo>
                  <a:lnTo>
                    <a:pt x="23732" y="270669"/>
                  </a:lnTo>
                  <a:lnTo>
                    <a:pt x="28963" y="276824"/>
                  </a:lnTo>
                  <a:lnTo>
                    <a:pt x="30738" y="279799"/>
                  </a:lnTo>
                  <a:lnTo>
                    <a:pt x="34190" y="288538"/>
                  </a:lnTo>
                  <a:lnTo>
                    <a:pt x="38373" y="294291"/>
                  </a:lnTo>
                  <a:lnTo>
                    <a:pt x="40821" y="296207"/>
                  </a:lnTo>
                  <a:lnTo>
                    <a:pt x="43407" y="297483"/>
                  </a:lnTo>
                  <a:lnTo>
                    <a:pt x="49849" y="299533"/>
                  </a:lnTo>
                  <a:lnTo>
                    <a:pt x="50377" y="300653"/>
                  </a:lnTo>
                  <a:lnTo>
                    <a:pt x="50965" y="304438"/>
                  </a:lnTo>
                  <a:lnTo>
                    <a:pt x="52074" y="305829"/>
                  </a:lnTo>
                  <a:lnTo>
                    <a:pt x="53766" y="306756"/>
                  </a:lnTo>
                  <a:lnTo>
                    <a:pt x="58775" y="308243"/>
                  </a:lnTo>
                  <a:lnTo>
                    <a:pt x="59185" y="307413"/>
                  </a:lnTo>
                  <a:lnTo>
                    <a:pt x="59899" y="301197"/>
                  </a:lnTo>
                  <a:lnTo>
                    <a:pt x="65878" y="293422"/>
                  </a:lnTo>
                  <a:lnTo>
                    <a:pt x="67378" y="288207"/>
                  </a:lnTo>
                  <a:lnTo>
                    <a:pt x="68046" y="280174"/>
                  </a:lnTo>
                  <a:lnTo>
                    <a:pt x="68342" y="270254"/>
                  </a:lnTo>
                  <a:lnTo>
                    <a:pt x="68566" y="231387"/>
                  </a:lnTo>
                  <a:lnTo>
                    <a:pt x="68579" y="87756"/>
                  </a:lnTo>
                  <a:lnTo>
                    <a:pt x="69532" y="82316"/>
                  </a:lnTo>
                  <a:lnTo>
                    <a:pt x="71120" y="76785"/>
                  </a:lnTo>
                  <a:lnTo>
                    <a:pt x="73130" y="71192"/>
                  </a:lnTo>
                  <a:lnTo>
                    <a:pt x="75365" y="62438"/>
                  </a:lnTo>
                  <a:lnTo>
                    <a:pt x="77047" y="52079"/>
                  </a:lnTo>
                  <a:lnTo>
                    <a:pt x="84524" y="44110"/>
                  </a:lnTo>
                  <a:lnTo>
                    <a:pt x="85876" y="43695"/>
                  </a:lnTo>
                  <a:lnTo>
                    <a:pt x="89920" y="43232"/>
                  </a:lnTo>
                  <a:lnTo>
                    <a:pt x="92332" y="42156"/>
                  </a:lnTo>
                  <a:lnTo>
                    <a:pt x="100277" y="37044"/>
                  </a:lnTo>
                  <a:lnTo>
                    <a:pt x="109615" y="34153"/>
                  </a:lnTo>
                  <a:lnTo>
                    <a:pt x="118886" y="30102"/>
                  </a:lnTo>
                  <a:lnTo>
                    <a:pt x="124025" y="28640"/>
                  </a:lnTo>
                  <a:lnTo>
                    <a:pt x="129355" y="27666"/>
                  </a:lnTo>
                  <a:lnTo>
                    <a:pt x="134814" y="27016"/>
                  </a:lnTo>
                  <a:lnTo>
                    <a:pt x="143420" y="23754"/>
                  </a:lnTo>
                  <a:lnTo>
                    <a:pt x="147048" y="21551"/>
                  </a:lnTo>
                  <a:lnTo>
                    <a:pt x="156160" y="19103"/>
                  </a:lnTo>
                  <a:lnTo>
                    <a:pt x="161256" y="18450"/>
                  </a:lnTo>
                  <a:lnTo>
                    <a:pt x="167512" y="17062"/>
                  </a:lnTo>
                  <a:lnTo>
                    <a:pt x="174540" y="15185"/>
                  </a:lnTo>
                  <a:lnTo>
                    <a:pt x="182082" y="12981"/>
                  </a:lnTo>
                  <a:lnTo>
                    <a:pt x="189015" y="11511"/>
                  </a:lnTo>
                  <a:lnTo>
                    <a:pt x="195543" y="10531"/>
                  </a:lnTo>
                  <a:lnTo>
                    <a:pt x="201800" y="9878"/>
                  </a:lnTo>
                  <a:lnTo>
                    <a:pt x="207875" y="9443"/>
                  </a:lnTo>
                  <a:lnTo>
                    <a:pt x="213831" y="9153"/>
                  </a:lnTo>
                  <a:lnTo>
                    <a:pt x="219707" y="8959"/>
                  </a:lnTo>
                  <a:lnTo>
                    <a:pt x="226481" y="7878"/>
                  </a:lnTo>
                  <a:lnTo>
                    <a:pt x="233855" y="6204"/>
                  </a:lnTo>
                  <a:lnTo>
                    <a:pt x="241628" y="4136"/>
                  </a:lnTo>
                  <a:lnTo>
                    <a:pt x="248715" y="2758"/>
                  </a:lnTo>
                  <a:lnTo>
                    <a:pt x="255345" y="1838"/>
                  </a:lnTo>
                  <a:lnTo>
                    <a:pt x="261670" y="1225"/>
                  </a:lnTo>
                  <a:lnTo>
                    <a:pt x="271238" y="544"/>
                  </a:lnTo>
                  <a:lnTo>
                    <a:pt x="279618" y="242"/>
                  </a:lnTo>
                  <a:lnTo>
                    <a:pt x="305790" y="21"/>
                  </a:lnTo>
                  <a:lnTo>
                    <a:pt x="32575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00" name="SMARTPenAnnotation105"/>
            <p:cNvSpPr/>
            <p:nvPr/>
          </p:nvSpPr>
          <p:spPr>
            <a:xfrm>
              <a:off x="8129587" y="4586297"/>
              <a:ext cx="179523" cy="178673"/>
            </a:xfrm>
            <a:custGeom>
              <a:avLst/>
              <a:gdLst/>
              <a:ahLst/>
              <a:cxnLst/>
              <a:rect l="0" t="0" r="0" b="0"/>
              <a:pathLst>
                <a:path w="179523" h="178673">
                  <a:moveTo>
                    <a:pt x="85725" y="17135"/>
                  </a:moveTo>
                  <a:lnTo>
                    <a:pt x="85725" y="12585"/>
                  </a:lnTo>
                  <a:lnTo>
                    <a:pt x="86678" y="11244"/>
                  </a:lnTo>
                  <a:lnTo>
                    <a:pt x="88264" y="10350"/>
                  </a:lnTo>
                  <a:lnTo>
                    <a:pt x="92569" y="9357"/>
                  </a:lnTo>
                  <a:lnTo>
                    <a:pt x="97657" y="8916"/>
                  </a:lnTo>
                  <a:lnTo>
                    <a:pt x="100347" y="7846"/>
                  </a:lnTo>
                  <a:lnTo>
                    <a:pt x="105876" y="4116"/>
                  </a:lnTo>
                  <a:lnTo>
                    <a:pt x="108684" y="2741"/>
                  </a:lnTo>
                  <a:lnTo>
                    <a:pt x="111509" y="1824"/>
                  </a:lnTo>
                  <a:lnTo>
                    <a:pt x="114344" y="1213"/>
                  </a:lnTo>
                  <a:lnTo>
                    <a:pt x="118140" y="805"/>
                  </a:lnTo>
                  <a:lnTo>
                    <a:pt x="122575" y="534"/>
                  </a:lnTo>
                  <a:lnTo>
                    <a:pt x="131631" y="231"/>
                  </a:lnTo>
                  <a:lnTo>
                    <a:pt x="145205" y="38"/>
                  </a:lnTo>
                  <a:lnTo>
                    <a:pt x="157058" y="0"/>
                  </a:lnTo>
                  <a:lnTo>
                    <a:pt x="159951" y="949"/>
                  </a:lnTo>
                  <a:lnTo>
                    <a:pt x="162831" y="2534"/>
                  </a:lnTo>
                  <a:lnTo>
                    <a:pt x="165704" y="4544"/>
                  </a:lnTo>
                  <a:lnTo>
                    <a:pt x="167619" y="6836"/>
                  </a:lnTo>
                  <a:lnTo>
                    <a:pt x="168897" y="9317"/>
                  </a:lnTo>
                  <a:lnTo>
                    <a:pt x="169748" y="11923"/>
                  </a:lnTo>
                  <a:lnTo>
                    <a:pt x="169363" y="14613"/>
                  </a:lnTo>
                  <a:lnTo>
                    <a:pt x="168154" y="17358"/>
                  </a:lnTo>
                  <a:lnTo>
                    <a:pt x="166394" y="20141"/>
                  </a:lnTo>
                  <a:lnTo>
                    <a:pt x="165222" y="22949"/>
                  </a:lnTo>
                  <a:lnTo>
                    <a:pt x="164441" y="25774"/>
                  </a:lnTo>
                  <a:lnTo>
                    <a:pt x="163919" y="28610"/>
                  </a:lnTo>
                  <a:lnTo>
                    <a:pt x="162620" y="31452"/>
                  </a:lnTo>
                  <a:lnTo>
                    <a:pt x="160801" y="34300"/>
                  </a:lnTo>
                  <a:lnTo>
                    <a:pt x="158635" y="37151"/>
                  </a:lnTo>
                  <a:lnTo>
                    <a:pt x="156240" y="40003"/>
                  </a:lnTo>
                  <a:lnTo>
                    <a:pt x="153690" y="42858"/>
                  </a:lnTo>
                  <a:lnTo>
                    <a:pt x="151037" y="45714"/>
                  </a:lnTo>
                  <a:lnTo>
                    <a:pt x="147364" y="48570"/>
                  </a:lnTo>
                  <a:lnTo>
                    <a:pt x="143011" y="51427"/>
                  </a:lnTo>
                  <a:lnTo>
                    <a:pt x="138202" y="54284"/>
                  </a:lnTo>
                  <a:lnTo>
                    <a:pt x="134045" y="57141"/>
                  </a:lnTo>
                  <a:lnTo>
                    <a:pt x="130321" y="59998"/>
                  </a:lnTo>
                  <a:lnTo>
                    <a:pt x="126885" y="62856"/>
                  </a:lnTo>
                  <a:lnTo>
                    <a:pt x="123643" y="65713"/>
                  </a:lnTo>
                  <a:lnTo>
                    <a:pt x="117501" y="71428"/>
                  </a:lnTo>
                  <a:lnTo>
                    <a:pt x="114529" y="73332"/>
                  </a:lnTo>
                  <a:lnTo>
                    <a:pt x="111596" y="74603"/>
                  </a:lnTo>
                  <a:lnTo>
                    <a:pt x="108687" y="75449"/>
                  </a:lnTo>
                  <a:lnTo>
                    <a:pt x="105796" y="76014"/>
                  </a:lnTo>
                  <a:lnTo>
                    <a:pt x="102915" y="76390"/>
                  </a:lnTo>
                  <a:lnTo>
                    <a:pt x="96000" y="76994"/>
                  </a:lnTo>
                  <a:lnTo>
                    <a:pt x="92515" y="77077"/>
                  </a:lnTo>
                  <a:lnTo>
                    <a:pt x="87067" y="77129"/>
                  </a:lnTo>
                  <a:lnTo>
                    <a:pt x="118992" y="77143"/>
                  </a:lnTo>
                  <a:lnTo>
                    <a:pt x="123143" y="76190"/>
                  </a:lnTo>
                  <a:lnTo>
                    <a:pt x="126863" y="74603"/>
                  </a:lnTo>
                  <a:lnTo>
                    <a:pt x="130295" y="72592"/>
                  </a:lnTo>
                  <a:lnTo>
                    <a:pt x="133536" y="72204"/>
                  </a:lnTo>
                  <a:lnTo>
                    <a:pt x="136649" y="72898"/>
                  </a:lnTo>
                  <a:lnTo>
                    <a:pt x="139677" y="74313"/>
                  </a:lnTo>
                  <a:lnTo>
                    <a:pt x="142649" y="75256"/>
                  </a:lnTo>
                  <a:lnTo>
                    <a:pt x="145582" y="75885"/>
                  </a:lnTo>
                  <a:lnTo>
                    <a:pt x="148489" y="76304"/>
                  </a:lnTo>
                  <a:lnTo>
                    <a:pt x="151380" y="77536"/>
                  </a:lnTo>
                  <a:lnTo>
                    <a:pt x="154260" y="79310"/>
                  </a:lnTo>
                  <a:lnTo>
                    <a:pt x="157132" y="81445"/>
                  </a:lnTo>
                  <a:lnTo>
                    <a:pt x="160000" y="82868"/>
                  </a:lnTo>
                  <a:lnTo>
                    <a:pt x="162864" y="83817"/>
                  </a:lnTo>
                  <a:lnTo>
                    <a:pt x="165726" y="84450"/>
                  </a:lnTo>
                  <a:lnTo>
                    <a:pt x="168587" y="85824"/>
                  </a:lnTo>
                  <a:lnTo>
                    <a:pt x="171446" y="87693"/>
                  </a:lnTo>
                  <a:lnTo>
                    <a:pt x="174305" y="89891"/>
                  </a:lnTo>
                  <a:lnTo>
                    <a:pt x="176212" y="92309"/>
                  </a:lnTo>
                  <a:lnTo>
                    <a:pt x="177481" y="94874"/>
                  </a:lnTo>
                  <a:lnTo>
                    <a:pt x="178894" y="100263"/>
                  </a:lnTo>
                  <a:lnTo>
                    <a:pt x="179522" y="105833"/>
                  </a:lnTo>
                  <a:lnTo>
                    <a:pt x="178736" y="108652"/>
                  </a:lnTo>
                  <a:lnTo>
                    <a:pt x="177260" y="111484"/>
                  </a:lnTo>
                  <a:lnTo>
                    <a:pt x="175323" y="114324"/>
                  </a:lnTo>
                  <a:lnTo>
                    <a:pt x="174033" y="117171"/>
                  </a:lnTo>
                  <a:lnTo>
                    <a:pt x="173172" y="120020"/>
                  </a:lnTo>
                  <a:lnTo>
                    <a:pt x="172598" y="122873"/>
                  </a:lnTo>
                  <a:lnTo>
                    <a:pt x="171262" y="125727"/>
                  </a:lnTo>
                  <a:lnTo>
                    <a:pt x="169420" y="128582"/>
                  </a:lnTo>
                  <a:lnTo>
                    <a:pt x="167239" y="131438"/>
                  </a:lnTo>
                  <a:lnTo>
                    <a:pt x="163880" y="134295"/>
                  </a:lnTo>
                  <a:lnTo>
                    <a:pt x="159736" y="137152"/>
                  </a:lnTo>
                  <a:lnTo>
                    <a:pt x="155069" y="140009"/>
                  </a:lnTo>
                  <a:lnTo>
                    <a:pt x="150051" y="142866"/>
                  </a:lnTo>
                  <a:lnTo>
                    <a:pt x="139398" y="148581"/>
                  </a:lnTo>
                  <a:lnTo>
                    <a:pt x="134841" y="151438"/>
                  </a:lnTo>
                  <a:lnTo>
                    <a:pt x="130852" y="154295"/>
                  </a:lnTo>
                  <a:lnTo>
                    <a:pt x="127240" y="157153"/>
                  </a:lnTo>
                  <a:lnTo>
                    <a:pt x="121974" y="160010"/>
                  </a:lnTo>
                  <a:lnTo>
                    <a:pt x="115606" y="162868"/>
                  </a:lnTo>
                  <a:lnTo>
                    <a:pt x="108503" y="165725"/>
                  </a:lnTo>
                  <a:lnTo>
                    <a:pt x="102815" y="167630"/>
                  </a:lnTo>
                  <a:lnTo>
                    <a:pt x="98071" y="168900"/>
                  </a:lnTo>
                  <a:lnTo>
                    <a:pt x="93956" y="169747"/>
                  </a:lnTo>
                  <a:lnTo>
                    <a:pt x="89307" y="171264"/>
                  </a:lnTo>
                  <a:lnTo>
                    <a:pt x="84303" y="173227"/>
                  </a:lnTo>
                  <a:lnTo>
                    <a:pt x="79063" y="175489"/>
                  </a:lnTo>
                  <a:lnTo>
                    <a:pt x="73663" y="176997"/>
                  </a:lnTo>
                  <a:lnTo>
                    <a:pt x="68159" y="178002"/>
                  </a:lnTo>
                  <a:lnTo>
                    <a:pt x="62584" y="178672"/>
                  </a:lnTo>
                  <a:lnTo>
                    <a:pt x="57916" y="178167"/>
                  </a:lnTo>
                  <a:lnTo>
                    <a:pt x="53850" y="176877"/>
                  </a:lnTo>
                  <a:lnTo>
                    <a:pt x="50188" y="175065"/>
                  </a:lnTo>
                  <a:lnTo>
                    <a:pt x="45841" y="173857"/>
                  </a:lnTo>
                  <a:lnTo>
                    <a:pt x="41039" y="173051"/>
                  </a:lnTo>
                  <a:lnTo>
                    <a:pt x="35932" y="172514"/>
                  </a:lnTo>
                  <a:lnTo>
                    <a:pt x="31575" y="172156"/>
                  </a:lnTo>
                  <a:lnTo>
                    <a:pt x="27717" y="171917"/>
                  </a:lnTo>
                  <a:lnTo>
                    <a:pt x="20891" y="171652"/>
                  </a:lnTo>
                  <a:lnTo>
                    <a:pt x="11693" y="171503"/>
                  </a:lnTo>
                  <a:lnTo>
                    <a:pt x="0" y="1714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01" name="SMARTPenAnnotation106"/>
            <p:cNvSpPr/>
            <p:nvPr/>
          </p:nvSpPr>
          <p:spPr>
            <a:xfrm>
              <a:off x="7306627" y="4680585"/>
              <a:ext cx="222886" cy="17145"/>
            </a:xfrm>
            <a:custGeom>
              <a:avLst/>
              <a:gdLst/>
              <a:ahLst/>
              <a:cxnLst/>
              <a:rect l="0" t="0" r="0" b="0"/>
              <a:pathLst>
                <a:path w="222886" h="17145">
                  <a:moveTo>
                    <a:pt x="0" y="17144"/>
                  </a:moveTo>
                  <a:lnTo>
                    <a:pt x="0" y="12594"/>
                  </a:lnTo>
                  <a:lnTo>
                    <a:pt x="953" y="11253"/>
                  </a:lnTo>
                  <a:lnTo>
                    <a:pt x="2540" y="10360"/>
                  </a:lnTo>
                  <a:lnTo>
                    <a:pt x="4551" y="9763"/>
                  </a:lnTo>
                  <a:lnTo>
                    <a:pt x="6845" y="9366"/>
                  </a:lnTo>
                  <a:lnTo>
                    <a:pt x="11932" y="8925"/>
                  </a:lnTo>
                  <a:lnTo>
                    <a:pt x="17368" y="8729"/>
                  </a:lnTo>
                  <a:lnTo>
                    <a:pt x="28324" y="8619"/>
                  </a:lnTo>
                  <a:lnTo>
                    <a:pt x="91558" y="8572"/>
                  </a:lnTo>
                  <a:lnTo>
                    <a:pt x="97234" y="7620"/>
                  </a:lnTo>
                  <a:lnTo>
                    <a:pt x="102923" y="6032"/>
                  </a:lnTo>
                  <a:lnTo>
                    <a:pt x="108620" y="4022"/>
                  </a:lnTo>
                  <a:lnTo>
                    <a:pt x="114323" y="2681"/>
                  </a:lnTo>
                  <a:lnTo>
                    <a:pt x="120031" y="1787"/>
                  </a:lnTo>
                  <a:lnTo>
                    <a:pt x="125741" y="1191"/>
                  </a:lnTo>
                  <a:lnTo>
                    <a:pt x="131452" y="794"/>
                  </a:lnTo>
                  <a:lnTo>
                    <a:pt x="137165" y="529"/>
                  </a:lnTo>
                  <a:lnTo>
                    <a:pt x="148592" y="235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02" name="SMARTPenAnnotation107"/>
            <p:cNvSpPr/>
            <p:nvPr/>
          </p:nvSpPr>
          <p:spPr>
            <a:xfrm>
              <a:off x="7332344" y="4740592"/>
              <a:ext cx="145734" cy="8221"/>
            </a:xfrm>
            <a:custGeom>
              <a:avLst/>
              <a:gdLst/>
              <a:ahLst/>
              <a:cxnLst/>
              <a:rect l="0" t="0" r="0" b="0"/>
              <a:pathLst>
                <a:path w="145734" h="8221">
                  <a:moveTo>
                    <a:pt x="0" y="0"/>
                  </a:moveTo>
                  <a:lnTo>
                    <a:pt x="4552" y="0"/>
                  </a:lnTo>
                  <a:lnTo>
                    <a:pt x="6845" y="953"/>
                  </a:lnTo>
                  <a:lnTo>
                    <a:pt x="9326" y="2540"/>
                  </a:lnTo>
                  <a:lnTo>
                    <a:pt x="11932" y="4551"/>
                  </a:lnTo>
                  <a:lnTo>
                    <a:pt x="14623" y="5891"/>
                  </a:lnTo>
                  <a:lnTo>
                    <a:pt x="17368" y="6785"/>
                  </a:lnTo>
                  <a:lnTo>
                    <a:pt x="20152" y="7381"/>
                  </a:lnTo>
                  <a:lnTo>
                    <a:pt x="22959" y="7779"/>
                  </a:lnTo>
                  <a:lnTo>
                    <a:pt x="25785" y="8043"/>
                  </a:lnTo>
                  <a:lnTo>
                    <a:pt x="28620" y="8220"/>
                  </a:lnTo>
                  <a:lnTo>
                    <a:pt x="31463" y="7385"/>
                  </a:lnTo>
                  <a:lnTo>
                    <a:pt x="34310" y="5876"/>
                  </a:lnTo>
                  <a:lnTo>
                    <a:pt x="37161" y="3917"/>
                  </a:lnTo>
                  <a:lnTo>
                    <a:pt x="40967" y="2611"/>
                  </a:lnTo>
                  <a:lnTo>
                    <a:pt x="45409" y="1741"/>
                  </a:lnTo>
                  <a:lnTo>
                    <a:pt x="50275" y="1161"/>
                  </a:lnTo>
                  <a:lnTo>
                    <a:pt x="55425" y="774"/>
                  </a:lnTo>
                  <a:lnTo>
                    <a:pt x="60762" y="516"/>
                  </a:lnTo>
                  <a:lnTo>
                    <a:pt x="71773" y="229"/>
                  </a:ln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03" name="SMARTPenAnnotation108"/>
            <p:cNvSpPr/>
            <p:nvPr/>
          </p:nvSpPr>
          <p:spPr>
            <a:xfrm>
              <a:off x="6783705" y="4852035"/>
              <a:ext cx="377190" cy="34291"/>
            </a:xfrm>
            <a:custGeom>
              <a:avLst/>
              <a:gdLst/>
              <a:ahLst/>
              <a:cxnLst/>
              <a:rect l="0" t="0" r="0" b="0"/>
              <a:pathLst>
                <a:path w="377190" h="34291">
                  <a:moveTo>
                    <a:pt x="0" y="34290"/>
                  </a:moveTo>
                  <a:lnTo>
                    <a:pt x="57415" y="34290"/>
                  </a:lnTo>
                  <a:lnTo>
                    <a:pt x="63042" y="33337"/>
                  </a:lnTo>
                  <a:lnTo>
                    <a:pt x="68698" y="31750"/>
                  </a:lnTo>
                  <a:lnTo>
                    <a:pt x="74373" y="29739"/>
                  </a:lnTo>
                  <a:lnTo>
                    <a:pt x="81014" y="28398"/>
                  </a:lnTo>
                  <a:lnTo>
                    <a:pt x="88300" y="27504"/>
                  </a:lnTo>
                  <a:lnTo>
                    <a:pt x="96013" y="26909"/>
                  </a:lnTo>
                  <a:lnTo>
                    <a:pt x="104014" y="25559"/>
                  </a:lnTo>
                  <a:lnTo>
                    <a:pt x="112205" y="23707"/>
                  </a:lnTo>
                  <a:lnTo>
                    <a:pt x="120523" y="21519"/>
                  </a:lnTo>
                  <a:lnTo>
                    <a:pt x="127974" y="20061"/>
                  </a:lnTo>
                  <a:lnTo>
                    <a:pt x="134846" y="19089"/>
                  </a:lnTo>
                  <a:lnTo>
                    <a:pt x="141331" y="18441"/>
                  </a:lnTo>
                  <a:lnTo>
                    <a:pt x="149466" y="17056"/>
                  </a:lnTo>
                  <a:lnTo>
                    <a:pt x="158699" y="15181"/>
                  </a:lnTo>
                  <a:lnTo>
                    <a:pt x="168664" y="12978"/>
                  </a:lnTo>
                  <a:lnTo>
                    <a:pt x="178165" y="11509"/>
                  </a:lnTo>
                  <a:lnTo>
                    <a:pt x="187357" y="10530"/>
                  </a:lnTo>
                  <a:lnTo>
                    <a:pt x="196342" y="9877"/>
                  </a:lnTo>
                  <a:lnTo>
                    <a:pt x="205189" y="8490"/>
                  </a:lnTo>
                  <a:lnTo>
                    <a:pt x="213945" y="6612"/>
                  </a:lnTo>
                  <a:lnTo>
                    <a:pt x="222640" y="4408"/>
                  </a:lnTo>
                  <a:lnTo>
                    <a:pt x="231294" y="2939"/>
                  </a:lnTo>
                  <a:lnTo>
                    <a:pt x="239921" y="1959"/>
                  </a:lnTo>
                  <a:lnTo>
                    <a:pt x="248530" y="1306"/>
                  </a:lnTo>
                  <a:lnTo>
                    <a:pt x="256173" y="870"/>
                  </a:lnTo>
                  <a:lnTo>
                    <a:pt x="269748" y="387"/>
                  </a:lnTo>
                  <a:lnTo>
                    <a:pt x="306596" y="51"/>
                  </a:lnTo>
                  <a:lnTo>
                    <a:pt x="37718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04" name="SMARTPenAnnotation109"/>
            <p:cNvSpPr/>
            <p:nvPr/>
          </p:nvSpPr>
          <p:spPr>
            <a:xfrm>
              <a:off x="6835140" y="4912042"/>
              <a:ext cx="368618" cy="197133"/>
            </a:xfrm>
            <a:custGeom>
              <a:avLst/>
              <a:gdLst/>
              <a:ahLst/>
              <a:cxnLst/>
              <a:rect l="0" t="0" r="0" b="0"/>
              <a:pathLst>
                <a:path w="368618" h="197133">
                  <a:moveTo>
                    <a:pt x="0" y="77153"/>
                  </a:moveTo>
                  <a:lnTo>
                    <a:pt x="0" y="85694"/>
                  </a:lnTo>
                  <a:lnTo>
                    <a:pt x="4551" y="90267"/>
                  </a:lnTo>
                  <a:lnTo>
                    <a:pt x="6843" y="91610"/>
                  </a:lnTo>
                  <a:lnTo>
                    <a:pt x="14621" y="94454"/>
                  </a:lnTo>
                  <a:lnTo>
                    <a:pt x="20151" y="98494"/>
                  </a:lnTo>
                  <a:lnTo>
                    <a:pt x="25783" y="103466"/>
                  </a:lnTo>
                  <a:lnTo>
                    <a:pt x="31461" y="108849"/>
                  </a:lnTo>
                  <a:lnTo>
                    <a:pt x="37160" y="114418"/>
                  </a:lnTo>
                  <a:lnTo>
                    <a:pt x="40013" y="118188"/>
                  </a:lnTo>
                  <a:lnTo>
                    <a:pt x="42868" y="122607"/>
                  </a:lnTo>
                  <a:lnTo>
                    <a:pt x="45723" y="127458"/>
                  </a:lnTo>
                  <a:lnTo>
                    <a:pt x="48580" y="132597"/>
                  </a:lnTo>
                  <a:lnTo>
                    <a:pt x="54293" y="143388"/>
                  </a:lnTo>
                  <a:lnTo>
                    <a:pt x="58103" y="147979"/>
                  </a:lnTo>
                  <a:lnTo>
                    <a:pt x="62548" y="151993"/>
                  </a:lnTo>
                  <a:lnTo>
                    <a:pt x="67416" y="155621"/>
                  </a:lnTo>
                  <a:lnTo>
                    <a:pt x="71614" y="158992"/>
                  </a:lnTo>
                  <a:lnTo>
                    <a:pt x="75365" y="162193"/>
                  </a:lnTo>
                  <a:lnTo>
                    <a:pt x="82073" y="168288"/>
                  </a:lnTo>
                  <a:lnTo>
                    <a:pt x="88229" y="174172"/>
                  </a:lnTo>
                  <a:lnTo>
                    <a:pt x="97050" y="182840"/>
                  </a:lnTo>
                  <a:lnTo>
                    <a:pt x="99942" y="184758"/>
                  </a:lnTo>
                  <a:lnTo>
                    <a:pt x="105696" y="186890"/>
                  </a:lnTo>
                  <a:lnTo>
                    <a:pt x="107612" y="188411"/>
                  </a:lnTo>
                  <a:lnTo>
                    <a:pt x="108888" y="190377"/>
                  </a:lnTo>
                  <a:lnTo>
                    <a:pt x="109740" y="192640"/>
                  </a:lnTo>
                  <a:lnTo>
                    <a:pt x="111260" y="194150"/>
                  </a:lnTo>
                  <a:lnTo>
                    <a:pt x="113225" y="195156"/>
                  </a:lnTo>
                  <a:lnTo>
                    <a:pt x="118674" y="196770"/>
                  </a:lnTo>
                  <a:lnTo>
                    <a:pt x="127278" y="197132"/>
                  </a:lnTo>
                  <a:lnTo>
                    <a:pt x="127714" y="196192"/>
                  </a:lnTo>
                  <a:lnTo>
                    <a:pt x="128200" y="192606"/>
                  </a:lnTo>
                  <a:lnTo>
                    <a:pt x="127376" y="191269"/>
                  </a:lnTo>
                  <a:lnTo>
                    <a:pt x="125875" y="190378"/>
                  </a:lnTo>
                  <a:lnTo>
                    <a:pt x="123922" y="189783"/>
                  </a:lnTo>
                  <a:lnTo>
                    <a:pt x="122619" y="187482"/>
                  </a:lnTo>
                  <a:lnTo>
                    <a:pt x="121751" y="184044"/>
                  </a:lnTo>
                  <a:lnTo>
                    <a:pt x="121172" y="179846"/>
                  </a:lnTo>
                  <a:lnTo>
                    <a:pt x="120786" y="176095"/>
                  </a:lnTo>
                  <a:lnTo>
                    <a:pt x="120530" y="172641"/>
                  </a:lnTo>
                  <a:lnTo>
                    <a:pt x="120357" y="169387"/>
                  </a:lnTo>
                  <a:lnTo>
                    <a:pt x="120168" y="163231"/>
                  </a:lnTo>
                  <a:lnTo>
                    <a:pt x="120116" y="160256"/>
                  </a:lnTo>
                  <a:lnTo>
                    <a:pt x="119130" y="157319"/>
                  </a:lnTo>
                  <a:lnTo>
                    <a:pt x="115494" y="151517"/>
                  </a:lnTo>
                  <a:lnTo>
                    <a:pt x="114143" y="147684"/>
                  </a:lnTo>
                  <a:lnTo>
                    <a:pt x="113243" y="143224"/>
                  </a:lnTo>
                  <a:lnTo>
                    <a:pt x="112643" y="138345"/>
                  </a:lnTo>
                  <a:lnTo>
                    <a:pt x="112242" y="133187"/>
                  </a:lnTo>
                  <a:lnTo>
                    <a:pt x="111976" y="127844"/>
                  </a:lnTo>
                  <a:lnTo>
                    <a:pt x="111797" y="122377"/>
                  </a:lnTo>
                  <a:lnTo>
                    <a:pt x="110727" y="116827"/>
                  </a:lnTo>
                  <a:lnTo>
                    <a:pt x="109060" y="111222"/>
                  </a:lnTo>
                  <a:lnTo>
                    <a:pt x="106997" y="105581"/>
                  </a:lnTo>
                  <a:lnTo>
                    <a:pt x="105620" y="100867"/>
                  </a:lnTo>
                  <a:lnTo>
                    <a:pt x="104704" y="96772"/>
                  </a:lnTo>
                  <a:lnTo>
                    <a:pt x="104093" y="93090"/>
                  </a:lnTo>
                  <a:lnTo>
                    <a:pt x="103685" y="88730"/>
                  </a:lnTo>
                  <a:lnTo>
                    <a:pt x="103413" y="83918"/>
                  </a:lnTo>
                  <a:lnTo>
                    <a:pt x="103111" y="73492"/>
                  </a:lnTo>
                  <a:lnTo>
                    <a:pt x="102977" y="62508"/>
                  </a:lnTo>
                  <a:lnTo>
                    <a:pt x="103893" y="57865"/>
                  </a:lnTo>
                  <a:lnTo>
                    <a:pt x="105458" y="53817"/>
                  </a:lnTo>
                  <a:lnTo>
                    <a:pt x="107453" y="50165"/>
                  </a:lnTo>
                  <a:lnTo>
                    <a:pt x="108782" y="46778"/>
                  </a:lnTo>
                  <a:lnTo>
                    <a:pt x="109669" y="43569"/>
                  </a:lnTo>
                  <a:lnTo>
                    <a:pt x="110260" y="40476"/>
                  </a:lnTo>
                  <a:lnTo>
                    <a:pt x="111607" y="38413"/>
                  </a:lnTo>
                  <a:lnTo>
                    <a:pt x="113457" y="37039"/>
                  </a:lnTo>
                  <a:lnTo>
                    <a:pt x="115643" y="36123"/>
                  </a:lnTo>
                  <a:lnTo>
                    <a:pt x="117100" y="34559"/>
                  </a:lnTo>
                  <a:lnTo>
                    <a:pt x="118072" y="32565"/>
                  </a:lnTo>
                  <a:lnTo>
                    <a:pt x="118719" y="30282"/>
                  </a:lnTo>
                  <a:lnTo>
                    <a:pt x="120103" y="28761"/>
                  </a:lnTo>
                  <a:lnTo>
                    <a:pt x="121979" y="27747"/>
                  </a:lnTo>
                  <a:lnTo>
                    <a:pt x="124182" y="27070"/>
                  </a:lnTo>
                  <a:lnTo>
                    <a:pt x="129169" y="23779"/>
                  </a:lnTo>
                  <a:lnTo>
                    <a:pt x="131833" y="21567"/>
                  </a:lnTo>
                  <a:lnTo>
                    <a:pt x="134560" y="20093"/>
                  </a:lnTo>
                  <a:lnTo>
                    <a:pt x="140132" y="18455"/>
                  </a:lnTo>
                  <a:lnTo>
                    <a:pt x="148323" y="17728"/>
                  </a:lnTo>
                  <a:lnTo>
                    <a:pt x="153175" y="17533"/>
                  </a:lnTo>
                  <a:lnTo>
                    <a:pt x="163645" y="14777"/>
                  </a:lnTo>
                  <a:lnTo>
                    <a:pt x="174649" y="11331"/>
                  </a:lnTo>
                  <a:lnTo>
                    <a:pt x="185889" y="9799"/>
                  </a:lnTo>
                  <a:lnTo>
                    <a:pt x="197234" y="9117"/>
                  </a:lnTo>
                  <a:lnTo>
                    <a:pt x="209580" y="8815"/>
                  </a:lnTo>
                  <a:lnTo>
                    <a:pt x="244557" y="8604"/>
                  </a:lnTo>
                  <a:lnTo>
                    <a:pt x="251621" y="7641"/>
                  </a:lnTo>
                  <a:lnTo>
                    <a:pt x="259187" y="6047"/>
                  </a:lnTo>
                  <a:lnTo>
                    <a:pt x="267089" y="4031"/>
                  </a:lnTo>
                  <a:lnTo>
                    <a:pt x="274261" y="2687"/>
                  </a:lnTo>
                  <a:lnTo>
                    <a:pt x="280948" y="1792"/>
                  </a:lnTo>
                  <a:lnTo>
                    <a:pt x="287311" y="1194"/>
                  </a:lnTo>
                  <a:lnTo>
                    <a:pt x="294411" y="796"/>
                  </a:lnTo>
                  <a:lnTo>
                    <a:pt x="309919" y="354"/>
                  </a:lnTo>
                  <a:lnTo>
                    <a:pt x="348227" y="31"/>
                  </a:lnTo>
                  <a:lnTo>
                    <a:pt x="36861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05" name="SMARTPenAnnotation110"/>
            <p:cNvSpPr/>
            <p:nvPr/>
          </p:nvSpPr>
          <p:spPr>
            <a:xfrm>
              <a:off x="7058025" y="4946376"/>
              <a:ext cx="171330" cy="205694"/>
            </a:xfrm>
            <a:custGeom>
              <a:avLst/>
              <a:gdLst/>
              <a:ahLst/>
              <a:cxnLst/>
              <a:rect l="0" t="0" r="0" b="0"/>
              <a:pathLst>
                <a:path w="171330" h="205694">
                  <a:moveTo>
                    <a:pt x="0" y="51391"/>
                  </a:moveTo>
                  <a:lnTo>
                    <a:pt x="11931" y="39459"/>
                  </a:lnTo>
                  <a:lnTo>
                    <a:pt x="14622" y="37722"/>
                  </a:lnTo>
                  <a:lnTo>
                    <a:pt x="17367" y="36564"/>
                  </a:lnTo>
                  <a:lnTo>
                    <a:pt x="20151" y="35791"/>
                  </a:lnTo>
                  <a:lnTo>
                    <a:pt x="23911" y="34323"/>
                  </a:lnTo>
                  <a:lnTo>
                    <a:pt x="28323" y="32393"/>
                  </a:lnTo>
                  <a:lnTo>
                    <a:pt x="38305" y="27707"/>
                  </a:lnTo>
                  <a:lnTo>
                    <a:pt x="82912" y="5639"/>
                  </a:lnTo>
                  <a:lnTo>
                    <a:pt x="88612" y="3745"/>
                  </a:lnTo>
                  <a:lnTo>
                    <a:pt x="94318" y="2482"/>
                  </a:lnTo>
                  <a:lnTo>
                    <a:pt x="100026" y="1640"/>
                  </a:lnTo>
                  <a:lnTo>
                    <a:pt x="104784" y="1079"/>
                  </a:lnTo>
                  <a:lnTo>
                    <a:pt x="108908" y="705"/>
                  </a:lnTo>
                  <a:lnTo>
                    <a:pt x="112610" y="455"/>
                  </a:lnTo>
                  <a:lnTo>
                    <a:pt x="116030" y="289"/>
                  </a:lnTo>
                  <a:lnTo>
                    <a:pt x="122372" y="104"/>
                  </a:lnTo>
                  <a:lnTo>
                    <a:pt x="131296" y="0"/>
                  </a:lnTo>
                  <a:lnTo>
                    <a:pt x="134203" y="938"/>
                  </a:lnTo>
                  <a:lnTo>
                    <a:pt x="137093" y="2516"/>
                  </a:lnTo>
                  <a:lnTo>
                    <a:pt x="139973" y="4520"/>
                  </a:lnTo>
                  <a:lnTo>
                    <a:pt x="141892" y="6809"/>
                  </a:lnTo>
                  <a:lnTo>
                    <a:pt x="143172" y="9287"/>
                  </a:lnTo>
                  <a:lnTo>
                    <a:pt x="144026" y="11892"/>
                  </a:lnTo>
                  <a:lnTo>
                    <a:pt x="144595" y="15533"/>
                  </a:lnTo>
                  <a:lnTo>
                    <a:pt x="144974" y="19866"/>
                  </a:lnTo>
                  <a:lnTo>
                    <a:pt x="145226" y="24660"/>
                  </a:lnTo>
                  <a:lnTo>
                    <a:pt x="145508" y="35066"/>
                  </a:lnTo>
                  <a:lnTo>
                    <a:pt x="145582" y="40507"/>
                  </a:lnTo>
                  <a:lnTo>
                    <a:pt x="143727" y="45088"/>
                  </a:lnTo>
                  <a:lnTo>
                    <a:pt x="140585" y="49094"/>
                  </a:lnTo>
                  <a:lnTo>
                    <a:pt x="136586" y="52718"/>
                  </a:lnTo>
                  <a:lnTo>
                    <a:pt x="132967" y="57038"/>
                  </a:lnTo>
                  <a:lnTo>
                    <a:pt x="129602" y="61823"/>
                  </a:lnTo>
                  <a:lnTo>
                    <a:pt x="126407" y="66918"/>
                  </a:lnTo>
                  <a:lnTo>
                    <a:pt x="123323" y="72220"/>
                  </a:lnTo>
                  <a:lnTo>
                    <a:pt x="117357" y="83191"/>
                  </a:lnTo>
                  <a:lnTo>
                    <a:pt x="113480" y="87831"/>
                  </a:lnTo>
                  <a:lnTo>
                    <a:pt x="108991" y="91877"/>
                  </a:lnTo>
                  <a:lnTo>
                    <a:pt x="104093" y="95527"/>
                  </a:lnTo>
                  <a:lnTo>
                    <a:pt x="99875" y="98912"/>
                  </a:lnTo>
                  <a:lnTo>
                    <a:pt x="96111" y="102122"/>
                  </a:lnTo>
                  <a:lnTo>
                    <a:pt x="92649" y="105214"/>
                  </a:lnTo>
                  <a:lnTo>
                    <a:pt x="86262" y="111190"/>
                  </a:lnTo>
                  <a:lnTo>
                    <a:pt x="83225" y="114117"/>
                  </a:lnTo>
                  <a:lnTo>
                    <a:pt x="80248" y="116068"/>
                  </a:lnTo>
                  <a:lnTo>
                    <a:pt x="77312" y="117369"/>
                  </a:lnTo>
                  <a:lnTo>
                    <a:pt x="68609" y="119962"/>
                  </a:lnTo>
                  <a:lnTo>
                    <a:pt x="68583" y="119970"/>
                  </a:lnTo>
                  <a:lnTo>
                    <a:pt x="73132" y="115420"/>
                  </a:lnTo>
                  <a:lnTo>
                    <a:pt x="75424" y="114080"/>
                  </a:lnTo>
                  <a:lnTo>
                    <a:pt x="84154" y="111241"/>
                  </a:lnTo>
                  <a:lnTo>
                    <a:pt x="88488" y="109389"/>
                  </a:lnTo>
                  <a:lnTo>
                    <a:pt x="93282" y="107201"/>
                  </a:lnTo>
                  <a:lnTo>
                    <a:pt x="97430" y="105743"/>
                  </a:lnTo>
                  <a:lnTo>
                    <a:pt x="101148" y="104770"/>
                  </a:lnTo>
                  <a:lnTo>
                    <a:pt x="104580" y="104123"/>
                  </a:lnTo>
                  <a:lnTo>
                    <a:pt x="108772" y="103690"/>
                  </a:lnTo>
                  <a:lnTo>
                    <a:pt x="113472" y="103402"/>
                  </a:lnTo>
                  <a:lnTo>
                    <a:pt x="122822" y="103082"/>
                  </a:lnTo>
                  <a:lnTo>
                    <a:pt x="134393" y="102902"/>
                  </a:lnTo>
                  <a:lnTo>
                    <a:pt x="144184" y="102860"/>
                  </a:lnTo>
                  <a:lnTo>
                    <a:pt x="148511" y="103801"/>
                  </a:lnTo>
                  <a:lnTo>
                    <a:pt x="152347" y="105381"/>
                  </a:lnTo>
                  <a:lnTo>
                    <a:pt x="155857" y="107387"/>
                  </a:lnTo>
                  <a:lnTo>
                    <a:pt x="158197" y="109677"/>
                  </a:lnTo>
                  <a:lnTo>
                    <a:pt x="159757" y="112156"/>
                  </a:lnTo>
                  <a:lnTo>
                    <a:pt x="160797" y="114761"/>
                  </a:lnTo>
                  <a:lnTo>
                    <a:pt x="164493" y="120196"/>
                  </a:lnTo>
                  <a:lnTo>
                    <a:pt x="166812" y="122978"/>
                  </a:lnTo>
                  <a:lnTo>
                    <a:pt x="168357" y="125786"/>
                  </a:lnTo>
                  <a:lnTo>
                    <a:pt x="170075" y="131445"/>
                  </a:lnTo>
                  <a:lnTo>
                    <a:pt x="170839" y="137136"/>
                  </a:lnTo>
                  <a:lnTo>
                    <a:pt x="171329" y="143999"/>
                  </a:lnTo>
                  <a:lnTo>
                    <a:pt x="168856" y="147478"/>
                  </a:lnTo>
                  <a:lnTo>
                    <a:pt x="166863" y="149739"/>
                  </a:lnTo>
                  <a:lnTo>
                    <a:pt x="165534" y="152199"/>
                  </a:lnTo>
                  <a:lnTo>
                    <a:pt x="164058" y="157472"/>
                  </a:lnTo>
                  <a:lnTo>
                    <a:pt x="160862" y="162991"/>
                  </a:lnTo>
                  <a:lnTo>
                    <a:pt x="158677" y="165796"/>
                  </a:lnTo>
                  <a:lnTo>
                    <a:pt x="155314" y="168618"/>
                  </a:lnTo>
                  <a:lnTo>
                    <a:pt x="151168" y="171453"/>
                  </a:lnTo>
                  <a:lnTo>
                    <a:pt x="146498" y="174295"/>
                  </a:lnTo>
                  <a:lnTo>
                    <a:pt x="142433" y="177142"/>
                  </a:lnTo>
                  <a:lnTo>
                    <a:pt x="138771" y="179992"/>
                  </a:lnTo>
                  <a:lnTo>
                    <a:pt x="135377" y="182845"/>
                  </a:lnTo>
                  <a:lnTo>
                    <a:pt x="131208" y="185700"/>
                  </a:lnTo>
                  <a:lnTo>
                    <a:pt x="126524" y="188555"/>
                  </a:lnTo>
                  <a:lnTo>
                    <a:pt x="121498" y="191411"/>
                  </a:lnTo>
                  <a:lnTo>
                    <a:pt x="116240" y="193316"/>
                  </a:lnTo>
                  <a:lnTo>
                    <a:pt x="110831" y="194585"/>
                  </a:lnTo>
                  <a:lnTo>
                    <a:pt x="105319" y="195431"/>
                  </a:lnTo>
                  <a:lnTo>
                    <a:pt x="99741" y="196948"/>
                  </a:lnTo>
                  <a:lnTo>
                    <a:pt x="94116" y="198911"/>
                  </a:lnTo>
                  <a:lnTo>
                    <a:pt x="88461" y="201173"/>
                  </a:lnTo>
                  <a:lnTo>
                    <a:pt x="82787" y="202681"/>
                  </a:lnTo>
                  <a:lnTo>
                    <a:pt x="77099" y="203686"/>
                  </a:lnTo>
                  <a:lnTo>
                    <a:pt x="71401" y="204356"/>
                  </a:lnTo>
                  <a:lnTo>
                    <a:pt x="65698" y="204803"/>
                  </a:lnTo>
                  <a:lnTo>
                    <a:pt x="59991" y="205101"/>
                  </a:lnTo>
                  <a:lnTo>
                    <a:pt x="45398" y="205520"/>
                  </a:lnTo>
                  <a:lnTo>
                    <a:pt x="23400" y="205681"/>
                  </a:lnTo>
                  <a:lnTo>
                    <a:pt x="11501" y="205693"/>
                  </a:lnTo>
                  <a:lnTo>
                    <a:pt x="9572" y="204742"/>
                  </a:lnTo>
                  <a:lnTo>
                    <a:pt x="4889" y="201145"/>
                  </a:lnTo>
                  <a:lnTo>
                    <a:pt x="0" y="19712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06" name="SMARTPenAnnotation111"/>
            <p:cNvSpPr/>
            <p:nvPr/>
          </p:nvSpPr>
          <p:spPr>
            <a:xfrm>
              <a:off x="7915275" y="4792027"/>
              <a:ext cx="334328" cy="77153"/>
            </a:xfrm>
            <a:custGeom>
              <a:avLst/>
              <a:gdLst/>
              <a:ahLst/>
              <a:cxnLst/>
              <a:rect l="0" t="0" r="0" b="0"/>
              <a:pathLst>
                <a:path w="334328" h="77153">
                  <a:moveTo>
                    <a:pt x="0" y="77152"/>
                  </a:moveTo>
                  <a:lnTo>
                    <a:pt x="8219" y="77152"/>
                  </a:lnTo>
                  <a:lnTo>
                    <a:pt x="9289" y="76200"/>
                  </a:lnTo>
                  <a:lnTo>
                    <a:pt x="13018" y="72602"/>
                  </a:lnTo>
                  <a:lnTo>
                    <a:pt x="15347" y="71261"/>
                  </a:lnTo>
                  <a:lnTo>
                    <a:pt x="20473" y="69771"/>
                  </a:lnTo>
                  <a:lnTo>
                    <a:pt x="23173" y="68422"/>
                  </a:lnTo>
                  <a:lnTo>
                    <a:pt x="25927" y="66570"/>
                  </a:lnTo>
                  <a:lnTo>
                    <a:pt x="28714" y="64382"/>
                  </a:lnTo>
                  <a:lnTo>
                    <a:pt x="32478" y="62924"/>
                  </a:lnTo>
                  <a:lnTo>
                    <a:pt x="41739" y="61304"/>
                  </a:lnTo>
                  <a:lnTo>
                    <a:pt x="46876" y="59919"/>
                  </a:lnTo>
                  <a:lnTo>
                    <a:pt x="52206" y="58044"/>
                  </a:lnTo>
                  <a:lnTo>
                    <a:pt x="57664" y="55841"/>
                  </a:lnTo>
                  <a:lnTo>
                    <a:pt x="71349" y="50853"/>
                  </a:lnTo>
                  <a:lnTo>
                    <a:pt x="78998" y="48189"/>
                  </a:lnTo>
                  <a:lnTo>
                    <a:pt x="86003" y="45461"/>
                  </a:lnTo>
                  <a:lnTo>
                    <a:pt x="92578" y="42691"/>
                  </a:lnTo>
                  <a:lnTo>
                    <a:pt x="98866" y="39890"/>
                  </a:lnTo>
                  <a:lnTo>
                    <a:pt x="105915" y="38023"/>
                  </a:lnTo>
                  <a:lnTo>
                    <a:pt x="113472" y="36779"/>
                  </a:lnTo>
                  <a:lnTo>
                    <a:pt x="121369" y="35949"/>
                  </a:lnTo>
                  <a:lnTo>
                    <a:pt x="129489" y="34444"/>
                  </a:lnTo>
                  <a:lnTo>
                    <a:pt x="137761" y="32488"/>
                  </a:lnTo>
                  <a:lnTo>
                    <a:pt x="146132" y="30231"/>
                  </a:lnTo>
                  <a:lnTo>
                    <a:pt x="163056" y="25184"/>
                  </a:lnTo>
                  <a:lnTo>
                    <a:pt x="197203" y="14182"/>
                  </a:lnTo>
                  <a:lnTo>
                    <a:pt x="204810" y="12313"/>
                  </a:lnTo>
                  <a:lnTo>
                    <a:pt x="211788" y="11066"/>
                  </a:lnTo>
                  <a:lnTo>
                    <a:pt x="218344" y="10235"/>
                  </a:lnTo>
                  <a:lnTo>
                    <a:pt x="225573" y="9681"/>
                  </a:lnTo>
                  <a:lnTo>
                    <a:pt x="233250" y="9311"/>
                  </a:lnTo>
                  <a:lnTo>
                    <a:pt x="241224" y="9065"/>
                  </a:lnTo>
                  <a:lnTo>
                    <a:pt x="248446" y="7949"/>
                  </a:lnTo>
                  <a:lnTo>
                    <a:pt x="255165" y="6252"/>
                  </a:lnTo>
                  <a:lnTo>
                    <a:pt x="261549" y="4168"/>
                  </a:lnTo>
                  <a:lnTo>
                    <a:pt x="267711" y="2778"/>
                  </a:lnTo>
                  <a:lnTo>
                    <a:pt x="273724" y="1852"/>
                  </a:lnTo>
                  <a:lnTo>
                    <a:pt x="279637" y="1235"/>
                  </a:lnTo>
                  <a:lnTo>
                    <a:pt x="288748" y="549"/>
                  </a:lnTo>
                  <a:lnTo>
                    <a:pt x="296925" y="244"/>
                  </a:lnTo>
                  <a:lnTo>
                    <a:pt x="321997" y="21"/>
                  </a:lnTo>
                  <a:lnTo>
                    <a:pt x="33432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07" name="SMARTPenAnnotation112"/>
            <p:cNvSpPr/>
            <p:nvPr/>
          </p:nvSpPr>
          <p:spPr>
            <a:xfrm>
              <a:off x="8001000" y="4792027"/>
              <a:ext cx="325756" cy="265640"/>
            </a:xfrm>
            <a:custGeom>
              <a:avLst/>
              <a:gdLst/>
              <a:ahLst/>
              <a:cxnLst/>
              <a:rect l="0" t="0" r="0" b="0"/>
              <a:pathLst>
                <a:path w="325756" h="265640">
                  <a:moveTo>
                    <a:pt x="0" y="188595"/>
                  </a:moveTo>
                  <a:lnTo>
                    <a:pt x="7381" y="188595"/>
                  </a:lnTo>
                  <a:lnTo>
                    <a:pt x="15182" y="195439"/>
                  </a:lnTo>
                  <a:lnTo>
                    <a:pt x="20400" y="200527"/>
                  </a:lnTo>
                  <a:lnTo>
                    <a:pt x="23125" y="202265"/>
                  </a:lnTo>
                  <a:lnTo>
                    <a:pt x="31510" y="205663"/>
                  </a:lnTo>
                  <a:lnTo>
                    <a:pt x="40028" y="212279"/>
                  </a:lnTo>
                  <a:lnTo>
                    <a:pt x="48584" y="220272"/>
                  </a:lnTo>
                  <a:lnTo>
                    <a:pt x="54295" y="225851"/>
                  </a:lnTo>
                  <a:lnTo>
                    <a:pt x="62549" y="231506"/>
                  </a:lnTo>
                  <a:lnTo>
                    <a:pt x="71615" y="237194"/>
                  </a:lnTo>
                  <a:lnTo>
                    <a:pt x="78818" y="242897"/>
                  </a:lnTo>
                  <a:lnTo>
                    <a:pt x="85195" y="248607"/>
                  </a:lnTo>
                  <a:lnTo>
                    <a:pt x="88230" y="251463"/>
                  </a:lnTo>
                  <a:lnTo>
                    <a:pt x="91205" y="253367"/>
                  </a:lnTo>
                  <a:lnTo>
                    <a:pt x="97050" y="255483"/>
                  </a:lnTo>
                  <a:lnTo>
                    <a:pt x="105696" y="256674"/>
                  </a:lnTo>
                  <a:lnTo>
                    <a:pt x="107611" y="257794"/>
                  </a:lnTo>
                  <a:lnTo>
                    <a:pt x="108889" y="259492"/>
                  </a:lnTo>
                  <a:lnTo>
                    <a:pt x="109739" y="261578"/>
                  </a:lnTo>
                  <a:lnTo>
                    <a:pt x="111260" y="262967"/>
                  </a:lnTo>
                  <a:lnTo>
                    <a:pt x="113225" y="263895"/>
                  </a:lnTo>
                  <a:lnTo>
                    <a:pt x="119617" y="265639"/>
                  </a:lnTo>
                  <a:lnTo>
                    <a:pt x="119980" y="258358"/>
                  </a:lnTo>
                  <a:lnTo>
                    <a:pt x="117459" y="252620"/>
                  </a:lnTo>
                  <a:lnTo>
                    <a:pt x="114117" y="244673"/>
                  </a:lnTo>
                  <a:lnTo>
                    <a:pt x="112631" y="237967"/>
                  </a:lnTo>
                  <a:lnTo>
                    <a:pt x="109431" y="231810"/>
                  </a:lnTo>
                  <a:lnTo>
                    <a:pt x="107243" y="228836"/>
                  </a:lnTo>
                  <a:lnTo>
                    <a:pt x="105785" y="224947"/>
                  </a:lnTo>
                  <a:lnTo>
                    <a:pt x="104814" y="220450"/>
                  </a:lnTo>
                  <a:lnTo>
                    <a:pt x="104166" y="215547"/>
                  </a:lnTo>
                  <a:lnTo>
                    <a:pt x="102782" y="210373"/>
                  </a:lnTo>
                  <a:lnTo>
                    <a:pt x="100905" y="205019"/>
                  </a:lnTo>
                  <a:lnTo>
                    <a:pt x="98703" y="199544"/>
                  </a:lnTo>
                  <a:lnTo>
                    <a:pt x="96282" y="193989"/>
                  </a:lnTo>
                  <a:lnTo>
                    <a:pt x="91052" y="182737"/>
                  </a:lnTo>
                  <a:lnTo>
                    <a:pt x="82753" y="165693"/>
                  </a:lnTo>
                  <a:lnTo>
                    <a:pt x="80886" y="160944"/>
                  </a:lnTo>
                  <a:lnTo>
                    <a:pt x="78812" y="153128"/>
                  </a:lnTo>
                  <a:lnTo>
                    <a:pt x="77306" y="148759"/>
                  </a:lnTo>
                  <a:lnTo>
                    <a:pt x="75350" y="143939"/>
                  </a:lnTo>
                  <a:lnTo>
                    <a:pt x="73093" y="138822"/>
                  </a:lnTo>
                  <a:lnTo>
                    <a:pt x="70586" y="130596"/>
                  </a:lnTo>
                  <a:lnTo>
                    <a:pt x="69471" y="123765"/>
                  </a:lnTo>
                  <a:lnTo>
                    <a:pt x="68976" y="117554"/>
                  </a:lnTo>
                  <a:lnTo>
                    <a:pt x="68755" y="111619"/>
                  </a:lnTo>
                  <a:lnTo>
                    <a:pt x="68614" y="100047"/>
                  </a:lnTo>
                  <a:lnTo>
                    <a:pt x="69555" y="97178"/>
                  </a:lnTo>
                  <a:lnTo>
                    <a:pt x="73141" y="91450"/>
                  </a:lnTo>
                  <a:lnTo>
                    <a:pt x="75431" y="89542"/>
                  </a:lnTo>
                  <a:lnTo>
                    <a:pt x="77909" y="88270"/>
                  </a:lnTo>
                  <a:lnTo>
                    <a:pt x="80514" y="87422"/>
                  </a:lnTo>
                  <a:lnTo>
                    <a:pt x="85949" y="83939"/>
                  </a:lnTo>
                  <a:lnTo>
                    <a:pt x="94364" y="76624"/>
                  </a:lnTo>
                  <a:lnTo>
                    <a:pt x="100994" y="71202"/>
                  </a:lnTo>
                  <a:lnTo>
                    <a:pt x="110291" y="65618"/>
                  </a:lnTo>
                  <a:lnTo>
                    <a:pt x="118233" y="59961"/>
                  </a:lnTo>
                  <a:lnTo>
                    <a:pt x="125890" y="54272"/>
                  </a:lnTo>
                  <a:lnTo>
                    <a:pt x="135643" y="48569"/>
                  </a:lnTo>
                  <a:lnTo>
                    <a:pt x="141863" y="45714"/>
                  </a:lnTo>
                  <a:lnTo>
                    <a:pt x="148868" y="42858"/>
                  </a:lnTo>
                  <a:lnTo>
                    <a:pt x="156395" y="40002"/>
                  </a:lnTo>
                  <a:lnTo>
                    <a:pt x="163319" y="37146"/>
                  </a:lnTo>
                  <a:lnTo>
                    <a:pt x="169839" y="34289"/>
                  </a:lnTo>
                  <a:lnTo>
                    <a:pt x="176092" y="31432"/>
                  </a:lnTo>
                  <a:lnTo>
                    <a:pt x="183116" y="29527"/>
                  </a:lnTo>
                  <a:lnTo>
                    <a:pt x="190657" y="28257"/>
                  </a:lnTo>
                  <a:lnTo>
                    <a:pt x="198542" y="27411"/>
                  </a:lnTo>
                  <a:lnTo>
                    <a:pt x="205704" y="25894"/>
                  </a:lnTo>
                  <a:lnTo>
                    <a:pt x="212383" y="23930"/>
                  </a:lnTo>
                  <a:lnTo>
                    <a:pt x="233426" y="16615"/>
                  </a:lnTo>
                  <a:lnTo>
                    <a:pt x="241343" y="13935"/>
                  </a:lnTo>
                  <a:lnTo>
                    <a:pt x="248525" y="12147"/>
                  </a:lnTo>
                  <a:lnTo>
                    <a:pt x="255218" y="10956"/>
                  </a:lnTo>
                  <a:lnTo>
                    <a:pt x="261585" y="10162"/>
                  </a:lnTo>
                  <a:lnTo>
                    <a:pt x="267735" y="8679"/>
                  </a:lnTo>
                  <a:lnTo>
                    <a:pt x="273740" y="6739"/>
                  </a:lnTo>
                  <a:lnTo>
                    <a:pt x="279648" y="4493"/>
                  </a:lnTo>
                  <a:lnTo>
                    <a:pt x="288753" y="1997"/>
                  </a:lnTo>
                  <a:lnTo>
                    <a:pt x="297879" y="887"/>
                  </a:lnTo>
                  <a:lnTo>
                    <a:pt x="304313" y="592"/>
                  </a:lnTo>
                  <a:lnTo>
                    <a:pt x="32575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08" name="SMARTPenAnnotation113"/>
            <p:cNvSpPr/>
            <p:nvPr/>
          </p:nvSpPr>
          <p:spPr>
            <a:xfrm>
              <a:off x="8172450" y="4878147"/>
              <a:ext cx="153804" cy="213919"/>
            </a:xfrm>
            <a:custGeom>
              <a:avLst/>
              <a:gdLst/>
              <a:ahLst/>
              <a:cxnLst/>
              <a:rect l="0" t="0" r="0" b="0"/>
              <a:pathLst>
                <a:path w="153804" h="213919">
                  <a:moveTo>
                    <a:pt x="17144" y="42468"/>
                  </a:moveTo>
                  <a:lnTo>
                    <a:pt x="17144" y="37917"/>
                  </a:lnTo>
                  <a:lnTo>
                    <a:pt x="18097" y="35624"/>
                  </a:lnTo>
                  <a:lnTo>
                    <a:pt x="21696" y="30536"/>
                  </a:lnTo>
                  <a:lnTo>
                    <a:pt x="23988" y="28798"/>
                  </a:lnTo>
                  <a:lnTo>
                    <a:pt x="26469" y="27640"/>
                  </a:lnTo>
                  <a:lnTo>
                    <a:pt x="29076" y="26867"/>
                  </a:lnTo>
                  <a:lnTo>
                    <a:pt x="31767" y="25400"/>
                  </a:lnTo>
                  <a:lnTo>
                    <a:pt x="34512" y="23469"/>
                  </a:lnTo>
                  <a:lnTo>
                    <a:pt x="37296" y="21229"/>
                  </a:lnTo>
                  <a:lnTo>
                    <a:pt x="40103" y="18784"/>
                  </a:lnTo>
                  <a:lnTo>
                    <a:pt x="42928" y="16201"/>
                  </a:lnTo>
                  <a:lnTo>
                    <a:pt x="45764" y="13526"/>
                  </a:lnTo>
                  <a:lnTo>
                    <a:pt x="49559" y="11743"/>
                  </a:lnTo>
                  <a:lnTo>
                    <a:pt x="53994" y="10555"/>
                  </a:lnTo>
                  <a:lnTo>
                    <a:pt x="58856" y="9762"/>
                  </a:lnTo>
                  <a:lnTo>
                    <a:pt x="63050" y="8282"/>
                  </a:lnTo>
                  <a:lnTo>
                    <a:pt x="66799" y="6342"/>
                  </a:lnTo>
                  <a:lnTo>
                    <a:pt x="70249" y="4096"/>
                  </a:lnTo>
                  <a:lnTo>
                    <a:pt x="73503" y="2600"/>
                  </a:lnTo>
                  <a:lnTo>
                    <a:pt x="76624" y="1601"/>
                  </a:lnTo>
                  <a:lnTo>
                    <a:pt x="79658" y="936"/>
                  </a:lnTo>
                  <a:lnTo>
                    <a:pt x="83586" y="492"/>
                  </a:lnTo>
                  <a:lnTo>
                    <a:pt x="88108" y="197"/>
                  </a:lnTo>
                  <a:lnTo>
                    <a:pt x="93029" y="0"/>
                  </a:lnTo>
                  <a:lnTo>
                    <a:pt x="97262" y="821"/>
                  </a:lnTo>
                  <a:lnTo>
                    <a:pt x="101036" y="2320"/>
                  </a:lnTo>
                  <a:lnTo>
                    <a:pt x="104505" y="4273"/>
                  </a:lnTo>
                  <a:lnTo>
                    <a:pt x="107770" y="6527"/>
                  </a:lnTo>
                  <a:lnTo>
                    <a:pt x="110899" y="8982"/>
                  </a:lnTo>
                  <a:lnTo>
                    <a:pt x="118213" y="15215"/>
                  </a:lnTo>
                  <a:lnTo>
                    <a:pt x="118814" y="16679"/>
                  </a:lnTo>
                  <a:lnTo>
                    <a:pt x="119481" y="20846"/>
                  </a:lnTo>
                  <a:lnTo>
                    <a:pt x="119659" y="24243"/>
                  </a:lnTo>
                  <a:lnTo>
                    <a:pt x="119857" y="33098"/>
                  </a:lnTo>
                  <a:lnTo>
                    <a:pt x="118957" y="37174"/>
                  </a:lnTo>
                  <a:lnTo>
                    <a:pt x="117405" y="40843"/>
                  </a:lnTo>
                  <a:lnTo>
                    <a:pt x="115417" y="44242"/>
                  </a:lnTo>
                  <a:lnTo>
                    <a:pt x="113139" y="48413"/>
                  </a:lnTo>
                  <a:lnTo>
                    <a:pt x="108070" y="58128"/>
                  </a:lnTo>
                  <a:lnTo>
                    <a:pt x="105383" y="62433"/>
                  </a:lnTo>
                  <a:lnTo>
                    <a:pt x="102641" y="66255"/>
                  </a:lnTo>
                  <a:lnTo>
                    <a:pt x="99860" y="69756"/>
                  </a:lnTo>
                  <a:lnTo>
                    <a:pt x="97053" y="73042"/>
                  </a:lnTo>
                  <a:lnTo>
                    <a:pt x="94229" y="76186"/>
                  </a:lnTo>
                  <a:lnTo>
                    <a:pt x="88552" y="82218"/>
                  </a:lnTo>
                  <a:lnTo>
                    <a:pt x="82853" y="88075"/>
                  </a:lnTo>
                  <a:lnTo>
                    <a:pt x="80001" y="90017"/>
                  </a:lnTo>
                  <a:lnTo>
                    <a:pt x="77146" y="91313"/>
                  </a:lnTo>
                  <a:lnTo>
                    <a:pt x="74291" y="92176"/>
                  </a:lnTo>
                  <a:lnTo>
                    <a:pt x="71434" y="92751"/>
                  </a:lnTo>
                  <a:lnTo>
                    <a:pt x="68578" y="93135"/>
                  </a:lnTo>
                  <a:lnTo>
                    <a:pt x="60073" y="93897"/>
                  </a:lnTo>
                  <a:lnTo>
                    <a:pt x="60021" y="93902"/>
                  </a:lnTo>
                  <a:lnTo>
                    <a:pt x="64562" y="93902"/>
                  </a:lnTo>
                  <a:lnTo>
                    <a:pt x="65901" y="92950"/>
                  </a:lnTo>
                  <a:lnTo>
                    <a:pt x="66795" y="91362"/>
                  </a:lnTo>
                  <a:lnTo>
                    <a:pt x="67388" y="89352"/>
                  </a:lnTo>
                  <a:lnTo>
                    <a:pt x="69691" y="88011"/>
                  </a:lnTo>
                  <a:lnTo>
                    <a:pt x="73131" y="87117"/>
                  </a:lnTo>
                  <a:lnTo>
                    <a:pt x="77329" y="86522"/>
                  </a:lnTo>
                  <a:lnTo>
                    <a:pt x="81081" y="85172"/>
                  </a:lnTo>
                  <a:lnTo>
                    <a:pt x="84534" y="83320"/>
                  </a:lnTo>
                  <a:lnTo>
                    <a:pt x="87788" y="81132"/>
                  </a:lnTo>
                  <a:lnTo>
                    <a:pt x="91863" y="79674"/>
                  </a:lnTo>
                  <a:lnTo>
                    <a:pt x="96484" y="78702"/>
                  </a:lnTo>
                  <a:lnTo>
                    <a:pt x="101470" y="78054"/>
                  </a:lnTo>
                  <a:lnTo>
                    <a:pt x="105747" y="76669"/>
                  </a:lnTo>
                  <a:lnTo>
                    <a:pt x="109550" y="74794"/>
                  </a:lnTo>
                  <a:lnTo>
                    <a:pt x="113038" y="72591"/>
                  </a:lnTo>
                  <a:lnTo>
                    <a:pt x="116316" y="71122"/>
                  </a:lnTo>
                  <a:lnTo>
                    <a:pt x="119453" y="70143"/>
                  </a:lnTo>
                  <a:lnTo>
                    <a:pt x="122497" y="69490"/>
                  </a:lnTo>
                  <a:lnTo>
                    <a:pt x="125480" y="69055"/>
                  </a:lnTo>
                  <a:lnTo>
                    <a:pt x="128420" y="68765"/>
                  </a:lnTo>
                  <a:lnTo>
                    <a:pt x="131334" y="68572"/>
                  </a:lnTo>
                  <a:lnTo>
                    <a:pt x="134229" y="69395"/>
                  </a:lnTo>
                  <a:lnTo>
                    <a:pt x="137111" y="70897"/>
                  </a:lnTo>
                  <a:lnTo>
                    <a:pt x="139984" y="72851"/>
                  </a:lnTo>
                  <a:lnTo>
                    <a:pt x="142852" y="75105"/>
                  </a:lnTo>
                  <a:lnTo>
                    <a:pt x="145718" y="77561"/>
                  </a:lnTo>
                  <a:lnTo>
                    <a:pt x="148580" y="80151"/>
                  </a:lnTo>
                  <a:lnTo>
                    <a:pt x="150488" y="82830"/>
                  </a:lnTo>
                  <a:lnTo>
                    <a:pt x="152608" y="88347"/>
                  </a:lnTo>
                  <a:lnTo>
                    <a:pt x="153175" y="92103"/>
                  </a:lnTo>
                  <a:lnTo>
                    <a:pt x="153551" y="96514"/>
                  </a:lnTo>
                  <a:lnTo>
                    <a:pt x="153803" y="101358"/>
                  </a:lnTo>
                  <a:lnTo>
                    <a:pt x="153017" y="105540"/>
                  </a:lnTo>
                  <a:lnTo>
                    <a:pt x="151542" y="109281"/>
                  </a:lnTo>
                  <a:lnTo>
                    <a:pt x="149605" y="112728"/>
                  </a:lnTo>
                  <a:lnTo>
                    <a:pt x="144914" y="121636"/>
                  </a:lnTo>
                  <a:lnTo>
                    <a:pt x="142329" y="126680"/>
                  </a:lnTo>
                  <a:lnTo>
                    <a:pt x="138701" y="132899"/>
                  </a:lnTo>
                  <a:lnTo>
                    <a:pt x="129589" y="147429"/>
                  </a:lnTo>
                  <a:lnTo>
                    <a:pt x="125445" y="153399"/>
                  </a:lnTo>
                  <a:lnTo>
                    <a:pt x="121731" y="158332"/>
                  </a:lnTo>
                  <a:lnTo>
                    <a:pt x="118302" y="162573"/>
                  </a:lnTo>
                  <a:lnTo>
                    <a:pt x="114110" y="167306"/>
                  </a:lnTo>
                  <a:lnTo>
                    <a:pt x="104373" y="177644"/>
                  </a:lnTo>
                  <a:lnTo>
                    <a:pt x="99110" y="182115"/>
                  </a:lnTo>
                  <a:lnTo>
                    <a:pt x="93695" y="186048"/>
                  </a:lnTo>
                  <a:lnTo>
                    <a:pt x="88180" y="189623"/>
                  </a:lnTo>
                  <a:lnTo>
                    <a:pt x="82600" y="192959"/>
                  </a:lnTo>
                  <a:lnTo>
                    <a:pt x="76974" y="196135"/>
                  </a:lnTo>
                  <a:lnTo>
                    <a:pt x="71318" y="199205"/>
                  </a:lnTo>
                  <a:lnTo>
                    <a:pt x="66595" y="202204"/>
                  </a:lnTo>
                  <a:lnTo>
                    <a:pt x="62494" y="205156"/>
                  </a:lnTo>
                  <a:lnTo>
                    <a:pt x="58808" y="208077"/>
                  </a:lnTo>
                  <a:lnTo>
                    <a:pt x="54445" y="210024"/>
                  </a:lnTo>
                  <a:lnTo>
                    <a:pt x="49631" y="211322"/>
                  </a:lnTo>
                  <a:lnTo>
                    <a:pt x="44518" y="212187"/>
                  </a:lnTo>
                  <a:lnTo>
                    <a:pt x="40156" y="212764"/>
                  </a:lnTo>
                  <a:lnTo>
                    <a:pt x="36296" y="213148"/>
                  </a:lnTo>
                  <a:lnTo>
                    <a:pt x="32770" y="213405"/>
                  </a:lnTo>
                  <a:lnTo>
                    <a:pt x="28514" y="213576"/>
                  </a:lnTo>
                  <a:lnTo>
                    <a:pt x="14375" y="213816"/>
                  </a:lnTo>
                  <a:lnTo>
                    <a:pt x="0" y="2139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09" name="SMARTPenAnnotation114"/>
            <p:cNvSpPr/>
            <p:nvPr/>
          </p:nvSpPr>
          <p:spPr>
            <a:xfrm>
              <a:off x="8086728" y="4491990"/>
              <a:ext cx="231455" cy="574358"/>
            </a:xfrm>
            <a:custGeom>
              <a:avLst/>
              <a:gdLst/>
              <a:ahLst/>
              <a:cxnLst/>
              <a:rect l="0" t="0" r="0" b="0"/>
              <a:pathLst>
                <a:path w="231455" h="574358">
                  <a:moveTo>
                    <a:pt x="8569" y="0"/>
                  </a:moveTo>
                  <a:lnTo>
                    <a:pt x="350" y="0"/>
                  </a:lnTo>
                  <a:lnTo>
                    <a:pt x="6" y="17321"/>
                  </a:lnTo>
                  <a:lnTo>
                    <a:pt x="0" y="27780"/>
                  </a:lnTo>
                  <a:lnTo>
                    <a:pt x="2538" y="36476"/>
                  </a:lnTo>
                  <a:lnTo>
                    <a:pt x="4549" y="41463"/>
                  </a:lnTo>
                  <a:lnTo>
                    <a:pt x="6781" y="54623"/>
                  </a:lnTo>
                  <a:lnTo>
                    <a:pt x="7775" y="69044"/>
                  </a:lnTo>
                  <a:lnTo>
                    <a:pt x="8216" y="81804"/>
                  </a:lnTo>
                  <a:lnTo>
                    <a:pt x="10953" y="93825"/>
                  </a:lnTo>
                  <a:lnTo>
                    <a:pt x="20470" y="121615"/>
                  </a:lnTo>
                  <a:lnTo>
                    <a:pt x="25924" y="135331"/>
                  </a:lnTo>
                  <a:lnTo>
                    <a:pt x="31522" y="148729"/>
                  </a:lnTo>
                  <a:lnTo>
                    <a:pt x="37185" y="164209"/>
                  </a:lnTo>
                  <a:lnTo>
                    <a:pt x="40982" y="172338"/>
                  </a:lnTo>
                  <a:lnTo>
                    <a:pt x="45418" y="180614"/>
                  </a:lnTo>
                  <a:lnTo>
                    <a:pt x="50280" y="188989"/>
                  </a:lnTo>
                  <a:lnTo>
                    <a:pt x="54474" y="197430"/>
                  </a:lnTo>
                  <a:lnTo>
                    <a:pt x="65880" y="223915"/>
                  </a:lnTo>
                  <a:lnTo>
                    <a:pt x="75633" y="244615"/>
                  </a:lnTo>
                  <a:lnTo>
                    <a:pt x="79948" y="254517"/>
                  </a:lnTo>
                  <a:lnTo>
                    <a:pt x="83778" y="263975"/>
                  </a:lnTo>
                  <a:lnTo>
                    <a:pt x="87283" y="273138"/>
                  </a:lnTo>
                  <a:lnTo>
                    <a:pt x="91525" y="282105"/>
                  </a:lnTo>
                  <a:lnTo>
                    <a:pt x="96258" y="290940"/>
                  </a:lnTo>
                  <a:lnTo>
                    <a:pt x="101317" y="299687"/>
                  </a:lnTo>
                  <a:lnTo>
                    <a:pt x="112021" y="319567"/>
                  </a:lnTo>
                  <a:lnTo>
                    <a:pt x="117542" y="330202"/>
                  </a:lnTo>
                  <a:lnTo>
                    <a:pt x="122176" y="340149"/>
                  </a:lnTo>
                  <a:lnTo>
                    <a:pt x="126217" y="349639"/>
                  </a:lnTo>
                  <a:lnTo>
                    <a:pt x="129864" y="358822"/>
                  </a:lnTo>
                  <a:lnTo>
                    <a:pt x="134199" y="367802"/>
                  </a:lnTo>
                  <a:lnTo>
                    <a:pt x="138995" y="376646"/>
                  </a:lnTo>
                  <a:lnTo>
                    <a:pt x="144098" y="385400"/>
                  </a:lnTo>
                  <a:lnTo>
                    <a:pt x="148452" y="394093"/>
                  </a:lnTo>
                  <a:lnTo>
                    <a:pt x="152307" y="402746"/>
                  </a:lnTo>
                  <a:lnTo>
                    <a:pt x="159130" y="419980"/>
                  </a:lnTo>
                  <a:lnTo>
                    <a:pt x="165338" y="437166"/>
                  </a:lnTo>
                  <a:lnTo>
                    <a:pt x="169279" y="445749"/>
                  </a:lnTo>
                  <a:lnTo>
                    <a:pt x="173811" y="454328"/>
                  </a:lnTo>
                  <a:lnTo>
                    <a:pt x="182975" y="470529"/>
                  </a:lnTo>
                  <a:lnTo>
                    <a:pt x="190223" y="484079"/>
                  </a:lnTo>
                  <a:lnTo>
                    <a:pt x="208487" y="519916"/>
                  </a:lnTo>
                  <a:lnTo>
                    <a:pt x="217135" y="537166"/>
                  </a:lnTo>
                  <a:lnTo>
                    <a:pt x="220327" y="546080"/>
                  </a:lnTo>
                  <a:lnTo>
                    <a:pt x="221179" y="549791"/>
                  </a:lnTo>
                  <a:lnTo>
                    <a:pt x="224665" y="556454"/>
                  </a:lnTo>
                  <a:lnTo>
                    <a:pt x="230113" y="563942"/>
                  </a:lnTo>
                  <a:lnTo>
                    <a:pt x="230858" y="567505"/>
                  </a:lnTo>
                  <a:lnTo>
                    <a:pt x="231454" y="5743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0" name="SMARTPenAnnotation115"/>
            <p:cNvSpPr/>
            <p:nvPr/>
          </p:nvSpPr>
          <p:spPr>
            <a:xfrm>
              <a:off x="8043862" y="4432087"/>
              <a:ext cx="282894" cy="659979"/>
            </a:xfrm>
            <a:custGeom>
              <a:avLst/>
              <a:gdLst/>
              <a:ahLst/>
              <a:cxnLst/>
              <a:rect l="0" t="0" r="0" b="0"/>
              <a:pathLst>
                <a:path w="282894" h="659979">
                  <a:moveTo>
                    <a:pt x="282893" y="8467"/>
                  </a:moveTo>
                  <a:lnTo>
                    <a:pt x="274674" y="248"/>
                  </a:lnTo>
                  <a:lnTo>
                    <a:pt x="269873" y="0"/>
                  </a:lnTo>
                  <a:lnTo>
                    <a:pt x="268498" y="917"/>
                  </a:lnTo>
                  <a:lnTo>
                    <a:pt x="267582" y="2482"/>
                  </a:lnTo>
                  <a:lnTo>
                    <a:pt x="266971" y="4477"/>
                  </a:lnTo>
                  <a:lnTo>
                    <a:pt x="263751" y="9234"/>
                  </a:lnTo>
                  <a:lnTo>
                    <a:pt x="261560" y="11836"/>
                  </a:lnTo>
                  <a:lnTo>
                    <a:pt x="260098" y="15476"/>
                  </a:lnTo>
                  <a:lnTo>
                    <a:pt x="257088" y="30652"/>
                  </a:lnTo>
                  <a:lnTo>
                    <a:pt x="253009" y="44997"/>
                  </a:lnTo>
                  <a:lnTo>
                    <a:pt x="245481" y="60898"/>
                  </a:lnTo>
                  <a:lnTo>
                    <a:pt x="240806" y="69139"/>
                  </a:lnTo>
                  <a:lnTo>
                    <a:pt x="230532" y="88456"/>
                  </a:lnTo>
                  <a:lnTo>
                    <a:pt x="225127" y="98940"/>
                  </a:lnTo>
                  <a:lnTo>
                    <a:pt x="220569" y="109740"/>
                  </a:lnTo>
                  <a:lnTo>
                    <a:pt x="216579" y="120750"/>
                  </a:lnTo>
                  <a:lnTo>
                    <a:pt x="212966" y="131900"/>
                  </a:lnTo>
                  <a:lnTo>
                    <a:pt x="208652" y="143143"/>
                  </a:lnTo>
                  <a:lnTo>
                    <a:pt x="203871" y="154449"/>
                  </a:lnTo>
                  <a:lnTo>
                    <a:pt x="198779" y="165796"/>
                  </a:lnTo>
                  <a:lnTo>
                    <a:pt x="188041" y="191104"/>
                  </a:lnTo>
                  <a:lnTo>
                    <a:pt x="182511" y="204520"/>
                  </a:lnTo>
                  <a:lnTo>
                    <a:pt x="176919" y="217274"/>
                  </a:lnTo>
                  <a:lnTo>
                    <a:pt x="159948" y="254381"/>
                  </a:lnTo>
                  <a:lnTo>
                    <a:pt x="142854" y="295114"/>
                  </a:lnTo>
                  <a:lnTo>
                    <a:pt x="131436" y="323191"/>
                  </a:lnTo>
                  <a:lnTo>
                    <a:pt x="125723" y="338298"/>
                  </a:lnTo>
                  <a:lnTo>
                    <a:pt x="114297" y="370324"/>
                  </a:lnTo>
                  <a:lnTo>
                    <a:pt x="108583" y="384960"/>
                  </a:lnTo>
                  <a:lnTo>
                    <a:pt x="102869" y="398528"/>
                  </a:lnTo>
                  <a:lnTo>
                    <a:pt x="97155" y="411382"/>
                  </a:lnTo>
                  <a:lnTo>
                    <a:pt x="92392" y="424715"/>
                  </a:lnTo>
                  <a:lnTo>
                    <a:pt x="88264" y="438366"/>
                  </a:lnTo>
                  <a:lnTo>
                    <a:pt x="84560" y="452229"/>
                  </a:lnTo>
                  <a:lnTo>
                    <a:pt x="80186" y="465281"/>
                  </a:lnTo>
                  <a:lnTo>
                    <a:pt x="75365" y="477793"/>
                  </a:lnTo>
                  <a:lnTo>
                    <a:pt x="70246" y="489943"/>
                  </a:lnTo>
                  <a:lnTo>
                    <a:pt x="65880" y="501854"/>
                  </a:lnTo>
                  <a:lnTo>
                    <a:pt x="62018" y="513604"/>
                  </a:lnTo>
                  <a:lnTo>
                    <a:pt x="52030" y="545806"/>
                  </a:lnTo>
                  <a:lnTo>
                    <a:pt x="45032" y="564467"/>
                  </a:lnTo>
                  <a:lnTo>
                    <a:pt x="40498" y="573444"/>
                  </a:lnTo>
                  <a:lnTo>
                    <a:pt x="35572" y="582286"/>
                  </a:lnTo>
                  <a:lnTo>
                    <a:pt x="30097" y="599731"/>
                  </a:lnTo>
                  <a:lnTo>
                    <a:pt x="26712" y="615104"/>
                  </a:lnTo>
                  <a:lnTo>
                    <a:pt x="19450" y="630066"/>
                  </a:lnTo>
                  <a:lnTo>
                    <a:pt x="12219" y="645188"/>
                  </a:lnTo>
                  <a:lnTo>
                    <a:pt x="10193" y="652770"/>
                  </a:lnTo>
                  <a:lnTo>
                    <a:pt x="8701" y="655172"/>
                  </a:lnTo>
                  <a:lnTo>
                    <a:pt x="6753" y="656774"/>
                  </a:lnTo>
                  <a:lnTo>
                    <a:pt x="0" y="65997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1" name="SMARTPenAnnotation116"/>
            <p:cNvSpPr/>
            <p:nvPr/>
          </p:nvSpPr>
          <p:spPr>
            <a:xfrm>
              <a:off x="6826577" y="4569142"/>
              <a:ext cx="394326" cy="531496"/>
            </a:xfrm>
            <a:custGeom>
              <a:avLst/>
              <a:gdLst/>
              <a:ahLst/>
              <a:cxnLst/>
              <a:rect l="0" t="0" r="0" b="0"/>
              <a:pathLst>
                <a:path w="394326" h="531496">
                  <a:moveTo>
                    <a:pt x="8563" y="0"/>
                  </a:moveTo>
                  <a:lnTo>
                    <a:pt x="343" y="0"/>
                  </a:lnTo>
                  <a:lnTo>
                    <a:pt x="0" y="12770"/>
                  </a:lnTo>
                  <a:lnTo>
                    <a:pt x="4544" y="24951"/>
                  </a:lnTo>
                  <a:lnTo>
                    <a:pt x="11923" y="40625"/>
                  </a:lnTo>
                  <a:lnTo>
                    <a:pt x="25774" y="61876"/>
                  </a:lnTo>
                  <a:lnTo>
                    <a:pt x="32405" y="73221"/>
                  </a:lnTo>
                  <a:lnTo>
                    <a:pt x="41702" y="87788"/>
                  </a:lnTo>
                  <a:lnTo>
                    <a:pt x="49643" y="101247"/>
                  </a:lnTo>
                  <a:lnTo>
                    <a:pt x="57301" y="113579"/>
                  </a:lnTo>
                  <a:lnTo>
                    <a:pt x="72322" y="132184"/>
                  </a:lnTo>
                  <a:lnTo>
                    <a:pt x="83255" y="147331"/>
                  </a:lnTo>
                  <a:lnTo>
                    <a:pt x="89790" y="154418"/>
                  </a:lnTo>
                  <a:lnTo>
                    <a:pt x="97004" y="161048"/>
                  </a:lnTo>
                  <a:lnTo>
                    <a:pt x="104672" y="167373"/>
                  </a:lnTo>
                  <a:lnTo>
                    <a:pt x="111688" y="174447"/>
                  </a:lnTo>
                  <a:lnTo>
                    <a:pt x="118270" y="182021"/>
                  </a:lnTo>
                  <a:lnTo>
                    <a:pt x="124563" y="189927"/>
                  </a:lnTo>
                  <a:lnTo>
                    <a:pt x="131616" y="198056"/>
                  </a:lnTo>
                  <a:lnTo>
                    <a:pt x="139176" y="206332"/>
                  </a:lnTo>
                  <a:lnTo>
                    <a:pt x="147073" y="214707"/>
                  </a:lnTo>
                  <a:lnTo>
                    <a:pt x="154243" y="223148"/>
                  </a:lnTo>
                  <a:lnTo>
                    <a:pt x="160928" y="231633"/>
                  </a:lnTo>
                  <a:lnTo>
                    <a:pt x="167290" y="240147"/>
                  </a:lnTo>
                  <a:lnTo>
                    <a:pt x="174388" y="248680"/>
                  </a:lnTo>
                  <a:lnTo>
                    <a:pt x="181978" y="257227"/>
                  </a:lnTo>
                  <a:lnTo>
                    <a:pt x="189895" y="265782"/>
                  </a:lnTo>
                  <a:lnTo>
                    <a:pt x="197078" y="274343"/>
                  </a:lnTo>
                  <a:lnTo>
                    <a:pt x="203772" y="282908"/>
                  </a:lnTo>
                  <a:lnTo>
                    <a:pt x="210139" y="291476"/>
                  </a:lnTo>
                  <a:lnTo>
                    <a:pt x="222295" y="308615"/>
                  </a:lnTo>
                  <a:lnTo>
                    <a:pt x="228203" y="317186"/>
                  </a:lnTo>
                  <a:lnTo>
                    <a:pt x="235000" y="325757"/>
                  </a:lnTo>
                  <a:lnTo>
                    <a:pt x="242388" y="334329"/>
                  </a:lnTo>
                  <a:lnTo>
                    <a:pt x="250172" y="342901"/>
                  </a:lnTo>
                  <a:lnTo>
                    <a:pt x="257265" y="351473"/>
                  </a:lnTo>
                  <a:lnTo>
                    <a:pt x="263900" y="360046"/>
                  </a:lnTo>
                  <a:lnTo>
                    <a:pt x="270227" y="368618"/>
                  </a:lnTo>
                  <a:lnTo>
                    <a:pt x="282338" y="383223"/>
                  </a:lnTo>
                  <a:lnTo>
                    <a:pt x="294071" y="397016"/>
                  </a:lnTo>
                  <a:lnTo>
                    <a:pt x="305635" y="412672"/>
                  </a:lnTo>
                  <a:lnTo>
                    <a:pt x="314585" y="426615"/>
                  </a:lnTo>
                  <a:lnTo>
                    <a:pt x="321737" y="439162"/>
                  </a:lnTo>
                  <a:lnTo>
                    <a:pt x="328092" y="451088"/>
                  </a:lnTo>
                  <a:lnTo>
                    <a:pt x="336631" y="462739"/>
                  </a:lnTo>
                  <a:lnTo>
                    <a:pt x="345823" y="474267"/>
                  </a:lnTo>
                  <a:lnTo>
                    <a:pt x="356353" y="490515"/>
                  </a:lnTo>
                  <a:lnTo>
                    <a:pt x="364553" y="501784"/>
                  </a:lnTo>
                  <a:lnTo>
                    <a:pt x="366806" y="508131"/>
                  </a:lnTo>
                  <a:lnTo>
                    <a:pt x="369311" y="511156"/>
                  </a:lnTo>
                  <a:lnTo>
                    <a:pt x="380035" y="519013"/>
                  </a:lnTo>
                  <a:lnTo>
                    <a:pt x="387163" y="524690"/>
                  </a:lnTo>
                  <a:lnTo>
                    <a:pt x="394325" y="5314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2" name="SMARTPenAnnotation117"/>
            <p:cNvSpPr/>
            <p:nvPr/>
          </p:nvSpPr>
          <p:spPr>
            <a:xfrm>
              <a:off x="6938009" y="4560570"/>
              <a:ext cx="214314" cy="651510"/>
            </a:xfrm>
            <a:custGeom>
              <a:avLst/>
              <a:gdLst/>
              <a:ahLst/>
              <a:cxnLst/>
              <a:rect l="0" t="0" r="0" b="0"/>
              <a:pathLst>
                <a:path w="214314" h="651510">
                  <a:moveTo>
                    <a:pt x="214313" y="0"/>
                  </a:moveTo>
                  <a:lnTo>
                    <a:pt x="201294" y="0"/>
                  </a:lnTo>
                  <a:lnTo>
                    <a:pt x="199919" y="952"/>
                  </a:lnTo>
                  <a:lnTo>
                    <a:pt x="199002" y="2540"/>
                  </a:lnTo>
                  <a:lnTo>
                    <a:pt x="195171" y="11865"/>
                  </a:lnTo>
                  <a:lnTo>
                    <a:pt x="190566" y="22418"/>
                  </a:lnTo>
                  <a:lnTo>
                    <a:pt x="185343" y="36633"/>
                  </a:lnTo>
                  <a:lnTo>
                    <a:pt x="179848" y="55016"/>
                  </a:lnTo>
                  <a:lnTo>
                    <a:pt x="177049" y="65253"/>
                  </a:lnTo>
                  <a:lnTo>
                    <a:pt x="173277" y="75886"/>
                  </a:lnTo>
                  <a:lnTo>
                    <a:pt x="168859" y="86786"/>
                  </a:lnTo>
                  <a:lnTo>
                    <a:pt x="164008" y="97862"/>
                  </a:lnTo>
                  <a:lnTo>
                    <a:pt x="159822" y="109056"/>
                  </a:lnTo>
                  <a:lnTo>
                    <a:pt x="156078" y="120329"/>
                  </a:lnTo>
                  <a:lnTo>
                    <a:pt x="152630" y="131654"/>
                  </a:lnTo>
                  <a:lnTo>
                    <a:pt x="148425" y="143967"/>
                  </a:lnTo>
                  <a:lnTo>
                    <a:pt x="138675" y="170348"/>
                  </a:lnTo>
                  <a:lnTo>
                    <a:pt x="88548" y="297225"/>
                  </a:lnTo>
                  <a:lnTo>
                    <a:pt x="83798" y="311497"/>
                  </a:lnTo>
                  <a:lnTo>
                    <a:pt x="79678" y="325775"/>
                  </a:lnTo>
                  <a:lnTo>
                    <a:pt x="75979" y="340056"/>
                  </a:lnTo>
                  <a:lnTo>
                    <a:pt x="71608" y="354339"/>
                  </a:lnTo>
                  <a:lnTo>
                    <a:pt x="66789" y="368623"/>
                  </a:lnTo>
                  <a:lnTo>
                    <a:pt x="61671" y="382908"/>
                  </a:lnTo>
                  <a:lnTo>
                    <a:pt x="56354" y="396242"/>
                  </a:lnTo>
                  <a:lnTo>
                    <a:pt x="50905" y="408941"/>
                  </a:lnTo>
                  <a:lnTo>
                    <a:pt x="45367" y="421218"/>
                  </a:lnTo>
                  <a:lnTo>
                    <a:pt x="41675" y="434164"/>
                  </a:lnTo>
                  <a:lnTo>
                    <a:pt x="39213" y="447558"/>
                  </a:lnTo>
                  <a:lnTo>
                    <a:pt x="37572" y="461249"/>
                  </a:lnTo>
                  <a:lnTo>
                    <a:pt x="34573" y="474187"/>
                  </a:lnTo>
                  <a:lnTo>
                    <a:pt x="30669" y="486622"/>
                  </a:lnTo>
                  <a:lnTo>
                    <a:pt x="26162" y="498722"/>
                  </a:lnTo>
                  <a:lnTo>
                    <a:pt x="22204" y="510599"/>
                  </a:lnTo>
                  <a:lnTo>
                    <a:pt x="18612" y="522327"/>
                  </a:lnTo>
                  <a:lnTo>
                    <a:pt x="12083" y="544565"/>
                  </a:lnTo>
                  <a:lnTo>
                    <a:pt x="6005" y="563974"/>
                  </a:lnTo>
                  <a:lnTo>
                    <a:pt x="2669" y="582125"/>
                  </a:lnTo>
                  <a:lnTo>
                    <a:pt x="1186" y="598765"/>
                  </a:lnTo>
                  <a:lnTo>
                    <a:pt x="352" y="618842"/>
                  </a:lnTo>
                  <a:lnTo>
                    <a:pt x="0" y="65150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3" name="SMARTPenAnnotation118"/>
            <p:cNvSpPr/>
            <p:nvPr/>
          </p:nvSpPr>
          <p:spPr>
            <a:xfrm>
              <a:off x="6149340" y="4903575"/>
              <a:ext cx="471488" cy="25613"/>
            </a:xfrm>
            <a:custGeom>
              <a:avLst/>
              <a:gdLst/>
              <a:ahLst/>
              <a:cxnLst/>
              <a:rect l="0" t="0" r="0" b="0"/>
              <a:pathLst>
                <a:path w="471488" h="25613">
                  <a:moveTo>
                    <a:pt x="0" y="25612"/>
                  </a:moveTo>
                  <a:lnTo>
                    <a:pt x="134337" y="25612"/>
                  </a:lnTo>
                  <a:lnTo>
                    <a:pt x="140993" y="24660"/>
                  </a:lnTo>
                  <a:lnTo>
                    <a:pt x="148288" y="23072"/>
                  </a:lnTo>
                  <a:lnTo>
                    <a:pt x="156008" y="21062"/>
                  </a:lnTo>
                  <a:lnTo>
                    <a:pt x="163061" y="19720"/>
                  </a:lnTo>
                  <a:lnTo>
                    <a:pt x="169667" y="18827"/>
                  </a:lnTo>
                  <a:lnTo>
                    <a:pt x="175976" y="18231"/>
                  </a:lnTo>
                  <a:lnTo>
                    <a:pt x="190606" y="17569"/>
                  </a:lnTo>
                  <a:lnTo>
                    <a:pt x="198508" y="17393"/>
                  </a:lnTo>
                  <a:lnTo>
                    <a:pt x="205681" y="16323"/>
                  </a:lnTo>
                  <a:lnTo>
                    <a:pt x="212368" y="14657"/>
                  </a:lnTo>
                  <a:lnTo>
                    <a:pt x="218731" y="12593"/>
                  </a:lnTo>
                  <a:lnTo>
                    <a:pt x="225831" y="11218"/>
                  </a:lnTo>
                  <a:lnTo>
                    <a:pt x="233421" y="10301"/>
                  </a:lnTo>
                  <a:lnTo>
                    <a:pt x="241339" y="9690"/>
                  </a:lnTo>
                  <a:lnTo>
                    <a:pt x="249475" y="9282"/>
                  </a:lnTo>
                  <a:lnTo>
                    <a:pt x="266135" y="8829"/>
                  </a:lnTo>
                  <a:lnTo>
                    <a:pt x="291580" y="8574"/>
                  </a:lnTo>
                  <a:lnTo>
                    <a:pt x="300114" y="7586"/>
                  </a:lnTo>
                  <a:lnTo>
                    <a:pt x="308661" y="5975"/>
                  </a:lnTo>
                  <a:lnTo>
                    <a:pt x="317216" y="3948"/>
                  </a:lnTo>
                  <a:lnTo>
                    <a:pt x="324825" y="2597"/>
                  </a:lnTo>
                  <a:lnTo>
                    <a:pt x="331802" y="1696"/>
                  </a:lnTo>
                  <a:lnTo>
                    <a:pt x="338359" y="1096"/>
                  </a:lnTo>
                  <a:lnTo>
                    <a:pt x="345587" y="696"/>
                  </a:lnTo>
                  <a:lnTo>
                    <a:pt x="361239" y="250"/>
                  </a:lnTo>
                  <a:lnTo>
                    <a:pt x="381566" y="0"/>
                  </a:lnTo>
                  <a:lnTo>
                    <a:pt x="388679" y="917"/>
                  </a:lnTo>
                  <a:lnTo>
                    <a:pt x="396279" y="2481"/>
                  </a:lnTo>
                  <a:lnTo>
                    <a:pt x="404204" y="4476"/>
                  </a:lnTo>
                  <a:lnTo>
                    <a:pt x="410439" y="5807"/>
                  </a:lnTo>
                  <a:lnTo>
                    <a:pt x="415548" y="6694"/>
                  </a:lnTo>
                  <a:lnTo>
                    <a:pt x="419907" y="7285"/>
                  </a:lnTo>
                  <a:lnTo>
                    <a:pt x="429830" y="7942"/>
                  </a:lnTo>
                  <a:lnTo>
                    <a:pt x="443587" y="8312"/>
                  </a:lnTo>
                  <a:lnTo>
                    <a:pt x="465644" y="8458"/>
                  </a:lnTo>
                  <a:lnTo>
                    <a:pt x="467592" y="9414"/>
                  </a:lnTo>
                  <a:lnTo>
                    <a:pt x="468890" y="11003"/>
                  </a:lnTo>
                  <a:lnTo>
                    <a:pt x="471487" y="170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4" name="SMARTPenAnnotation119"/>
            <p:cNvSpPr/>
            <p:nvPr/>
          </p:nvSpPr>
          <p:spPr>
            <a:xfrm>
              <a:off x="6235068" y="4972050"/>
              <a:ext cx="145612" cy="180010"/>
            </a:xfrm>
            <a:custGeom>
              <a:avLst/>
              <a:gdLst/>
              <a:ahLst/>
              <a:cxnLst/>
              <a:rect l="0" t="0" r="0" b="0"/>
              <a:pathLst>
                <a:path w="145612" h="180010">
                  <a:moveTo>
                    <a:pt x="34286" y="0"/>
                  </a:moveTo>
                  <a:lnTo>
                    <a:pt x="17143" y="0"/>
                  </a:lnTo>
                  <a:lnTo>
                    <a:pt x="17141" y="28619"/>
                  </a:lnTo>
                  <a:lnTo>
                    <a:pt x="16189" y="32414"/>
                  </a:lnTo>
                  <a:lnTo>
                    <a:pt x="14602" y="36849"/>
                  </a:lnTo>
                  <a:lnTo>
                    <a:pt x="12591" y="41711"/>
                  </a:lnTo>
                  <a:lnTo>
                    <a:pt x="11250" y="45904"/>
                  </a:lnTo>
                  <a:lnTo>
                    <a:pt x="10356" y="49653"/>
                  </a:lnTo>
                  <a:lnTo>
                    <a:pt x="9760" y="53104"/>
                  </a:lnTo>
                  <a:lnTo>
                    <a:pt x="8411" y="57310"/>
                  </a:lnTo>
                  <a:lnTo>
                    <a:pt x="6559" y="62019"/>
                  </a:lnTo>
                  <a:lnTo>
                    <a:pt x="4371" y="67063"/>
                  </a:lnTo>
                  <a:lnTo>
                    <a:pt x="2913" y="72331"/>
                  </a:lnTo>
                  <a:lnTo>
                    <a:pt x="1941" y="77749"/>
                  </a:lnTo>
                  <a:lnTo>
                    <a:pt x="1293" y="83265"/>
                  </a:lnTo>
                  <a:lnTo>
                    <a:pt x="861" y="87895"/>
                  </a:lnTo>
                  <a:lnTo>
                    <a:pt x="573" y="91934"/>
                  </a:lnTo>
                  <a:lnTo>
                    <a:pt x="381" y="95579"/>
                  </a:lnTo>
                  <a:lnTo>
                    <a:pt x="168" y="104709"/>
                  </a:lnTo>
                  <a:lnTo>
                    <a:pt x="0" y="148120"/>
                  </a:lnTo>
                  <a:lnTo>
                    <a:pt x="951" y="151134"/>
                  </a:lnTo>
                  <a:lnTo>
                    <a:pt x="2538" y="154096"/>
                  </a:lnTo>
                  <a:lnTo>
                    <a:pt x="4548" y="157023"/>
                  </a:lnTo>
                  <a:lnTo>
                    <a:pt x="5889" y="159927"/>
                  </a:lnTo>
                  <a:lnTo>
                    <a:pt x="6782" y="162816"/>
                  </a:lnTo>
                  <a:lnTo>
                    <a:pt x="7378" y="165694"/>
                  </a:lnTo>
                  <a:lnTo>
                    <a:pt x="8728" y="168564"/>
                  </a:lnTo>
                  <a:lnTo>
                    <a:pt x="10580" y="171431"/>
                  </a:lnTo>
                  <a:lnTo>
                    <a:pt x="12767" y="174295"/>
                  </a:lnTo>
                  <a:lnTo>
                    <a:pt x="15178" y="176204"/>
                  </a:lnTo>
                  <a:lnTo>
                    <a:pt x="17737" y="177477"/>
                  </a:lnTo>
                  <a:lnTo>
                    <a:pt x="20397" y="178325"/>
                  </a:lnTo>
                  <a:lnTo>
                    <a:pt x="23122" y="178891"/>
                  </a:lnTo>
                  <a:lnTo>
                    <a:pt x="25891" y="179268"/>
                  </a:lnTo>
                  <a:lnTo>
                    <a:pt x="28689" y="179519"/>
                  </a:lnTo>
                  <a:lnTo>
                    <a:pt x="31508" y="179687"/>
                  </a:lnTo>
                  <a:lnTo>
                    <a:pt x="37179" y="179873"/>
                  </a:lnTo>
                  <a:lnTo>
                    <a:pt x="51436" y="180003"/>
                  </a:lnTo>
                  <a:lnTo>
                    <a:pt x="54292" y="180009"/>
                  </a:lnTo>
                  <a:lnTo>
                    <a:pt x="58101" y="179061"/>
                  </a:lnTo>
                  <a:lnTo>
                    <a:pt x="62545" y="177477"/>
                  </a:lnTo>
                  <a:lnTo>
                    <a:pt x="67413" y="175467"/>
                  </a:lnTo>
                  <a:lnTo>
                    <a:pt x="71611" y="174128"/>
                  </a:lnTo>
                  <a:lnTo>
                    <a:pt x="75362" y="173235"/>
                  </a:lnTo>
                  <a:lnTo>
                    <a:pt x="78815" y="172640"/>
                  </a:lnTo>
                  <a:lnTo>
                    <a:pt x="82070" y="171291"/>
                  </a:lnTo>
                  <a:lnTo>
                    <a:pt x="85192" y="169439"/>
                  </a:lnTo>
                  <a:lnTo>
                    <a:pt x="88226" y="167251"/>
                  </a:lnTo>
                  <a:lnTo>
                    <a:pt x="92154" y="164841"/>
                  </a:lnTo>
                  <a:lnTo>
                    <a:pt x="96677" y="162281"/>
                  </a:lnTo>
                  <a:lnTo>
                    <a:pt x="101598" y="159623"/>
                  </a:lnTo>
                  <a:lnTo>
                    <a:pt x="105831" y="156897"/>
                  </a:lnTo>
                  <a:lnTo>
                    <a:pt x="109605" y="154128"/>
                  </a:lnTo>
                  <a:lnTo>
                    <a:pt x="113074" y="151329"/>
                  </a:lnTo>
                  <a:lnTo>
                    <a:pt x="116339" y="148511"/>
                  </a:lnTo>
                  <a:lnTo>
                    <a:pt x="119468" y="145680"/>
                  </a:lnTo>
                  <a:lnTo>
                    <a:pt x="125485" y="139994"/>
                  </a:lnTo>
                  <a:lnTo>
                    <a:pt x="131334" y="134292"/>
                  </a:lnTo>
                  <a:lnTo>
                    <a:pt x="133275" y="131438"/>
                  </a:lnTo>
                  <a:lnTo>
                    <a:pt x="134569" y="128582"/>
                  </a:lnTo>
                  <a:lnTo>
                    <a:pt x="135431" y="125727"/>
                  </a:lnTo>
                  <a:lnTo>
                    <a:pt x="136959" y="122870"/>
                  </a:lnTo>
                  <a:lnTo>
                    <a:pt x="138930" y="120013"/>
                  </a:lnTo>
                  <a:lnTo>
                    <a:pt x="144386" y="113135"/>
                  </a:lnTo>
                  <a:lnTo>
                    <a:pt x="145132" y="109655"/>
                  </a:lnTo>
                  <a:lnTo>
                    <a:pt x="145464" y="104933"/>
                  </a:lnTo>
                  <a:lnTo>
                    <a:pt x="145611" y="99659"/>
                  </a:lnTo>
                  <a:lnTo>
                    <a:pt x="144698" y="97872"/>
                  </a:lnTo>
                  <a:lnTo>
                    <a:pt x="143137" y="96680"/>
                  </a:lnTo>
                  <a:lnTo>
                    <a:pt x="141143" y="95886"/>
                  </a:lnTo>
                  <a:lnTo>
                    <a:pt x="139814" y="94404"/>
                  </a:lnTo>
                  <a:lnTo>
                    <a:pt x="138928" y="92463"/>
                  </a:lnTo>
                  <a:lnTo>
                    <a:pt x="138338" y="90217"/>
                  </a:lnTo>
                  <a:lnTo>
                    <a:pt x="136992" y="88720"/>
                  </a:lnTo>
                  <a:lnTo>
                    <a:pt x="135142" y="87721"/>
                  </a:lnTo>
                  <a:lnTo>
                    <a:pt x="132956" y="87056"/>
                  </a:lnTo>
                  <a:lnTo>
                    <a:pt x="130546" y="86612"/>
                  </a:lnTo>
                  <a:lnTo>
                    <a:pt x="127987" y="86316"/>
                  </a:lnTo>
                  <a:lnTo>
                    <a:pt x="125329" y="86119"/>
                  </a:lnTo>
                  <a:lnTo>
                    <a:pt x="122604" y="85988"/>
                  </a:lnTo>
                  <a:lnTo>
                    <a:pt x="117036" y="85841"/>
                  </a:lnTo>
                  <a:lnTo>
                    <a:pt x="114218" y="86755"/>
                  </a:lnTo>
                  <a:lnTo>
                    <a:pt x="111387" y="88317"/>
                  </a:lnTo>
                  <a:lnTo>
                    <a:pt x="108547" y="90310"/>
                  </a:lnTo>
                  <a:lnTo>
                    <a:pt x="105701" y="91639"/>
                  </a:lnTo>
                  <a:lnTo>
                    <a:pt x="102851" y="92525"/>
                  </a:lnTo>
                  <a:lnTo>
                    <a:pt x="99999" y="93116"/>
                  </a:lnTo>
                  <a:lnTo>
                    <a:pt x="97145" y="94462"/>
                  </a:lnTo>
                  <a:lnTo>
                    <a:pt x="94290" y="96312"/>
                  </a:lnTo>
                  <a:lnTo>
                    <a:pt x="91434" y="98498"/>
                  </a:lnTo>
                  <a:lnTo>
                    <a:pt x="88577" y="100908"/>
                  </a:lnTo>
                  <a:lnTo>
                    <a:pt x="85720" y="103466"/>
                  </a:lnTo>
                  <a:lnTo>
                    <a:pt x="82863" y="106125"/>
                  </a:lnTo>
                  <a:lnTo>
                    <a:pt x="80006" y="109802"/>
                  </a:lnTo>
                  <a:lnTo>
                    <a:pt x="77149" y="114159"/>
                  </a:lnTo>
                  <a:lnTo>
                    <a:pt x="74291" y="118969"/>
                  </a:lnTo>
                  <a:lnTo>
                    <a:pt x="71434" y="123127"/>
                  </a:lnTo>
                  <a:lnTo>
                    <a:pt x="68577" y="126852"/>
                  </a:lnTo>
                  <a:lnTo>
                    <a:pt x="65719" y="130288"/>
                  </a:lnTo>
                  <a:lnTo>
                    <a:pt x="62861" y="133531"/>
                  </a:lnTo>
                  <a:lnTo>
                    <a:pt x="57147" y="139675"/>
                  </a:lnTo>
                  <a:lnTo>
                    <a:pt x="48574" y="148488"/>
                  </a:lnTo>
                  <a:lnTo>
                    <a:pt x="46669" y="151380"/>
                  </a:lnTo>
                  <a:lnTo>
                    <a:pt x="45399" y="154259"/>
                  </a:lnTo>
                  <a:lnTo>
                    <a:pt x="44552" y="157132"/>
                  </a:lnTo>
                  <a:lnTo>
                    <a:pt x="43988" y="159999"/>
                  </a:lnTo>
                  <a:lnTo>
                    <a:pt x="43611" y="162864"/>
                  </a:lnTo>
                  <a:lnTo>
                    <a:pt x="42859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5" name="SMARTPenAnnotation120"/>
            <p:cNvSpPr/>
            <p:nvPr/>
          </p:nvSpPr>
          <p:spPr>
            <a:xfrm>
              <a:off x="7512367" y="4877752"/>
              <a:ext cx="325756" cy="25719"/>
            </a:xfrm>
            <a:custGeom>
              <a:avLst/>
              <a:gdLst/>
              <a:ahLst/>
              <a:cxnLst/>
              <a:rect l="0" t="0" r="0" b="0"/>
              <a:pathLst>
                <a:path w="325756" h="25719">
                  <a:moveTo>
                    <a:pt x="0" y="25718"/>
                  </a:moveTo>
                  <a:lnTo>
                    <a:pt x="4551" y="21167"/>
                  </a:lnTo>
                  <a:lnTo>
                    <a:pt x="6844" y="19826"/>
                  </a:lnTo>
                  <a:lnTo>
                    <a:pt x="9325" y="18932"/>
                  </a:lnTo>
                  <a:lnTo>
                    <a:pt x="11931" y="18337"/>
                  </a:lnTo>
                  <a:lnTo>
                    <a:pt x="17368" y="17675"/>
                  </a:lnTo>
                  <a:lnTo>
                    <a:pt x="23912" y="17380"/>
                  </a:lnTo>
                  <a:lnTo>
                    <a:pt x="33170" y="17250"/>
                  </a:lnTo>
                  <a:lnTo>
                    <a:pt x="38306" y="16262"/>
                  </a:lnTo>
                  <a:lnTo>
                    <a:pt x="43635" y="14652"/>
                  </a:lnTo>
                  <a:lnTo>
                    <a:pt x="49092" y="12625"/>
                  </a:lnTo>
                  <a:lnTo>
                    <a:pt x="54636" y="11275"/>
                  </a:lnTo>
                  <a:lnTo>
                    <a:pt x="60236" y="10374"/>
                  </a:lnTo>
                  <a:lnTo>
                    <a:pt x="65875" y="9773"/>
                  </a:lnTo>
                  <a:lnTo>
                    <a:pt x="72492" y="8421"/>
                  </a:lnTo>
                  <a:lnTo>
                    <a:pt x="79761" y="6566"/>
                  </a:lnTo>
                  <a:lnTo>
                    <a:pt x="87464" y="4377"/>
                  </a:lnTo>
                  <a:lnTo>
                    <a:pt x="95457" y="2919"/>
                  </a:lnTo>
                  <a:lnTo>
                    <a:pt x="103643" y="1945"/>
                  </a:lnTo>
                  <a:lnTo>
                    <a:pt x="111958" y="1297"/>
                  </a:lnTo>
                  <a:lnTo>
                    <a:pt x="119406" y="865"/>
                  </a:lnTo>
                  <a:lnTo>
                    <a:pt x="132762" y="384"/>
                  </a:lnTo>
                  <a:lnTo>
                    <a:pt x="163702" y="76"/>
                  </a:lnTo>
                  <a:lnTo>
                    <a:pt x="32575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6" name="SMARTPenAnnotation121"/>
            <p:cNvSpPr/>
            <p:nvPr/>
          </p:nvSpPr>
          <p:spPr>
            <a:xfrm>
              <a:off x="7598095" y="4912042"/>
              <a:ext cx="184861" cy="180024"/>
            </a:xfrm>
            <a:custGeom>
              <a:avLst/>
              <a:gdLst/>
              <a:ahLst/>
              <a:cxnLst/>
              <a:rect l="0" t="0" r="0" b="0"/>
              <a:pathLst>
                <a:path w="184861" h="180024">
                  <a:moveTo>
                    <a:pt x="51432" y="0"/>
                  </a:moveTo>
                  <a:lnTo>
                    <a:pt x="30959" y="0"/>
                  </a:lnTo>
                  <a:lnTo>
                    <a:pt x="29211" y="953"/>
                  </a:lnTo>
                  <a:lnTo>
                    <a:pt x="28045" y="2540"/>
                  </a:lnTo>
                  <a:lnTo>
                    <a:pt x="27269" y="4551"/>
                  </a:lnTo>
                  <a:lnTo>
                    <a:pt x="23866" y="9325"/>
                  </a:lnTo>
                  <a:lnTo>
                    <a:pt x="18471" y="15601"/>
                  </a:lnTo>
                  <a:lnTo>
                    <a:pt x="15193" y="18999"/>
                  </a:lnTo>
                  <a:lnTo>
                    <a:pt x="12985" y="21238"/>
                  </a:lnTo>
                  <a:lnTo>
                    <a:pt x="11513" y="23684"/>
                  </a:lnTo>
                  <a:lnTo>
                    <a:pt x="9878" y="28941"/>
                  </a:lnTo>
                  <a:lnTo>
                    <a:pt x="9151" y="34453"/>
                  </a:lnTo>
                  <a:lnTo>
                    <a:pt x="8957" y="37256"/>
                  </a:lnTo>
                  <a:lnTo>
                    <a:pt x="7876" y="41030"/>
                  </a:lnTo>
                  <a:lnTo>
                    <a:pt x="6202" y="45451"/>
                  </a:lnTo>
                  <a:lnTo>
                    <a:pt x="4133" y="50303"/>
                  </a:lnTo>
                  <a:lnTo>
                    <a:pt x="2755" y="54490"/>
                  </a:lnTo>
                  <a:lnTo>
                    <a:pt x="1836" y="58234"/>
                  </a:lnTo>
                  <a:lnTo>
                    <a:pt x="1223" y="61683"/>
                  </a:lnTo>
                  <a:lnTo>
                    <a:pt x="814" y="64935"/>
                  </a:lnTo>
                  <a:lnTo>
                    <a:pt x="542" y="68055"/>
                  </a:lnTo>
                  <a:lnTo>
                    <a:pt x="361" y="71087"/>
                  </a:lnTo>
                  <a:lnTo>
                    <a:pt x="159" y="76997"/>
                  </a:lnTo>
                  <a:lnTo>
                    <a:pt x="18" y="85528"/>
                  </a:lnTo>
                  <a:lnTo>
                    <a:pt x="0" y="97506"/>
                  </a:lnTo>
                  <a:lnTo>
                    <a:pt x="952" y="99294"/>
                  </a:lnTo>
                  <a:lnTo>
                    <a:pt x="2538" y="100486"/>
                  </a:lnTo>
                  <a:lnTo>
                    <a:pt x="4548" y="101281"/>
                  </a:lnTo>
                  <a:lnTo>
                    <a:pt x="5889" y="102763"/>
                  </a:lnTo>
                  <a:lnTo>
                    <a:pt x="6783" y="104704"/>
                  </a:lnTo>
                  <a:lnTo>
                    <a:pt x="7378" y="106950"/>
                  </a:lnTo>
                  <a:lnTo>
                    <a:pt x="8728" y="108448"/>
                  </a:lnTo>
                  <a:lnTo>
                    <a:pt x="10580" y="109446"/>
                  </a:lnTo>
                  <a:lnTo>
                    <a:pt x="12768" y="110111"/>
                  </a:lnTo>
                  <a:lnTo>
                    <a:pt x="14226" y="111508"/>
                  </a:lnTo>
                  <a:lnTo>
                    <a:pt x="15198" y="113391"/>
                  </a:lnTo>
                  <a:lnTo>
                    <a:pt x="15846" y="115599"/>
                  </a:lnTo>
                  <a:lnTo>
                    <a:pt x="17230" y="117071"/>
                  </a:lnTo>
                  <a:lnTo>
                    <a:pt x="19106" y="118052"/>
                  </a:lnTo>
                  <a:lnTo>
                    <a:pt x="23730" y="119143"/>
                  </a:lnTo>
                  <a:lnTo>
                    <a:pt x="28960" y="119628"/>
                  </a:lnTo>
                  <a:lnTo>
                    <a:pt x="31688" y="120709"/>
                  </a:lnTo>
                  <a:lnTo>
                    <a:pt x="37260" y="124451"/>
                  </a:lnTo>
                  <a:lnTo>
                    <a:pt x="42911" y="126749"/>
                  </a:lnTo>
                  <a:lnTo>
                    <a:pt x="48597" y="127770"/>
                  </a:lnTo>
                  <a:lnTo>
                    <a:pt x="54299" y="128225"/>
                  </a:lnTo>
                  <a:lnTo>
                    <a:pt x="57154" y="129298"/>
                  </a:lnTo>
                  <a:lnTo>
                    <a:pt x="62865" y="133031"/>
                  </a:lnTo>
                  <a:lnTo>
                    <a:pt x="68578" y="135325"/>
                  </a:lnTo>
                  <a:lnTo>
                    <a:pt x="74293" y="136344"/>
                  </a:lnTo>
                  <a:lnTo>
                    <a:pt x="80008" y="136797"/>
                  </a:lnTo>
                  <a:lnTo>
                    <a:pt x="85722" y="136999"/>
                  </a:lnTo>
                  <a:lnTo>
                    <a:pt x="97152" y="137129"/>
                  </a:lnTo>
                  <a:lnTo>
                    <a:pt x="100962" y="136186"/>
                  </a:lnTo>
                  <a:lnTo>
                    <a:pt x="105407" y="134606"/>
                  </a:lnTo>
                  <a:lnTo>
                    <a:pt x="110276" y="132600"/>
                  </a:lnTo>
                  <a:lnTo>
                    <a:pt x="114474" y="131263"/>
                  </a:lnTo>
                  <a:lnTo>
                    <a:pt x="118225" y="130371"/>
                  </a:lnTo>
                  <a:lnTo>
                    <a:pt x="121678" y="129776"/>
                  </a:lnTo>
                  <a:lnTo>
                    <a:pt x="124933" y="128427"/>
                  </a:lnTo>
                  <a:lnTo>
                    <a:pt x="128055" y="126576"/>
                  </a:lnTo>
                  <a:lnTo>
                    <a:pt x="131089" y="124389"/>
                  </a:lnTo>
                  <a:lnTo>
                    <a:pt x="134064" y="122931"/>
                  </a:lnTo>
                  <a:lnTo>
                    <a:pt x="137001" y="121960"/>
                  </a:lnTo>
                  <a:lnTo>
                    <a:pt x="139910" y="121311"/>
                  </a:lnTo>
                  <a:lnTo>
                    <a:pt x="145683" y="118051"/>
                  </a:lnTo>
                  <a:lnTo>
                    <a:pt x="151424" y="113427"/>
                  </a:lnTo>
                  <a:lnTo>
                    <a:pt x="157151" y="108197"/>
                  </a:lnTo>
                  <a:lnTo>
                    <a:pt x="160011" y="106422"/>
                  </a:lnTo>
                  <a:lnTo>
                    <a:pt x="165730" y="104449"/>
                  </a:lnTo>
                  <a:lnTo>
                    <a:pt x="171446" y="101031"/>
                  </a:lnTo>
                  <a:lnTo>
                    <a:pt x="178326" y="95628"/>
                  </a:lnTo>
                  <a:lnTo>
                    <a:pt x="178890" y="94232"/>
                  </a:lnTo>
                  <a:lnTo>
                    <a:pt x="179518" y="90141"/>
                  </a:lnTo>
                  <a:lnTo>
                    <a:pt x="180637" y="88669"/>
                  </a:lnTo>
                  <a:lnTo>
                    <a:pt x="182337" y="87688"/>
                  </a:lnTo>
                  <a:lnTo>
                    <a:pt x="184422" y="87034"/>
                  </a:lnTo>
                  <a:lnTo>
                    <a:pt x="184860" y="85645"/>
                  </a:lnTo>
                  <a:lnTo>
                    <a:pt x="184198" y="83767"/>
                  </a:lnTo>
                  <a:lnTo>
                    <a:pt x="180264" y="77540"/>
                  </a:lnTo>
                  <a:lnTo>
                    <a:pt x="175542" y="72717"/>
                  </a:lnTo>
                  <a:lnTo>
                    <a:pt x="173224" y="71338"/>
                  </a:lnTo>
                  <a:lnTo>
                    <a:pt x="168110" y="69806"/>
                  </a:lnTo>
                  <a:lnTo>
                    <a:pt x="162662" y="69125"/>
                  </a:lnTo>
                  <a:lnTo>
                    <a:pt x="157065" y="68822"/>
                  </a:lnTo>
                  <a:lnTo>
                    <a:pt x="151402" y="68688"/>
                  </a:lnTo>
                  <a:lnTo>
                    <a:pt x="134296" y="68590"/>
                  </a:lnTo>
                  <a:lnTo>
                    <a:pt x="131440" y="69539"/>
                  </a:lnTo>
                  <a:lnTo>
                    <a:pt x="125725" y="73134"/>
                  </a:lnTo>
                  <a:lnTo>
                    <a:pt x="120012" y="75367"/>
                  </a:lnTo>
                  <a:lnTo>
                    <a:pt x="117155" y="75962"/>
                  </a:lnTo>
                  <a:lnTo>
                    <a:pt x="111439" y="79163"/>
                  </a:lnTo>
                  <a:lnTo>
                    <a:pt x="105724" y="83761"/>
                  </a:lnTo>
                  <a:lnTo>
                    <a:pt x="100010" y="88980"/>
                  </a:lnTo>
                  <a:lnTo>
                    <a:pt x="91437" y="97273"/>
                  </a:lnTo>
                  <a:lnTo>
                    <a:pt x="88580" y="101043"/>
                  </a:lnTo>
                  <a:lnTo>
                    <a:pt x="85722" y="105462"/>
                  </a:lnTo>
                  <a:lnTo>
                    <a:pt x="82864" y="110313"/>
                  </a:lnTo>
                  <a:lnTo>
                    <a:pt x="80007" y="114500"/>
                  </a:lnTo>
                  <a:lnTo>
                    <a:pt x="77149" y="118243"/>
                  </a:lnTo>
                  <a:lnTo>
                    <a:pt x="74292" y="121691"/>
                  </a:lnTo>
                  <a:lnTo>
                    <a:pt x="71434" y="125895"/>
                  </a:lnTo>
                  <a:lnTo>
                    <a:pt x="68577" y="130602"/>
                  </a:lnTo>
                  <a:lnTo>
                    <a:pt x="65720" y="135646"/>
                  </a:lnTo>
                  <a:lnTo>
                    <a:pt x="62862" y="139961"/>
                  </a:lnTo>
                  <a:lnTo>
                    <a:pt x="60005" y="143790"/>
                  </a:lnTo>
                  <a:lnTo>
                    <a:pt x="57147" y="147295"/>
                  </a:lnTo>
                  <a:lnTo>
                    <a:pt x="55242" y="150585"/>
                  </a:lnTo>
                  <a:lnTo>
                    <a:pt x="53972" y="153730"/>
                  </a:lnTo>
                  <a:lnTo>
                    <a:pt x="53126" y="156779"/>
                  </a:lnTo>
                  <a:lnTo>
                    <a:pt x="52561" y="159765"/>
                  </a:lnTo>
                  <a:lnTo>
                    <a:pt x="52185" y="162707"/>
                  </a:lnTo>
                  <a:lnTo>
                    <a:pt x="51934" y="165621"/>
                  </a:lnTo>
                  <a:lnTo>
                    <a:pt x="51766" y="168517"/>
                  </a:lnTo>
                  <a:lnTo>
                    <a:pt x="51432" y="1800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7" name="SMARTPenAnnotation122"/>
            <p:cNvSpPr/>
            <p:nvPr/>
          </p:nvSpPr>
          <p:spPr>
            <a:xfrm>
              <a:off x="6329362" y="5357847"/>
              <a:ext cx="188596" cy="145699"/>
            </a:xfrm>
            <a:custGeom>
              <a:avLst/>
              <a:gdLst/>
              <a:ahLst/>
              <a:cxnLst/>
              <a:rect l="0" t="0" r="0" b="0"/>
              <a:pathLst>
                <a:path w="188596" h="145699">
                  <a:moveTo>
                    <a:pt x="120015" y="17110"/>
                  </a:moveTo>
                  <a:lnTo>
                    <a:pt x="112634" y="17110"/>
                  </a:lnTo>
                  <a:lnTo>
                    <a:pt x="107245" y="12560"/>
                  </a:lnTo>
                  <a:lnTo>
                    <a:pt x="104834" y="11219"/>
                  </a:lnTo>
                  <a:lnTo>
                    <a:pt x="99616" y="9729"/>
                  </a:lnTo>
                  <a:lnTo>
                    <a:pt x="94121" y="9067"/>
                  </a:lnTo>
                  <a:lnTo>
                    <a:pt x="87384" y="8642"/>
                  </a:lnTo>
                  <a:lnTo>
                    <a:pt x="81666" y="8568"/>
                  </a:lnTo>
                  <a:lnTo>
                    <a:pt x="48568" y="8538"/>
                  </a:lnTo>
                  <a:lnTo>
                    <a:pt x="45714" y="9490"/>
                  </a:lnTo>
                  <a:lnTo>
                    <a:pt x="40002" y="13089"/>
                  </a:lnTo>
                  <a:lnTo>
                    <a:pt x="34289" y="15323"/>
                  </a:lnTo>
                  <a:lnTo>
                    <a:pt x="27411" y="16757"/>
                  </a:lnTo>
                  <a:lnTo>
                    <a:pt x="21668" y="17005"/>
                  </a:lnTo>
                  <a:lnTo>
                    <a:pt x="19208" y="17993"/>
                  </a:lnTo>
                  <a:lnTo>
                    <a:pt x="13934" y="21630"/>
                  </a:lnTo>
                  <a:lnTo>
                    <a:pt x="8679" y="25834"/>
                  </a:lnTo>
                  <a:lnTo>
                    <a:pt x="4492" y="29878"/>
                  </a:lnTo>
                  <a:lnTo>
                    <a:pt x="2995" y="32289"/>
                  </a:lnTo>
                  <a:lnTo>
                    <a:pt x="1997" y="34849"/>
                  </a:lnTo>
                  <a:lnTo>
                    <a:pt x="1331" y="37509"/>
                  </a:lnTo>
                  <a:lnTo>
                    <a:pt x="888" y="40235"/>
                  </a:lnTo>
                  <a:lnTo>
                    <a:pt x="592" y="43004"/>
                  </a:lnTo>
                  <a:lnTo>
                    <a:pt x="395" y="45803"/>
                  </a:lnTo>
                  <a:lnTo>
                    <a:pt x="263" y="48621"/>
                  </a:lnTo>
                  <a:lnTo>
                    <a:pt x="117" y="54292"/>
                  </a:lnTo>
                  <a:lnTo>
                    <a:pt x="0" y="105588"/>
                  </a:lnTo>
                  <a:lnTo>
                    <a:pt x="953" y="108481"/>
                  </a:lnTo>
                  <a:lnTo>
                    <a:pt x="2540" y="111361"/>
                  </a:lnTo>
                  <a:lnTo>
                    <a:pt x="4551" y="114234"/>
                  </a:lnTo>
                  <a:lnTo>
                    <a:pt x="6844" y="117102"/>
                  </a:lnTo>
                  <a:lnTo>
                    <a:pt x="9325" y="119967"/>
                  </a:lnTo>
                  <a:lnTo>
                    <a:pt x="15601" y="126857"/>
                  </a:lnTo>
                  <a:lnTo>
                    <a:pt x="21238" y="132601"/>
                  </a:lnTo>
                  <a:lnTo>
                    <a:pt x="23684" y="134109"/>
                  </a:lnTo>
                  <a:lnTo>
                    <a:pt x="28941" y="135785"/>
                  </a:lnTo>
                  <a:lnTo>
                    <a:pt x="32705" y="136728"/>
                  </a:lnTo>
                  <a:lnTo>
                    <a:pt x="38371" y="137007"/>
                  </a:lnTo>
                  <a:lnTo>
                    <a:pt x="51596" y="137110"/>
                  </a:lnTo>
                  <a:lnTo>
                    <a:pt x="62897" y="137122"/>
                  </a:lnTo>
                  <a:lnTo>
                    <a:pt x="65744" y="136171"/>
                  </a:lnTo>
                  <a:lnTo>
                    <a:pt x="71447" y="132574"/>
                  </a:lnTo>
                  <a:lnTo>
                    <a:pt x="74301" y="130281"/>
                  </a:lnTo>
                  <a:lnTo>
                    <a:pt x="77157" y="127800"/>
                  </a:lnTo>
                  <a:lnTo>
                    <a:pt x="80013" y="125193"/>
                  </a:lnTo>
                  <a:lnTo>
                    <a:pt x="82869" y="123456"/>
                  </a:lnTo>
                  <a:lnTo>
                    <a:pt x="88583" y="121525"/>
                  </a:lnTo>
                  <a:lnTo>
                    <a:pt x="94298" y="118127"/>
                  </a:lnTo>
                  <a:lnTo>
                    <a:pt x="97155" y="115887"/>
                  </a:lnTo>
                  <a:lnTo>
                    <a:pt x="100013" y="113441"/>
                  </a:lnTo>
                  <a:lnTo>
                    <a:pt x="102870" y="110859"/>
                  </a:lnTo>
                  <a:lnTo>
                    <a:pt x="105727" y="108184"/>
                  </a:lnTo>
                  <a:lnTo>
                    <a:pt x="107633" y="105448"/>
                  </a:lnTo>
                  <a:lnTo>
                    <a:pt x="108903" y="102672"/>
                  </a:lnTo>
                  <a:lnTo>
                    <a:pt x="109750" y="99869"/>
                  </a:lnTo>
                  <a:lnTo>
                    <a:pt x="111266" y="97048"/>
                  </a:lnTo>
                  <a:lnTo>
                    <a:pt x="113230" y="94214"/>
                  </a:lnTo>
                  <a:lnTo>
                    <a:pt x="115492" y="91373"/>
                  </a:lnTo>
                  <a:lnTo>
                    <a:pt x="117000" y="88526"/>
                  </a:lnTo>
                  <a:lnTo>
                    <a:pt x="118005" y="85676"/>
                  </a:lnTo>
                  <a:lnTo>
                    <a:pt x="118675" y="82823"/>
                  </a:lnTo>
                  <a:lnTo>
                    <a:pt x="120074" y="79969"/>
                  </a:lnTo>
                  <a:lnTo>
                    <a:pt x="121959" y="77113"/>
                  </a:lnTo>
                  <a:lnTo>
                    <a:pt x="124169" y="74257"/>
                  </a:lnTo>
                  <a:lnTo>
                    <a:pt x="125642" y="71401"/>
                  </a:lnTo>
                  <a:lnTo>
                    <a:pt x="126624" y="68544"/>
                  </a:lnTo>
                  <a:lnTo>
                    <a:pt x="127278" y="65687"/>
                  </a:lnTo>
                  <a:lnTo>
                    <a:pt x="127715" y="61877"/>
                  </a:lnTo>
                  <a:lnTo>
                    <a:pt x="128006" y="57432"/>
                  </a:lnTo>
                  <a:lnTo>
                    <a:pt x="128329" y="48366"/>
                  </a:lnTo>
                  <a:lnTo>
                    <a:pt x="128511" y="37907"/>
                  </a:lnTo>
                  <a:lnTo>
                    <a:pt x="128588" y="0"/>
                  </a:lnTo>
                  <a:lnTo>
                    <a:pt x="128588" y="74659"/>
                  </a:lnTo>
                  <a:lnTo>
                    <a:pt x="129540" y="80241"/>
                  </a:lnTo>
                  <a:lnTo>
                    <a:pt x="131128" y="85868"/>
                  </a:lnTo>
                  <a:lnTo>
                    <a:pt x="133138" y="91523"/>
                  </a:lnTo>
                  <a:lnTo>
                    <a:pt x="134479" y="96246"/>
                  </a:lnTo>
                  <a:lnTo>
                    <a:pt x="135373" y="100348"/>
                  </a:lnTo>
                  <a:lnTo>
                    <a:pt x="135968" y="104034"/>
                  </a:lnTo>
                  <a:lnTo>
                    <a:pt x="136366" y="107445"/>
                  </a:lnTo>
                  <a:lnTo>
                    <a:pt x="136630" y="110671"/>
                  </a:lnTo>
                  <a:lnTo>
                    <a:pt x="136807" y="113774"/>
                  </a:lnTo>
                  <a:lnTo>
                    <a:pt x="137877" y="116795"/>
                  </a:lnTo>
                  <a:lnTo>
                    <a:pt x="139543" y="119762"/>
                  </a:lnTo>
                  <a:lnTo>
                    <a:pt x="141606" y="122692"/>
                  </a:lnTo>
                  <a:lnTo>
                    <a:pt x="143934" y="125598"/>
                  </a:lnTo>
                  <a:lnTo>
                    <a:pt x="146439" y="128488"/>
                  </a:lnTo>
                  <a:lnTo>
                    <a:pt x="149061" y="131367"/>
                  </a:lnTo>
                  <a:lnTo>
                    <a:pt x="151761" y="133286"/>
                  </a:lnTo>
                  <a:lnTo>
                    <a:pt x="157302" y="135420"/>
                  </a:lnTo>
                  <a:lnTo>
                    <a:pt x="162940" y="138907"/>
                  </a:lnTo>
                  <a:lnTo>
                    <a:pt x="165776" y="141171"/>
                  </a:lnTo>
                  <a:lnTo>
                    <a:pt x="168620" y="142680"/>
                  </a:lnTo>
                  <a:lnTo>
                    <a:pt x="174320" y="144357"/>
                  </a:lnTo>
                  <a:lnTo>
                    <a:pt x="179849" y="145433"/>
                  </a:lnTo>
                  <a:lnTo>
                    <a:pt x="181812" y="145521"/>
                  </a:lnTo>
                  <a:lnTo>
                    <a:pt x="188595" y="1456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8" name="SMARTPenAnnotation123"/>
            <p:cNvSpPr/>
            <p:nvPr/>
          </p:nvSpPr>
          <p:spPr>
            <a:xfrm>
              <a:off x="6655117" y="5323885"/>
              <a:ext cx="171451" cy="33928"/>
            </a:xfrm>
            <a:custGeom>
              <a:avLst/>
              <a:gdLst/>
              <a:ahLst/>
              <a:cxnLst/>
              <a:rect l="0" t="0" r="0" b="0"/>
              <a:pathLst>
                <a:path w="171451" h="33928">
                  <a:moveTo>
                    <a:pt x="0" y="33927"/>
                  </a:moveTo>
                  <a:lnTo>
                    <a:pt x="0" y="29377"/>
                  </a:lnTo>
                  <a:lnTo>
                    <a:pt x="953" y="28035"/>
                  </a:lnTo>
                  <a:lnTo>
                    <a:pt x="2540" y="27142"/>
                  </a:lnTo>
                  <a:lnTo>
                    <a:pt x="7381" y="25708"/>
                  </a:lnTo>
                  <a:lnTo>
                    <a:pt x="10583" y="25512"/>
                  </a:lnTo>
                  <a:lnTo>
                    <a:pt x="12770" y="25459"/>
                  </a:lnTo>
                  <a:lnTo>
                    <a:pt x="15182" y="24472"/>
                  </a:lnTo>
                  <a:lnTo>
                    <a:pt x="17741" y="22861"/>
                  </a:lnTo>
                  <a:lnTo>
                    <a:pt x="20400" y="20835"/>
                  </a:lnTo>
                  <a:lnTo>
                    <a:pt x="24077" y="19484"/>
                  </a:lnTo>
                  <a:lnTo>
                    <a:pt x="28434" y="18583"/>
                  </a:lnTo>
                  <a:lnTo>
                    <a:pt x="33243" y="17983"/>
                  </a:lnTo>
                  <a:lnTo>
                    <a:pt x="37403" y="16630"/>
                  </a:lnTo>
                  <a:lnTo>
                    <a:pt x="41127" y="14776"/>
                  </a:lnTo>
                  <a:lnTo>
                    <a:pt x="44563" y="12587"/>
                  </a:lnTo>
                  <a:lnTo>
                    <a:pt x="48759" y="11128"/>
                  </a:lnTo>
                  <a:lnTo>
                    <a:pt x="53461" y="10155"/>
                  </a:lnTo>
                  <a:lnTo>
                    <a:pt x="58501" y="9507"/>
                  </a:lnTo>
                  <a:lnTo>
                    <a:pt x="63765" y="9075"/>
                  </a:lnTo>
                  <a:lnTo>
                    <a:pt x="69180" y="8786"/>
                  </a:lnTo>
                  <a:lnTo>
                    <a:pt x="74696" y="8594"/>
                  </a:lnTo>
                  <a:lnTo>
                    <a:pt x="79324" y="7513"/>
                  </a:lnTo>
                  <a:lnTo>
                    <a:pt x="83363" y="5840"/>
                  </a:lnTo>
                  <a:lnTo>
                    <a:pt x="87008" y="3773"/>
                  </a:lnTo>
                  <a:lnTo>
                    <a:pt x="90390" y="2394"/>
                  </a:lnTo>
                  <a:lnTo>
                    <a:pt x="93598" y="1475"/>
                  </a:lnTo>
                  <a:lnTo>
                    <a:pt x="96689" y="862"/>
                  </a:lnTo>
                  <a:lnTo>
                    <a:pt x="100654" y="454"/>
                  </a:lnTo>
                  <a:lnTo>
                    <a:pt x="105202" y="182"/>
                  </a:lnTo>
                  <a:lnTo>
                    <a:pt x="110140" y="0"/>
                  </a:lnTo>
                  <a:lnTo>
                    <a:pt x="114385" y="832"/>
                  </a:lnTo>
                  <a:lnTo>
                    <a:pt x="118167" y="2339"/>
                  </a:lnTo>
                  <a:lnTo>
                    <a:pt x="121640" y="4295"/>
                  </a:lnTo>
                  <a:lnTo>
                    <a:pt x="124908" y="5600"/>
                  </a:lnTo>
                  <a:lnTo>
                    <a:pt x="128040" y="6470"/>
                  </a:lnTo>
                  <a:lnTo>
                    <a:pt x="131080" y="7050"/>
                  </a:lnTo>
                  <a:lnTo>
                    <a:pt x="134059" y="7437"/>
                  </a:lnTo>
                  <a:lnTo>
                    <a:pt x="136998" y="7694"/>
                  </a:lnTo>
                  <a:lnTo>
                    <a:pt x="139910" y="7866"/>
                  </a:lnTo>
                  <a:lnTo>
                    <a:pt x="142803" y="8933"/>
                  </a:lnTo>
                  <a:lnTo>
                    <a:pt x="145684" y="10597"/>
                  </a:lnTo>
                  <a:lnTo>
                    <a:pt x="148558" y="12659"/>
                  </a:lnTo>
                  <a:lnTo>
                    <a:pt x="151426" y="14033"/>
                  </a:lnTo>
                  <a:lnTo>
                    <a:pt x="154291" y="14950"/>
                  </a:lnTo>
                  <a:lnTo>
                    <a:pt x="157154" y="15560"/>
                  </a:lnTo>
                  <a:lnTo>
                    <a:pt x="160014" y="16920"/>
                  </a:lnTo>
                  <a:lnTo>
                    <a:pt x="162873" y="18779"/>
                  </a:lnTo>
                  <a:lnTo>
                    <a:pt x="171450" y="2535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9" name="SMARTPenAnnotation124"/>
            <p:cNvSpPr/>
            <p:nvPr/>
          </p:nvSpPr>
          <p:spPr>
            <a:xfrm>
              <a:off x="6663690" y="5400675"/>
              <a:ext cx="145733" cy="25718"/>
            </a:xfrm>
            <a:custGeom>
              <a:avLst/>
              <a:gdLst/>
              <a:ahLst/>
              <a:cxnLst/>
              <a:rect l="0" t="0" r="0" b="0"/>
              <a:pathLst>
                <a:path w="145733" h="25718">
                  <a:moveTo>
                    <a:pt x="0" y="0"/>
                  </a:moveTo>
                  <a:lnTo>
                    <a:pt x="7381" y="7381"/>
                  </a:lnTo>
                  <a:lnTo>
                    <a:pt x="10583" y="8042"/>
                  </a:lnTo>
                  <a:lnTo>
                    <a:pt x="12770" y="8219"/>
                  </a:lnTo>
                  <a:lnTo>
                    <a:pt x="15181" y="8337"/>
                  </a:lnTo>
                  <a:lnTo>
                    <a:pt x="20399" y="8468"/>
                  </a:lnTo>
                  <a:lnTo>
                    <a:pt x="41733" y="8563"/>
                  </a:lnTo>
                  <a:lnTo>
                    <a:pt x="45919" y="9519"/>
                  </a:lnTo>
                  <a:lnTo>
                    <a:pt x="49663" y="11108"/>
                  </a:lnTo>
                  <a:lnTo>
                    <a:pt x="53111" y="13120"/>
                  </a:lnTo>
                  <a:lnTo>
                    <a:pt x="56362" y="14462"/>
                  </a:lnTo>
                  <a:lnTo>
                    <a:pt x="59482" y="15356"/>
                  </a:lnTo>
                  <a:lnTo>
                    <a:pt x="62514" y="15952"/>
                  </a:lnTo>
                  <a:lnTo>
                    <a:pt x="66441" y="16350"/>
                  </a:lnTo>
                  <a:lnTo>
                    <a:pt x="70964" y="16614"/>
                  </a:lnTo>
                  <a:lnTo>
                    <a:pt x="80116" y="16909"/>
                  </a:lnTo>
                  <a:lnTo>
                    <a:pt x="93754" y="17098"/>
                  </a:lnTo>
                  <a:lnTo>
                    <a:pt x="110170" y="17135"/>
                  </a:lnTo>
                  <a:lnTo>
                    <a:pt x="114404" y="18091"/>
                  </a:lnTo>
                  <a:lnTo>
                    <a:pt x="118179" y="19680"/>
                  </a:lnTo>
                  <a:lnTo>
                    <a:pt x="121649" y="21693"/>
                  </a:lnTo>
                  <a:lnTo>
                    <a:pt x="124914" y="23035"/>
                  </a:lnTo>
                  <a:lnTo>
                    <a:pt x="128043" y="23929"/>
                  </a:lnTo>
                  <a:lnTo>
                    <a:pt x="131082" y="24525"/>
                  </a:lnTo>
                  <a:lnTo>
                    <a:pt x="134060" y="24922"/>
                  </a:lnTo>
                  <a:lnTo>
                    <a:pt x="136998" y="25187"/>
                  </a:lnTo>
                  <a:lnTo>
                    <a:pt x="145732" y="257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0" name="SMARTPenAnnotation125"/>
            <p:cNvSpPr/>
            <p:nvPr/>
          </p:nvSpPr>
          <p:spPr>
            <a:xfrm>
              <a:off x="6878002" y="5246371"/>
              <a:ext cx="221545" cy="188595"/>
            </a:xfrm>
            <a:custGeom>
              <a:avLst/>
              <a:gdLst/>
              <a:ahLst/>
              <a:cxnLst/>
              <a:rect l="0" t="0" r="0" b="0"/>
              <a:pathLst>
                <a:path w="221545" h="188595">
                  <a:moveTo>
                    <a:pt x="25717" y="51433"/>
                  </a:moveTo>
                  <a:lnTo>
                    <a:pt x="33099" y="44052"/>
                  </a:lnTo>
                  <a:lnTo>
                    <a:pt x="33761" y="40851"/>
                  </a:lnTo>
                  <a:lnTo>
                    <a:pt x="33938" y="38663"/>
                  </a:lnTo>
                  <a:lnTo>
                    <a:pt x="35007" y="37205"/>
                  </a:lnTo>
                  <a:lnTo>
                    <a:pt x="36673" y="36233"/>
                  </a:lnTo>
                  <a:lnTo>
                    <a:pt x="38737" y="35585"/>
                  </a:lnTo>
                  <a:lnTo>
                    <a:pt x="43569" y="32325"/>
                  </a:lnTo>
                  <a:lnTo>
                    <a:pt x="46190" y="30122"/>
                  </a:lnTo>
                  <a:lnTo>
                    <a:pt x="49844" y="28653"/>
                  </a:lnTo>
                  <a:lnTo>
                    <a:pt x="54184" y="27674"/>
                  </a:lnTo>
                  <a:lnTo>
                    <a:pt x="58983" y="27021"/>
                  </a:lnTo>
                  <a:lnTo>
                    <a:pt x="63135" y="25634"/>
                  </a:lnTo>
                  <a:lnTo>
                    <a:pt x="66855" y="23756"/>
                  </a:lnTo>
                  <a:lnTo>
                    <a:pt x="70287" y="21552"/>
                  </a:lnTo>
                  <a:lnTo>
                    <a:pt x="74481" y="19130"/>
                  </a:lnTo>
                  <a:lnTo>
                    <a:pt x="84221" y="13899"/>
                  </a:lnTo>
                  <a:lnTo>
                    <a:pt x="88532" y="11170"/>
                  </a:lnTo>
                  <a:lnTo>
                    <a:pt x="92359" y="8399"/>
                  </a:lnTo>
                  <a:lnTo>
                    <a:pt x="95863" y="5599"/>
                  </a:lnTo>
                  <a:lnTo>
                    <a:pt x="100103" y="3732"/>
                  </a:lnTo>
                  <a:lnTo>
                    <a:pt x="104836" y="2488"/>
                  </a:lnTo>
                  <a:lnTo>
                    <a:pt x="109895" y="1658"/>
                  </a:lnTo>
                  <a:lnTo>
                    <a:pt x="114221" y="1105"/>
                  </a:lnTo>
                  <a:lnTo>
                    <a:pt x="118057" y="737"/>
                  </a:lnTo>
                  <a:lnTo>
                    <a:pt x="124860" y="326"/>
                  </a:lnTo>
                  <a:lnTo>
                    <a:pt x="131058" y="145"/>
                  </a:lnTo>
                  <a:lnTo>
                    <a:pt x="143751" y="27"/>
                  </a:lnTo>
                  <a:lnTo>
                    <a:pt x="166571" y="0"/>
                  </a:lnTo>
                  <a:lnTo>
                    <a:pt x="168197" y="952"/>
                  </a:lnTo>
                  <a:lnTo>
                    <a:pt x="169282" y="2540"/>
                  </a:lnTo>
                  <a:lnTo>
                    <a:pt x="170486" y="6843"/>
                  </a:lnTo>
                  <a:lnTo>
                    <a:pt x="171021" y="11931"/>
                  </a:lnTo>
                  <a:lnTo>
                    <a:pt x="170212" y="14621"/>
                  </a:lnTo>
                  <a:lnTo>
                    <a:pt x="166772" y="20150"/>
                  </a:lnTo>
                  <a:lnTo>
                    <a:pt x="164609" y="25783"/>
                  </a:lnTo>
                  <a:lnTo>
                    <a:pt x="164032" y="28618"/>
                  </a:lnTo>
                  <a:lnTo>
                    <a:pt x="161742" y="31461"/>
                  </a:lnTo>
                  <a:lnTo>
                    <a:pt x="158311" y="34308"/>
                  </a:lnTo>
                  <a:lnTo>
                    <a:pt x="154118" y="37159"/>
                  </a:lnTo>
                  <a:lnTo>
                    <a:pt x="150370" y="40965"/>
                  </a:lnTo>
                  <a:lnTo>
                    <a:pt x="146919" y="45407"/>
                  </a:lnTo>
                  <a:lnTo>
                    <a:pt x="143667" y="50273"/>
                  </a:lnTo>
                  <a:lnTo>
                    <a:pt x="140545" y="54470"/>
                  </a:lnTo>
                  <a:lnTo>
                    <a:pt x="137512" y="58220"/>
                  </a:lnTo>
                  <a:lnTo>
                    <a:pt x="134537" y="61673"/>
                  </a:lnTo>
                  <a:lnTo>
                    <a:pt x="130649" y="65880"/>
                  </a:lnTo>
                  <a:lnTo>
                    <a:pt x="117027" y="79950"/>
                  </a:lnTo>
                  <a:lnTo>
                    <a:pt x="109797" y="87285"/>
                  </a:lnTo>
                  <a:lnTo>
                    <a:pt x="106536" y="89622"/>
                  </a:lnTo>
                  <a:lnTo>
                    <a:pt x="100372" y="92219"/>
                  </a:lnTo>
                  <a:lnTo>
                    <a:pt x="96442" y="93864"/>
                  </a:lnTo>
                  <a:lnTo>
                    <a:pt x="91917" y="95913"/>
                  </a:lnTo>
                  <a:lnTo>
                    <a:pt x="86996" y="98231"/>
                  </a:lnTo>
                  <a:lnTo>
                    <a:pt x="82762" y="99777"/>
                  </a:lnTo>
                  <a:lnTo>
                    <a:pt x="78988" y="100808"/>
                  </a:lnTo>
                  <a:lnTo>
                    <a:pt x="75519" y="101495"/>
                  </a:lnTo>
                  <a:lnTo>
                    <a:pt x="69124" y="104798"/>
                  </a:lnTo>
                  <a:lnTo>
                    <a:pt x="60039" y="111419"/>
                  </a:lnTo>
                  <a:lnTo>
                    <a:pt x="60021" y="111431"/>
                  </a:lnTo>
                  <a:lnTo>
                    <a:pt x="67390" y="104059"/>
                  </a:lnTo>
                  <a:lnTo>
                    <a:pt x="73131" y="103398"/>
                  </a:lnTo>
                  <a:lnTo>
                    <a:pt x="81080" y="103104"/>
                  </a:lnTo>
                  <a:lnTo>
                    <a:pt x="87788" y="102973"/>
                  </a:lnTo>
                  <a:lnTo>
                    <a:pt x="90911" y="101986"/>
                  </a:lnTo>
                  <a:lnTo>
                    <a:pt x="96920" y="98349"/>
                  </a:lnTo>
                  <a:lnTo>
                    <a:pt x="102766" y="96097"/>
                  </a:lnTo>
                  <a:lnTo>
                    <a:pt x="109491" y="95097"/>
                  </a:lnTo>
                  <a:lnTo>
                    <a:pt x="113952" y="94830"/>
                  </a:lnTo>
                  <a:lnTo>
                    <a:pt x="123035" y="94534"/>
                  </a:lnTo>
                  <a:lnTo>
                    <a:pt x="134456" y="94366"/>
                  </a:lnTo>
                  <a:lnTo>
                    <a:pt x="144214" y="94327"/>
                  </a:lnTo>
                  <a:lnTo>
                    <a:pt x="148530" y="95269"/>
                  </a:lnTo>
                  <a:lnTo>
                    <a:pt x="152360" y="96850"/>
                  </a:lnTo>
                  <a:lnTo>
                    <a:pt x="155866" y="98856"/>
                  </a:lnTo>
                  <a:lnTo>
                    <a:pt x="160108" y="100194"/>
                  </a:lnTo>
                  <a:lnTo>
                    <a:pt x="164841" y="101085"/>
                  </a:lnTo>
                  <a:lnTo>
                    <a:pt x="169901" y="101680"/>
                  </a:lnTo>
                  <a:lnTo>
                    <a:pt x="174228" y="103029"/>
                  </a:lnTo>
                  <a:lnTo>
                    <a:pt x="178064" y="104881"/>
                  </a:lnTo>
                  <a:lnTo>
                    <a:pt x="184868" y="108525"/>
                  </a:lnTo>
                  <a:lnTo>
                    <a:pt x="191066" y="110145"/>
                  </a:lnTo>
                  <a:lnTo>
                    <a:pt x="196996" y="113405"/>
                  </a:lnTo>
                  <a:lnTo>
                    <a:pt x="202806" y="118029"/>
                  </a:lnTo>
                  <a:lnTo>
                    <a:pt x="208563" y="123259"/>
                  </a:lnTo>
                  <a:lnTo>
                    <a:pt x="210480" y="125987"/>
                  </a:lnTo>
                  <a:lnTo>
                    <a:pt x="212609" y="131558"/>
                  </a:lnTo>
                  <a:lnTo>
                    <a:pt x="214130" y="133425"/>
                  </a:lnTo>
                  <a:lnTo>
                    <a:pt x="216095" y="134669"/>
                  </a:lnTo>
                  <a:lnTo>
                    <a:pt x="221544" y="136667"/>
                  </a:lnTo>
                  <a:lnTo>
                    <a:pt x="221039" y="137783"/>
                  </a:lnTo>
                  <a:lnTo>
                    <a:pt x="216729" y="142953"/>
                  </a:lnTo>
                  <a:lnTo>
                    <a:pt x="212250" y="147723"/>
                  </a:lnTo>
                  <a:lnTo>
                    <a:pt x="202475" y="157554"/>
                  </a:lnTo>
                  <a:lnTo>
                    <a:pt x="198801" y="159329"/>
                  </a:lnTo>
                  <a:lnTo>
                    <a:pt x="194446" y="160511"/>
                  </a:lnTo>
                  <a:lnTo>
                    <a:pt x="189639" y="161300"/>
                  </a:lnTo>
                  <a:lnTo>
                    <a:pt x="185481" y="162778"/>
                  </a:lnTo>
                  <a:lnTo>
                    <a:pt x="181757" y="164715"/>
                  </a:lnTo>
                  <a:lnTo>
                    <a:pt x="178321" y="166960"/>
                  </a:lnTo>
                  <a:lnTo>
                    <a:pt x="174126" y="169408"/>
                  </a:lnTo>
                  <a:lnTo>
                    <a:pt x="169424" y="171994"/>
                  </a:lnTo>
                  <a:lnTo>
                    <a:pt x="164385" y="174670"/>
                  </a:lnTo>
                  <a:lnTo>
                    <a:pt x="159120" y="176453"/>
                  </a:lnTo>
                  <a:lnTo>
                    <a:pt x="153705" y="177642"/>
                  </a:lnTo>
                  <a:lnTo>
                    <a:pt x="148190" y="178436"/>
                  </a:lnTo>
                  <a:lnTo>
                    <a:pt x="142609" y="179916"/>
                  </a:lnTo>
                  <a:lnTo>
                    <a:pt x="136982" y="181856"/>
                  </a:lnTo>
                  <a:lnTo>
                    <a:pt x="131326" y="184102"/>
                  </a:lnTo>
                  <a:lnTo>
                    <a:pt x="125651" y="185599"/>
                  </a:lnTo>
                  <a:lnTo>
                    <a:pt x="119963" y="186598"/>
                  </a:lnTo>
                  <a:lnTo>
                    <a:pt x="114264" y="187263"/>
                  </a:lnTo>
                  <a:lnTo>
                    <a:pt x="108562" y="187706"/>
                  </a:lnTo>
                  <a:lnTo>
                    <a:pt x="102854" y="188002"/>
                  </a:lnTo>
                  <a:lnTo>
                    <a:pt x="91433" y="188331"/>
                  </a:lnTo>
                  <a:lnTo>
                    <a:pt x="50270" y="188584"/>
                  </a:lnTo>
                  <a:lnTo>
                    <a:pt x="0" y="18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1" name="SMARTPenAnnotation126"/>
            <p:cNvSpPr/>
            <p:nvPr/>
          </p:nvSpPr>
          <p:spPr>
            <a:xfrm>
              <a:off x="7443787" y="5246370"/>
              <a:ext cx="188596" cy="179907"/>
            </a:xfrm>
            <a:custGeom>
              <a:avLst/>
              <a:gdLst/>
              <a:ahLst/>
              <a:cxnLst/>
              <a:rect l="0" t="0" r="0" b="0"/>
              <a:pathLst>
                <a:path w="188596" h="179907">
                  <a:moveTo>
                    <a:pt x="0" y="8572"/>
                  </a:moveTo>
                  <a:lnTo>
                    <a:pt x="0" y="53114"/>
                  </a:lnTo>
                  <a:lnTo>
                    <a:pt x="953" y="57317"/>
                  </a:lnTo>
                  <a:lnTo>
                    <a:pt x="2540" y="62024"/>
                  </a:lnTo>
                  <a:lnTo>
                    <a:pt x="4551" y="67066"/>
                  </a:lnTo>
                  <a:lnTo>
                    <a:pt x="6845" y="72333"/>
                  </a:lnTo>
                  <a:lnTo>
                    <a:pt x="11932" y="83265"/>
                  </a:lnTo>
                  <a:lnTo>
                    <a:pt x="13670" y="88848"/>
                  </a:lnTo>
                  <a:lnTo>
                    <a:pt x="14829" y="94474"/>
                  </a:lnTo>
                  <a:lnTo>
                    <a:pt x="15601" y="100131"/>
                  </a:lnTo>
                  <a:lnTo>
                    <a:pt x="16115" y="104853"/>
                  </a:lnTo>
                  <a:lnTo>
                    <a:pt x="16459" y="108955"/>
                  </a:lnTo>
                  <a:lnTo>
                    <a:pt x="16687" y="112641"/>
                  </a:lnTo>
                  <a:lnTo>
                    <a:pt x="17792" y="117004"/>
                  </a:lnTo>
                  <a:lnTo>
                    <a:pt x="19482" y="121818"/>
                  </a:lnTo>
                  <a:lnTo>
                    <a:pt x="21561" y="126932"/>
                  </a:lnTo>
                  <a:lnTo>
                    <a:pt x="22946" y="131294"/>
                  </a:lnTo>
                  <a:lnTo>
                    <a:pt x="23870" y="135154"/>
                  </a:lnTo>
                  <a:lnTo>
                    <a:pt x="24486" y="138680"/>
                  </a:lnTo>
                  <a:lnTo>
                    <a:pt x="24897" y="142935"/>
                  </a:lnTo>
                  <a:lnTo>
                    <a:pt x="25171" y="147678"/>
                  </a:lnTo>
                  <a:lnTo>
                    <a:pt x="25353" y="152745"/>
                  </a:lnTo>
                  <a:lnTo>
                    <a:pt x="26427" y="156122"/>
                  </a:lnTo>
                  <a:lnTo>
                    <a:pt x="28096" y="158374"/>
                  </a:lnTo>
                  <a:lnTo>
                    <a:pt x="30161" y="159875"/>
                  </a:lnTo>
                  <a:lnTo>
                    <a:pt x="31538" y="161828"/>
                  </a:lnTo>
                  <a:lnTo>
                    <a:pt x="33067" y="166538"/>
                  </a:lnTo>
                  <a:lnTo>
                    <a:pt x="33927" y="169995"/>
                  </a:lnTo>
                  <a:lnTo>
                    <a:pt x="34182" y="175569"/>
                  </a:lnTo>
                  <a:lnTo>
                    <a:pt x="34258" y="178703"/>
                  </a:lnTo>
                  <a:lnTo>
                    <a:pt x="33317" y="179143"/>
                  </a:lnTo>
                  <a:lnTo>
                    <a:pt x="27501" y="179848"/>
                  </a:lnTo>
                  <a:lnTo>
                    <a:pt x="26906" y="179906"/>
                  </a:lnTo>
                  <a:lnTo>
                    <a:pt x="26510" y="178993"/>
                  </a:lnTo>
                  <a:lnTo>
                    <a:pt x="26070" y="175437"/>
                  </a:lnTo>
                  <a:lnTo>
                    <a:pt x="25000" y="174108"/>
                  </a:lnTo>
                  <a:lnTo>
                    <a:pt x="23334" y="173222"/>
                  </a:lnTo>
                  <a:lnTo>
                    <a:pt x="21271" y="172631"/>
                  </a:lnTo>
                  <a:lnTo>
                    <a:pt x="19896" y="171285"/>
                  </a:lnTo>
                  <a:lnTo>
                    <a:pt x="18979" y="169435"/>
                  </a:lnTo>
                  <a:lnTo>
                    <a:pt x="18368" y="167249"/>
                  </a:lnTo>
                  <a:lnTo>
                    <a:pt x="15149" y="162280"/>
                  </a:lnTo>
                  <a:lnTo>
                    <a:pt x="12957" y="159622"/>
                  </a:lnTo>
                  <a:lnTo>
                    <a:pt x="11495" y="156897"/>
                  </a:lnTo>
                  <a:lnTo>
                    <a:pt x="8486" y="147559"/>
                  </a:lnTo>
                  <a:lnTo>
                    <a:pt x="6610" y="143140"/>
                  </a:lnTo>
                  <a:lnTo>
                    <a:pt x="4407" y="138289"/>
                  </a:lnTo>
                  <a:lnTo>
                    <a:pt x="2938" y="133150"/>
                  </a:lnTo>
                  <a:lnTo>
                    <a:pt x="1959" y="127819"/>
                  </a:lnTo>
                  <a:lnTo>
                    <a:pt x="1306" y="122360"/>
                  </a:lnTo>
                  <a:lnTo>
                    <a:pt x="870" y="117768"/>
                  </a:lnTo>
                  <a:lnTo>
                    <a:pt x="581" y="113755"/>
                  </a:lnTo>
                  <a:lnTo>
                    <a:pt x="388" y="110126"/>
                  </a:lnTo>
                  <a:lnTo>
                    <a:pt x="172" y="101015"/>
                  </a:lnTo>
                  <a:lnTo>
                    <a:pt x="115" y="95918"/>
                  </a:lnTo>
                  <a:lnTo>
                    <a:pt x="1029" y="90615"/>
                  </a:lnTo>
                  <a:lnTo>
                    <a:pt x="2591" y="85175"/>
                  </a:lnTo>
                  <a:lnTo>
                    <a:pt x="4585" y="79643"/>
                  </a:lnTo>
                  <a:lnTo>
                    <a:pt x="6867" y="74050"/>
                  </a:lnTo>
                  <a:lnTo>
                    <a:pt x="9341" y="68417"/>
                  </a:lnTo>
                  <a:lnTo>
                    <a:pt x="11942" y="62756"/>
                  </a:lnTo>
                  <a:lnTo>
                    <a:pt x="13677" y="57077"/>
                  </a:lnTo>
                  <a:lnTo>
                    <a:pt x="14833" y="51386"/>
                  </a:lnTo>
                  <a:lnTo>
                    <a:pt x="15604" y="45687"/>
                  </a:lnTo>
                  <a:lnTo>
                    <a:pt x="17070" y="40935"/>
                  </a:lnTo>
                  <a:lnTo>
                    <a:pt x="19000" y="36815"/>
                  </a:lnTo>
                  <a:lnTo>
                    <a:pt x="21239" y="33116"/>
                  </a:lnTo>
                  <a:lnTo>
                    <a:pt x="24637" y="29697"/>
                  </a:lnTo>
                  <a:lnTo>
                    <a:pt x="28808" y="26466"/>
                  </a:lnTo>
                  <a:lnTo>
                    <a:pt x="33493" y="23358"/>
                  </a:lnTo>
                  <a:lnTo>
                    <a:pt x="37568" y="20335"/>
                  </a:lnTo>
                  <a:lnTo>
                    <a:pt x="41239" y="17366"/>
                  </a:lnTo>
                  <a:lnTo>
                    <a:pt x="44638" y="14435"/>
                  </a:lnTo>
                  <a:lnTo>
                    <a:pt x="47856" y="12481"/>
                  </a:lnTo>
                  <a:lnTo>
                    <a:pt x="50954" y="11178"/>
                  </a:lnTo>
                  <a:lnTo>
                    <a:pt x="53972" y="10309"/>
                  </a:lnTo>
                  <a:lnTo>
                    <a:pt x="57889" y="8778"/>
                  </a:lnTo>
                  <a:lnTo>
                    <a:pt x="62405" y="6804"/>
                  </a:lnTo>
                  <a:lnTo>
                    <a:pt x="67321" y="4536"/>
                  </a:lnTo>
                  <a:lnTo>
                    <a:pt x="71551" y="3024"/>
                  </a:lnTo>
                  <a:lnTo>
                    <a:pt x="75323" y="2016"/>
                  </a:lnTo>
                  <a:lnTo>
                    <a:pt x="78791" y="1344"/>
                  </a:lnTo>
                  <a:lnTo>
                    <a:pt x="83007" y="896"/>
                  </a:lnTo>
                  <a:lnTo>
                    <a:pt x="87723" y="597"/>
                  </a:lnTo>
                  <a:lnTo>
                    <a:pt x="97090" y="265"/>
                  </a:lnTo>
                  <a:lnTo>
                    <a:pt x="108672" y="79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2" name="SMARTPenAnnotation127"/>
            <p:cNvSpPr/>
            <p:nvPr/>
          </p:nvSpPr>
          <p:spPr>
            <a:xfrm>
              <a:off x="7675244" y="5229332"/>
              <a:ext cx="128589" cy="34184"/>
            </a:xfrm>
            <a:custGeom>
              <a:avLst/>
              <a:gdLst/>
              <a:ahLst/>
              <a:cxnLst/>
              <a:rect l="0" t="0" r="0" b="0"/>
              <a:pathLst>
                <a:path w="128589" h="34184">
                  <a:moveTo>
                    <a:pt x="0" y="34183"/>
                  </a:moveTo>
                  <a:lnTo>
                    <a:pt x="0" y="29632"/>
                  </a:lnTo>
                  <a:lnTo>
                    <a:pt x="954" y="28291"/>
                  </a:lnTo>
                  <a:lnTo>
                    <a:pt x="2541" y="27397"/>
                  </a:lnTo>
                  <a:lnTo>
                    <a:pt x="4552" y="26801"/>
                  </a:lnTo>
                  <a:lnTo>
                    <a:pt x="6845" y="26404"/>
                  </a:lnTo>
                  <a:lnTo>
                    <a:pt x="9326" y="26140"/>
                  </a:lnTo>
                  <a:lnTo>
                    <a:pt x="11932" y="25963"/>
                  </a:lnTo>
                  <a:lnTo>
                    <a:pt x="14623" y="24893"/>
                  </a:lnTo>
                  <a:lnTo>
                    <a:pt x="17368" y="23228"/>
                  </a:lnTo>
                  <a:lnTo>
                    <a:pt x="24069" y="18260"/>
                  </a:lnTo>
                  <a:lnTo>
                    <a:pt x="26524" y="16900"/>
                  </a:lnTo>
                  <a:lnTo>
                    <a:pt x="34331" y="12849"/>
                  </a:lnTo>
                  <a:lnTo>
                    <a:pt x="38128" y="11388"/>
                  </a:lnTo>
                  <a:lnTo>
                    <a:pt x="41612" y="10414"/>
                  </a:lnTo>
                  <a:lnTo>
                    <a:pt x="44886" y="9764"/>
                  </a:lnTo>
                  <a:lnTo>
                    <a:pt x="48974" y="9331"/>
                  </a:lnTo>
                  <a:lnTo>
                    <a:pt x="53605" y="9042"/>
                  </a:lnTo>
                  <a:lnTo>
                    <a:pt x="58597" y="8850"/>
                  </a:lnTo>
                  <a:lnTo>
                    <a:pt x="62878" y="7769"/>
                  </a:lnTo>
                  <a:lnTo>
                    <a:pt x="66683" y="6096"/>
                  </a:lnTo>
                  <a:lnTo>
                    <a:pt x="70173" y="4028"/>
                  </a:lnTo>
                  <a:lnTo>
                    <a:pt x="74404" y="2649"/>
                  </a:lnTo>
                  <a:lnTo>
                    <a:pt x="79131" y="1731"/>
                  </a:lnTo>
                  <a:lnTo>
                    <a:pt x="84187" y="1118"/>
                  </a:lnTo>
                  <a:lnTo>
                    <a:pt x="88510" y="710"/>
                  </a:lnTo>
                  <a:lnTo>
                    <a:pt x="92344" y="437"/>
                  </a:lnTo>
                  <a:lnTo>
                    <a:pt x="95852" y="256"/>
                  </a:lnTo>
                  <a:lnTo>
                    <a:pt x="102292" y="54"/>
                  </a:lnTo>
                  <a:lnTo>
                    <a:pt x="105343" y="0"/>
                  </a:lnTo>
                  <a:lnTo>
                    <a:pt x="107376" y="917"/>
                  </a:lnTo>
                  <a:lnTo>
                    <a:pt x="108732" y="2480"/>
                  </a:lnTo>
                  <a:lnTo>
                    <a:pt x="109635" y="4476"/>
                  </a:lnTo>
                  <a:lnTo>
                    <a:pt x="111190" y="5805"/>
                  </a:lnTo>
                  <a:lnTo>
                    <a:pt x="113179" y="6692"/>
                  </a:lnTo>
                  <a:lnTo>
                    <a:pt x="115458" y="7283"/>
                  </a:lnTo>
                  <a:lnTo>
                    <a:pt x="117930" y="7677"/>
                  </a:lnTo>
                  <a:lnTo>
                    <a:pt x="120530" y="7940"/>
                  </a:lnTo>
                  <a:lnTo>
                    <a:pt x="128588" y="8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3" name="SMARTPenAnnotation128"/>
            <p:cNvSpPr/>
            <p:nvPr/>
          </p:nvSpPr>
          <p:spPr>
            <a:xfrm>
              <a:off x="7700962" y="5289232"/>
              <a:ext cx="171451" cy="25719"/>
            </a:xfrm>
            <a:custGeom>
              <a:avLst/>
              <a:gdLst/>
              <a:ahLst/>
              <a:cxnLst/>
              <a:rect l="0" t="0" r="0" b="0"/>
              <a:pathLst>
                <a:path w="171451" h="25719">
                  <a:moveTo>
                    <a:pt x="0" y="25718"/>
                  </a:moveTo>
                  <a:lnTo>
                    <a:pt x="7381" y="18337"/>
                  </a:lnTo>
                  <a:lnTo>
                    <a:pt x="10583" y="17675"/>
                  </a:lnTo>
                  <a:lnTo>
                    <a:pt x="12771" y="17498"/>
                  </a:lnTo>
                  <a:lnTo>
                    <a:pt x="16134" y="16428"/>
                  </a:lnTo>
                  <a:lnTo>
                    <a:pt x="20281" y="14762"/>
                  </a:lnTo>
                  <a:lnTo>
                    <a:pt x="24950" y="12699"/>
                  </a:lnTo>
                  <a:lnTo>
                    <a:pt x="29017" y="11324"/>
                  </a:lnTo>
                  <a:lnTo>
                    <a:pt x="32679" y="10406"/>
                  </a:lnTo>
                  <a:lnTo>
                    <a:pt x="36074" y="9795"/>
                  </a:lnTo>
                  <a:lnTo>
                    <a:pt x="40242" y="9388"/>
                  </a:lnTo>
                  <a:lnTo>
                    <a:pt x="44925" y="9116"/>
                  </a:lnTo>
                  <a:lnTo>
                    <a:pt x="49954" y="8935"/>
                  </a:lnTo>
                  <a:lnTo>
                    <a:pt x="55210" y="7862"/>
                  </a:lnTo>
                  <a:lnTo>
                    <a:pt x="60620" y="6193"/>
                  </a:lnTo>
                  <a:lnTo>
                    <a:pt x="66130" y="4129"/>
                  </a:lnTo>
                  <a:lnTo>
                    <a:pt x="71710" y="2753"/>
                  </a:lnTo>
                  <a:lnTo>
                    <a:pt x="77333" y="1836"/>
                  </a:lnTo>
                  <a:lnTo>
                    <a:pt x="82989" y="1223"/>
                  </a:lnTo>
                  <a:lnTo>
                    <a:pt x="88664" y="816"/>
                  </a:lnTo>
                  <a:lnTo>
                    <a:pt x="94352" y="544"/>
                  </a:lnTo>
                  <a:lnTo>
                    <a:pt x="108918" y="161"/>
                  </a:lnTo>
                  <a:lnTo>
                    <a:pt x="155574" y="3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4" name="SMARTPenAnnotation129"/>
            <p:cNvSpPr/>
            <p:nvPr/>
          </p:nvSpPr>
          <p:spPr>
            <a:xfrm>
              <a:off x="7927795" y="5186363"/>
              <a:ext cx="176075" cy="205591"/>
            </a:xfrm>
            <a:custGeom>
              <a:avLst/>
              <a:gdLst/>
              <a:ahLst/>
              <a:cxnLst/>
              <a:rect l="0" t="0" r="0" b="0"/>
              <a:pathLst>
                <a:path w="176075" h="205591">
                  <a:moveTo>
                    <a:pt x="73205" y="8572"/>
                  </a:moveTo>
                  <a:lnTo>
                    <a:pt x="73205" y="4021"/>
                  </a:lnTo>
                  <a:lnTo>
                    <a:pt x="74157" y="2680"/>
                  </a:lnTo>
                  <a:lnTo>
                    <a:pt x="75744" y="1786"/>
                  </a:lnTo>
                  <a:lnTo>
                    <a:pt x="81424" y="104"/>
                  </a:lnTo>
                  <a:lnTo>
                    <a:pt x="96508" y="9"/>
                  </a:lnTo>
                  <a:lnTo>
                    <a:pt x="110641" y="0"/>
                  </a:lnTo>
                  <a:lnTo>
                    <a:pt x="113403" y="952"/>
                  </a:lnTo>
                  <a:lnTo>
                    <a:pt x="116196" y="2539"/>
                  </a:lnTo>
                  <a:lnTo>
                    <a:pt x="119011" y="4550"/>
                  </a:lnTo>
                  <a:lnTo>
                    <a:pt x="121840" y="5891"/>
                  </a:lnTo>
                  <a:lnTo>
                    <a:pt x="124677" y="6784"/>
                  </a:lnTo>
                  <a:lnTo>
                    <a:pt x="127522" y="7380"/>
                  </a:lnTo>
                  <a:lnTo>
                    <a:pt x="130372" y="8729"/>
                  </a:lnTo>
                  <a:lnTo>
                    <a:pt x="133223" y="10582"/>
                  </a:lnTo>
                  <a:lnTo>
                    <a:pt x="136077" y="12770"/>
                  </a:lnTo>
                  <a:lnTo>
                    <a:pt x="138932" y="15180"/>
                  </a:lnTo>
                  <a:lnTo>
                    <a:pt x="141788" y="17740"/>
                  </a:lnTo>
                  <a:lnTo>
                    <a:pt x="144644" y="20399"/>
                  </a:lnTo>
                  <a:lnTo>
                    <a:pt x="146549" y="24076"/>
                  </a:lnTo>
                  <a:lnTo>
                    <a:pt x="147819" y="28433"/>
                  </a:lnTo>
                  <a:lnTo>
                    <a:pt x="148665" y="33243"/>
                  </a:lnTo>
                  <a:lnTo>
                    <a:pt x="149229" y="37402"/>
                  </a:lnTo>
                  <a:lnTo>
                    <a:pt x="149604" y="41127"/>
                  </a:lnTo>
                  <a:lnTo>
                    <a:pt x="149856" y="44562"/>
                  </a:lnTo>
                  <a:lnTo>
                    <a:pt x="150022" y="48758"/>
                  </a:lnTo>
                  <a:lnTo>
                    <a:pt x="150208" y="58500"/>
                  </a:lnTo>
                  <a:lnTo>
                    <a:pt x="149305" y="63764"/>
                  </a:lnTo>
                  <a:lnTo>
                    <a:pt x="147751" y="69179"/>
                  </a:lnTo>
                  <a:lnTo>
                    <a:pt x="145762" y="74694"/>
                  </a:lnTo>
                  <a:lnTo>
                    <a:pt x="143484" y="79324"/>
                  </a:lnTo>
                  <a:lnTo>
                    <a:pt x="141012" y="83362"/>
                  </a:lnTo>
                  <a:lnTo>
                    <a:pt x="138413" y="87007"/>
                  </a:lnTo>
                  <a:lnTo>
                    <a:pt x="136679" y="91342"/>
                  </a:lnTo>
                  <a:lnTo>
                    <a:pt x="135524" y="96137"/>
                  </a:lnTo>
                  <a:lnTo>
                    <a:pt x="134753" y="101239"/>
                  </a:lnTo>
                  <a:lnTo>
                    <a:pt x="133288" y="106545"/>
                  </a:lnTo>
                  <a:lnTo>
                    <a:pt x="131357" y="111987"/>
                  </a:lnTo>
                  <a:lnTo>
                    <a:pt x="129118" y="117521"/>
                  </a:lnTo>
                  <a:lnTo>
                    <a:pt x="126673" y="123114"/>
                  </a:lnTo>
                  <a:lnTo>
                    <a:pt x="121416" y="134409"/>
                  </a:lnTo>
                  <a:lnTo>
                    <a:pt x="117727" y="140089"/>
                  </a:lnTo>
                  <a:lnTo>
                    <a:pt x="113364" y="145780"/>
                  </a:lnTo>
                  <a:lnTo>
                    <a:pt x="108550" y="151479"/>
                  </a:lnTo>
                  <a:lnTo>
                    <a:pt x="104389" y="156231"/>
                  </a:lnTo>
                  <a:lnTo>
                    <a:pt x="97225" y="164050"/>
                  </a:lnTo>
                  <a:lnTo>
                    <a:pt x="93027" y="167469"/>
                  </a:lnTo>
                  <a:lnTo>
                    <a:pt x="88325" y="170701"/>
                  </a:lnTo>
                  <a:lnTo>
                    <a:pt x="83285" y="173808"/>
                  </a:lnTo>
                  <a:lnTo>
                    <a:pt x="78972" y="176832"/>
                  </a:lnTo>
                  <a:lnTo>
                    <a:pt x="75145" y="179800"/>
                  </a:lnTo>
                  <a:lnTo>
                    <a:pt x="71641" y="182731"/>
                  </a:lnTo>
                  <a:lnTo>
                    <a:pt x="68352" y="185638"/>
                  </a:lnTo>
                  <a:lnTo>
                    <a:pt x="62158" y="191408"/>
                  </a:lnTo>
                  <a:lnTo>
                    <a:pt x="58220" y="194280"/>
                  </a:lnTo>
                  <a:lnTo>
                    <a:pt x="53690" y="197147"/>
                  </a:lnTo>
                  <a:lnTo>
                    <a:pt x="48765" y="200011"/>
                  </a:lnTo>
                  <a:lnTo>
                    <a:pt x="44529" y="201921"/>
                  </a:lnTo>
                  <a:lnTo>
                    <a:pt x="40753" y="203194"/>
                  </a:lnTo>
                  <a:lnTo>
                    <a:pt x="37282" y="204042"/>
                  </a:lnTo>
                  <a:lnTo>
                    <a:pt x="34016" y="204608"/>
                  </a:lnTo>
                  <a:lnTo>
                    <a:pt x="30887" y="204985"/>
                  </a:lnTo>
                  <a:lnTo>
                    <a:pt x="23570" y="205590"/>
                  </a:lnTo>
                  <a:lnTo>
                    <a:pt x="20030" y="203133"/>
                  </a:lnTo>
                  <a:lnTo>
                    <a:pt x="17752" y="201144"/>
                  </a:lnTo>
                  <a:lnTo>
                    <a:pt x="15282" y="199818"/>
                  </a:lnTo>
                  <a:lnTo>
                    <a:pt x="9996" y="198345"/>
                  </a:lnTo>
                  <a:lnTo>
                    <a:pt x="8205" y="197000"/>
                  </a:lnTo>
                  <a:lnTo>
                    <a:pt x="7012" y="195151"/>
                  </a:lnTo>
                  <a:lnTo>
                    <a:pt x="6216" y="192965"/>
                  </a:lnTo>
                  <a:lnTo>
                    <a:pt x="4733" y="191508"/>
                  </a:lnTo>
                  <a:lnTo>
                    <a:pt x="2793" y="190537"/>
                  </a:lnTo>
                  <a:lnTo>
                    <a:pt x="545" y="189889"/>
                  </a:lnTo>
                  <a:lnTo>
                    <a:pt x="0" y="188505"/>
                  </a:lnTo>
                  <a:lnTo>
                    <a:pt x="590" y="186630"/>
                  </a:lnTo>
                  <a:lnTo>
                    <a:pt x="1934" y="184427"/>
                  </a:lnTo>
                  <a:lnTo>
                    <a:pt x="3430" y="179440"/>
                  </a:lnTo>
                  <a:lnTo>
                    <a:pt x="3828" y="176776"/>
                  </a:lnTo>
                  <a:lnTo>
                    <a:pt x="6811" y="171277"/>
                  </a:lnTo>
                  <a:lnTo>
                    <a:pt x="11311" y="165657"/>
                  </a:lnTo>
                  <a:lnTo>
                    <a:pt x="16486" y="159985"/>
                  </a:lnTo>
                  <a:lnTo>
                    <a:pt x="24755" y="151436"/>
                  </a:lnTo>
                  <a:lnTo>
                    <a:pt x="41783" y="134301"/>
                  </a:lnTo>
                  <a:lnTo>
                    <a:pt x="45590" y="131443"/>
                  </a:lnTo>
                  <a:lnTo>
                    <a:pt x="50032" y="128586"/>
                  </a:lnTo>
                  <a:lnTo>
                    <a:pt x="54899" y="125729"/>
                  </a:lnTo>
                  <a:lnTo>
                    <a:pt x="59095" y="123824"/>
                  </a:lnTo>
                  <a:lnTo>
                    <a:pt x="62845" y="122554"/>
                  </a:lnTo>
                  <a:lnTo>
                    <a:pt x="66299" y="121707"/>
                  </a:lnTo>
                  <a:lnTo>
                    <a:pt x="70505" y="121143"/>
                  </a:lnTo>
                  <a:lnTo>
                    <a:pt x="75216" y="120766"/>
                  </a:lnTo>
                  <a:lnTo>
                    <a:pt x="80261" y="120516"/>
                  </a:lnTo>
                  <a:lnTo>
                    <a:pt x="90946" y="120237"/>
                  </a:lnTo>
                  <a:lnTo>
                    <a:pt x="118458" y="120027"/>
                  </a:lnTo>
                  <a:lnTo>
                    <a:pt x="121471" y="120975"/>
                  </a:lnTo>
                  <a:lnTo>
                    <a:pt x="124432" y="122560"/>
                  </a:lnTo>
                  <a:lnTo>
                    <a:pt x="127359" y="124569"/>
                  </a:lnTo>
                  <a:lnTo>
                    <a:pt x="131216" y="125908"/>
                  </a:lnTo>
                  <a:lnTo>
                    <a:pt x="135691" y="126801"/>
                  </a:lnTo>
                  <a:lnTo>
                    <a:pt x="140580" y="127396"/>
                  </a:lnTo>
                  <a:lnTo>
                    <a:pt x="143839" y="128746"/>
                  </a:lnTo>
                  <a:lnTo>
                    <a:pt x="146012" y="130598"/>
                  </a:lnTo>
                  <a:lnTo>
                    <a:pt x="149379" y="135195"/>
                  </a:lnTo>
                  <a:lnTo>
                    <a:pt x="154049" y="140414"/>
                  </a:lnTo>
                  <a:lnTo>
                    <a:pt x="158918" y="145634"/>
                  </a:lnTo>
                  <a:lnTo>
                    <a:pt x="163053" y="149816"/>
                  </a:lnTo>
                  <a:lnTo>
                    <a:pt x="165487" y="151312"/>
                  </a:lnTo>
                  <a:lnTo>
                    <a:pt x="170734" y="152974"/>
                  </a:lnTo>
                  <a:lnTo>
                    <a:pt x="172515" y="154370"/>
                  </a:lnTo>
                  <a:lnTo>
                    <a:pt x="173701" y="156253"/>
                  </a:lnTo>
                  <a:lnTo>
                    <a:pt x="176074" y="1628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5" name="SMARTPenAnnotation130"/>
            <p:cNvSpPr/>
            <p:nvPr/>
          </p:nvSpPr>
          <p:spPr>
            <a:xfrm>
              <a:off x="8206740" y="5246477"/>
              <a:ext cx="17145" cy="34184"/>
            </a:xfrm>
            <a:custGeom>
              <a:avLst/>
              <a:gdLst/>
              <a:ahLst/>
              <a:cxnLst/>
              <a:rect l="0" t="0" r="0" b="0"/>
              <a:pathLst>
                <a:path w="17145" h="34184">
                  <a:moveTo>
                    <a:pt x="0" y="34183"/>
                  </a:moveTo>
                  <a:lnTo>
                    <a:pt x="0" y="12841"/>
                  </a:lnTo>
                  <a:lnTo>
                    <a:pt x="952" y="11382"/>
                  </a:lnTo>
                  <a:lnTo>
                    <a:pt x="2539" y="10410"/>
                  </a:lnTo>
                  <a:lnTo>
                    <a:pt x="7381" y="8849"/>
                  </a:lnTo>
                  <a:lnTo>
                    <a:pt x="7777" y="7769"/>
                  </a:lnTo>
                  <a:lnTo>
                    <a:pt x="8043" y="6096"/>
                  </a:lnTo>
                  <a:lnTo>
                    <a:pt x="8219" y="4028"/>
                  </a:lnTo>
                  <a:lnTo>
                    <a:pt x="9289" y="2649"/>
                  </a:lnTo>
                  <a:lnTo>
                    <a:pt x="10956" y="1731"/>
                  </a:lnTo>
                  <a:lnTo>
                    <a:pt x="16782" y="0"/>
                  </a:lnTo>
                  <a:lnTo>
                    <a:pt x="16902" y="917"/>
                  </a:lnTo>
                  <a:lnTo>
                    <a:pt x="16983" y="2480"/>
                  </a:lnTo>
                  <a:lnTo>
                    <a:pt x="17113" y="7283"/>
                  </a:lnTo>
                  <a:lnTo>
                    <a:pt x="17144" y="170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6" name="SMARTPenAnnotation131"/>
            <p:cNvSpPr/>
            <p:nvPr/>
          </p:nvSpPr>
          <p:spPr>
            <a:xfrm>
              <a:off x="8258175" y="5160655"/>
              <a:ext cx="166682" cy="239621"/>
            </a:xfrm>
            <a:custGeom>
              <a:avLst/>
              <a:gdLst/>
              <a:ahLst/>
              <a:cxnLst/>
              <a:rect l="0" t="0" r="0" b="0"/>
              <a:pathLst>
                <a:path w="166682" h="239621">
                  <a:moveTo>
                    <a:pt x="25717" y="25707"/>
                  </a:moveTo>
                  <a:lnTo>
                    <a:pt x="30268" y="21157"/>
                  </a:lnTo>
                  <a:lnTo>
                    <a:pt x="32561" y="19815"/>
                  </a:lnTo>
                  <a:lnTo>
                    <a:pt x="37648" y="18326"/>
                  </a:lnTo>
                  <a:lnTo>
                    <a:pt x="38434" y="17929"/>
                  </a:lnTo>
                  <a:lnTo>
                    <a:pt x="38006" y="17664"/>
                  </a:lnTo>
                  <a:lnTo>
                    <a:pt x="36766" y="17488"/>
                  </a:lnTo>
                  <a:lnTo>
                    <a:pt x="36893" y="16418"/>
                  </a:lnTo>
                  <a:lnTo>
                    <a:pt x="39574" y="12688"/>
                  </a:lnTo>
                  <a:lnTo>
                    <a:pt x="41623" y="11313"/>
                  </a:lnTo>
                  <a:lnTo>
                    <a:pt x="46439" y="9785"/>
                  </a:lnTo>
                  <a:lnTo>
                    <a:pt x="48104" y="8424"/>
                  </a:lnTo>
                  <a:lnTo>
                    <a:pt x="49214" y="6566"/>
                  </a:lnTo>
                  <a:lnTo>
                    <a:pt x="49955" y="4374"/>
                  </a:lnTo>
                  <a:lnTo>
                    <a:pt x="51400" y="2912"/>
                  </a:lnTo>
                  <a:lnTo>
                    <a:pt x="53317" y="1938"/>
                  </a:lnTo>
                  <a:lnTo>
                    <a:pt x="55547" y="1288"/>
                  </a:lnTo>
                  <a:lnTo>
                    <a:pt x="58939" y="855"/>
                  </a:lnTo>
                  <a:lnTo>
                    <a:pt x="63104" y="567"/>
                  </a:lnTo>
                  <a:lnTo>
                    <a:pt x="71861" y="246"/>
                  </a:lnTo>
                  <a:lnTo>
                    <a:pt x="83711" y="24"/>
                  </a:lnTo>
                  <a:lnTo>
                    <a:pt x="89679" y="0"/>
                  </a:lnTo>
                  <a:lnTo>
                    <a:pt x="92171" y="949"/>
                  </a:lnTo>
                  <a:lnTo>
                    <a:pt x="94784" y="2534"/>
                  </a:lnTo>
                  <a:lnTo>
                    <a:pt x="97480" y="4543"/>
                  </a:lnTo>
                  <a:lnTo>
                    <a:pt x="100228" y="6835"/>
                  </a:lnTo>
                  <a:lnTo>
                    <a:pt x="103014" y="9316"/>
                  </a:lnTo>
                  <a:lnTo>
                    <a:pt x="105823" y="11922"/>
                  </a:lnTo>
                  <a:lnTo>
                    <a:pt x="107696" y="14612"/>
                  </a:lnTo>
                  <a:lnTo>
                    <a:pt x="109777" y="20141"/>
                  </a:lnTo>
                  <a:lnTo>
                    <a:pt x="110702" y="25774"/>
                  </a:lnTo>
                  <a:lnTo>
                    <a:pt x="110949" y="28609"/>
                  </a:lnTo>
                  <a:lnTo>
                    <a:pt x="110161" y="32404"/>
                  </a:lnTo>
                  <a:lnTo>
                    <a:pt x="108683" y="36839"/>
                  </a:lnTo>
                  <a:lnTo>
                    <a:pt x="106746" y="41701"/>
                  </a:lnTo>
                  <a:lnTo>
                    <a:pt x="105454" y="45895"/>
                  </a:lnTo>
                  <a:lnTo>
                    <a:pt x="104019" y="53094"/>
                  </a:lnTo>
                  <a:lnTo>
                    <a:pt x="100841" y="59469"/>
                  </a:lnTo>
                  <a:lnTo>
                    <a:pt x="96253" y="65477"/>
                  </a:lnTo>
                  <a:lnTo>
                    <a:pt x="93695" y="68413"/>
                  </a:lnTo>
                  <a:lnTo>
                    <a:pt x="91040" y="71323"/>
                  </a:lnTo>
                  <a:lnTo>
                    <a:pt x="85547" y="77096"/>
                  </a:lnTo>
                  <a:lnTo>
                    <a:pt x="52030" y="110837"/>
                  </a:lnTo>
                  <a:lnTo>
                    <a:pt x="51469" y="111398"/>
                  </a:lnTo>
                  <a:lnTo>
                    <a:pt x="51445" y="106871"/>
                  </a:lnTo>
                  <a:lnTo>
                    <a:pt x="52394" y="105534"/>
                  </a:lnTo>
                  <a:lnTo>
                    <a:pt x="53979" y="104643"/>
                  </a:lnTo>
                  <a:lnTo>
                    <a:pt x="58280" y="103652"/>
                  </a:lnTo>
                  <a:lnTo>
                    <a:pt x="63367" y="103212"/>
                  </a:lnTo>
                  <a:lnTo>
                    <a:pt x="66057" y="103095"/>
                  </a:lnTo>
                  <a:lnTo>
                    <a:pt x="71586" y="102964"/>
                  </a:lnTo>
                  <a:lnTo>
                    <a:pt x="130148" y="102860"/>
                  </a:lnTo>
                  <a:lnTo>
                    <a:pt x="133439" y="103812"/>
                  </a:lnTo>
                  <a:lnTo>
                    <a:pt x="136584" y="105400"/>
                  </a:lnTo>
                  <a:lnTo>
                    <a:pt x="139634" y="107411"/>
                  </a:lnTo>
                  <a:lnTo>
                    <a:pt x="142619" y="109704"/>
                  </a:lnTo>
                  <a:lnTo>
                    <a:pt x="145561" y="112185"/>
                  </a:lnTo>
                  <a:lnTo>
                    <a:pt x="148476" y="114791"/>
                  </a:lnTo>
                  <a:lnTo>
                    <a:pt x="154254" y="120228"/>
                  </a:lnTo>
                  <a:lnTo>
                    <a:pt x="157129" y="123010"/>
                  </a:lnTo>
                  <a:lnTo>
                    <a:pt x="159997" y="126771"/>
                  </a:lnTo>
                  <a:lnTo>
                    <a:pt x="162862" y="131183"/>
                  </a:lnTo>
                  <a:lnTo>
                    <a:pt x="165724" y="136029"/>
                  </a:lnTo>
                  <a:lnTo>
                    <a:pt x="166681" y="140212"/>
                  </a:lnTo>
                  <a:lnTo>
                    <a:pt x="166365" y="143954"/>
                  </a:lnTo>
                  <a:lnTo>
                    <a:pt x="165203" y="147401"/>
                  </a:lnTo>
                  <a:lnTo>
                    <a:pt x="164428" y="151604"/>
                  </a:lnTo>
                  <a:lnTo>
                    <a:pt x="163911" y="156311"/>
                  </a:lnTo>
                  <a:lnTo>
                    <a:pt x="163565" y="161354"/>
                  </a:lnTo>
                  <a:lnTo>
                    <a:pt x="162384" y="166621"/>
                  </a:lnTo>
                  <a:lnTo>
                    <a:pt x="160643" y="172037"/>
                  </a:lnTo>
                  <a:lnTo>
                    <a:pt x="158531" y="177553"/>
                  </a:lnTo>
                  <a:lnTo>
                    <a:pt x="156169" y="182183"/>
                  </a:lnTo>
                  <a:lnTo>
                    <a:pt x="153643" y="186222"/>
                  </a:lnTo>
                  <a:lnTo>
                    <a:pt x="151006" y="189866"/>
                  </a:lnTo>
                  <a:lnTo>
                    <a:pt x="147343" y="194202"/>
                  </a:lnTo>
                  <a:lnTo>
                    <a:pt x="142997" y="198997"/>
                  </a:lnTo>
                  <a:lnTo>
                    <a:pt x="130317" y="212308"/>
                  </a:lnTo>
                  <a:lnTo>
                    <a:pt x="117499" y="225338"/>
                  </a:lnTo>
                  <a:lnTo>
                    <a:pt x="113575" y="227374"/>
                  </a:lnTo>
                  <a:lnTo>
                    <a:pt x="109054" y="228732"/>
                  </a:lnTo>
                  <a:lnTo>
                    <a:pt x="104136" y="229637"/>
                  </a:lnTo>
                  <a:lnTo>
                    <a:pt x="98951" y="231193"/>
                  </a:lnTo>
                  <a:lnTo>
                    <a:pt x="93590" y="233183"/>
                  </a:lnTo>
                  <a:lnTo>
                    <a:pt x="88110" y="235462"/>
                  </a:lnTo>
                  <a:lnTo>
                    <a:pt x="83505" y="236981"/>
                  </a:lnTo>
                  <a:lnTo>
                    <a:pt x="79482" y="237994"/>
                  </a:lnTo>
                  <a:lnTo>
                    <a:pt x="75848" y="238669"/>
                  </a:lnTo>
                  <a:lnTo>
                    <a:pt x="71520" y="239120"/>
                  </a:lnTo>
                  <a:lnTo>
                    <a:pt x="66730" y="239420"/>
                  </a:lnTo>
                  <a:lnTo>
                    <a:pt x="61632" y="239620"/>
                  </a:lnTo>
                  <a:lnTo>
                    <a:pt x="57280" y="238801"/>
                  </a:lnTo>
                  <a:lnTo>
                    <a:pt x="53427" y="237302"/>
                  </a:lnTo>
                  <a:lnTo>
                    <a:pt x="49906" y="235350"/>
                  </a:lnTo>
                  <a:lnTo>
                    <a:pt x="45653" y="234050"/>
                  </a:lnTo>
                  <a:lnTo>
                    <a:pt x="40913" y="233182"/>
                  </a:lnTo>
                  <a:lnTo>
                    <a:pt x="35848" y="232603"/>
                  </a:lnTo>
                  <a:lnTo>
                    <a:pt x="31519" y="232218"/>
                  </a:lnTo>
                  <a:lnTo>
                    <a:pt x="27679" y="231961"/>
                  </a:lnTo>
                  <a:lnTo>
                    <a:pt x="24169" y="231790"/>
                  </a:lnTo>
                  <a:lnTo>
                    <a:pt x="20874" y="230723"/>
                  </a:lnTo>
                  <a:lnTo>
                    <a:pt x="17726" y="229060"/>
                  </a:lnTo>
                  <a:lnTo>
                    <a:pt x="14675" y="226997"/>
                  </a:lnTo>
                  <a:lnTo>
                    <a:pt x="11689" y="225623"/>
                  </a:lnTo>
                  <a:lnTo>
                    <a:pt x="8745" y="224707"/>
                  </a:lnTo>
                  <a:lnTo>
                    <a:pt x="1727" y="223237"/>
                  </a:lnTo>
                  <a:lnTo>
                    <a:pt x="1151" y="222164"/>
                  </a:lnTo>
                  <a:lnTo>
                    <a:pt x="227" y="216138"/>
                  </a:lnTo>
                  <a:lnTo>
                    <a:pt x="0" y="2143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7" name="SMARTPenAnnotation132"/>
            <p:cNvSpPr/>
            <p:nvPr/>
          </p:nvSpPr>
          <p:spPr>
            <a:xfrm>
              <a:off x="8506777" y="5203507"/>
              <a:ext cx="205741" cy="25719"/>
            </a:xfrm>
            <a:custGeom>
              <a:avLst/>
              <a:gdLst/>
              <a:ahLst/>
              <a:cxnLst/>
              <a:rect l="0" t="0" r="0" b="0"/>
              <a:pathLst>
                <a:path w="205741" h="25719">
                  <a:moveTo>
                    <a:pt x="0" y="25718"/>
                  </a:moveTo>
                  <a:lnTo>
                    <a:pt x="7382" y="25718"/>
                  </a:lnTo>
                  <a:lnTo>
                    <a:pt x="8731" y="24765"/>
                  </a:lnTo>
                  <a:lnTo>
                    <a:pt x="10582" y="23178"/>
                  </a:lnTo>
                  <a:lnTo>
                    <a:pt x="12771" y="21167"/>
                  </a:lnTo>
                  <a:lnTo>
                    <a:pt x="16134" y="19826"/>
                  </a:lnTo>
                  <a:lnTo>
                    <a:pt x="20281" y="18932"/>
                  </a:lnTo>
                  <a:lnTo>
                    <a:pt x="24951" y="18337"/>
                  </a:lnTo>
                  <a:lnTo>
                    <a:pt x="29016" y="17939"/>
                  </a:lnTo>
                  <a:lnTo>
                    <a:pt x="32680" y="17675"/>
                  </a:lnTo>
                  <a:lnTo>
                    <a:pt x="36073" y="17498"/>
                  </a:lnTo>
                  <a:lnTo>
                    <a:pt x="40241" y="16428"/>
                  </a:lnTo>
                  <a:lnTo>
                    <a:pt x="44925" y="14762"/>
                  </a:lnTo>
                  <a:lnTo>
                    <a:pt x="49953" y="12699"/>
                  </a:lnTo>
                  <a:lnTo>
                    <a:pt x="55210" y="11324"/>
                  </a:lnTo>
                  <a:lnTo>
                    <a:pt x="60619" y="10406"/>
                  </a:lnTo>
                  <a:lnTo>
                    <a:pt x="66130" y="9795"/>
                  </a:lnTo>
                  <a:lnTo>
                    <a:pt x="71709" y="8435"/>
                  </a:lnTo>
                  <a:lnTo>
                    <a:pt x="77333" y="6576"/>
                  </a:lnTo>
                  <a:lnTo>
                    <a:pt x="82989" y="4384"/>
                  </a:lnTo>
                  <a:lnTo>
                    <a:pt x="88664" y="2923"/>
                  </a:lnTo>
                  <a:lnTo>
                    <a:pt x="94351" y="1948"/>
                  </a:lnTo>
                  <a:lnTo>
                    <a:pt x="100049" y="1299"/>
                  </a:lnTo>
                  <a:lnTo>
                    <a:pt x="105752" y="866"/>
                  </a:lnTo>
                  <a:lnTo>
                    <a:pt x="111458" y="577"/>
                  </a:lnTo>
                  <a:lnTo>
                    <a:pt x="122879" y="257"/>
                  </a:lnTo>
                  <a:lnTo>
                    <a:pt x="168593" y="10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8" name="SMARTPenAnnotation133"/>
            <p:cNvSpPr/>
            <p:nvPr/>
          </p:nvSpPr>
          <p:spPr>
            <a:xfrm>
              <a:off x="8515454" y="5289232"/>
              <a:ext cx="188491" cy="8573"/>
            </a:xfrm>
            <a:custGeom>
              <a:avLst/>
              <a:gdLst/>
              <a:ahLst/>
              <a:cxnLst/>
              <a:rect l="0" t="0" r="0" b="0"/>
              <a:pathLst>
                <a:path w="188491" h="8573">
                  <a:moveTo>
                    <a:pt x="8468" y="8572"/>
                  </a:moveTo>
                  <a:lnTo>
                    <a:pt x="0" y="8572"/>
                  </a:lnTo>
                  <a:lnTo>
                    <a:pt x="28588" y="8572"/>
                  </a:lnTo>
                  <a:lnTo>
                    <a:pt x="31406" y="7620"/>
                  </a:lnTo>
                  <a:lnTo>
                    <a:pt x="34238" y="6033"/>
                  </a:lnTo>
                  <a:lnTo>
                    <a:pt x="37078" y="4022"/>
                  </a:lnTo>
                  <a:lnTo>
                    <a:pt x="40877" y="2681"/>
                  </a:lnTo>
                  <a:lnTo>
                    <a:pt x="45314" y="1788"/>
                  </a:lnTo>
                  <a:lnTo>
                    <a:pt x="50176" y="1191"/>
                  </a:lnTo>
                  <a:lnTo>
                    <a:pt x="55324" y="794"/>
                  </a:lnTo>
                  <a:lnTo>
                    <a:pt x="60661" y="530"/>
                  </a:lnTo>
                  <a:lnTo>
                    <a:pt x="74732" y="157"/>
                  </a:lnTo>
                  <a:lnTo>
                    <a:pt x="121184" y="3"/>
                  </a:lnTo>
                  <a:lnTo>
                    <a:pt x="151706" y="0"/>
                  </a:lnTo>
                  <a:lnTo>
                    <a:pt x="156348" y="953"/>
                  </a:lnTo>
                  <a:lnTo>
                    <a:pt x="160394" y="2540"/>
                  </a:lnTo>
                  <a:lnTo>
                    <a:pt x="164044" y="4551"/>
                  </a:lnTo>
                  <a:lnTo>
                    <a:pt x="167431" y="5892"/>
                  </a:lnTo>
                  <a:lnTo>
                    <a:pt x="170642" y="6785"/>
                  </a:lnTo>
                  <a:lnTo>
                    <a:pt x="173734" y="7381"/>
                  </a:lnTo>
                  <a:lnTo>
                    <a:pt x="176747" y="7778"/>
                  </a:lnTo>
                  <a:lnTo>
                    <a:pt x="179709" y="8043"/>
                  </a:lnTo>
                  <a:lnTo>
                    <a:pt x="188490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9" name="SMARTPenAnnotation134"/>
            <p:cNvSpPr/>
            <p:nvPr/>
          </p:nvSpPr>
          <p:spPr>
            <a:xfrm>
              <a:off x="8806932" y="5092065"/>
              <a:ext cx="162750" cy="197134"/>
            </a:xfrm>
            <a:custGeom>
              <a:avLst/>
              <a:gdLst/>
              <a:ahLst/>
              <a:cxnLst/>
              <a:rect l="0" t="0" r="0" b="0"/>
              <a:pathLst>
                <a:path w="162750" h="197134">
                  <a:moveTo>
                    <a:pt x="68462" y="0"/>
                  </a:moveTo>
                  <a:lnTo>
                    <a:pt x="55444" y="0"/>
                  </a:lnTo>
                  <a:lnTo>
                    <a:pt x="54068" y="952"/>
                  </a:lnTo>
                  <a:lnTo>
                    <a:pt x="53152" y="2540"/>
                  </a:lnTo>
                  <a:lnTo>
                    <a:pt x="52133" y="6843"/>
                  </a:lnTo>
                  <a:lnTo>
                    <a:pt x="51679" y="11931"/>
                  </a:lnTo>
                  <a:lnTo>
                    <a:pt x="50607" y="14622"/>
                  </a:lnTo>
                  <a:lnTo>
                    <a:pt x="46874" y="20150"/>
                  </a:lnTo>
                  <a:lnTo>
                    <a:pt x="44581" y="25783"/>
                  </a:lnTo>
                  <a:lnTo>
                    <a:pt x="43968" y="28619"/>
                  </a:lnTo>
                  <a:lnTo>
                    <a:pt x="41656" y="32414"/>
                  </a:lnTo>
                  <a:lnTo>
                    <a:pt x="38209" y="36849"/>
                  </a:lnTo>
                  <a:lnTo>
                    <a:pt x="34006" y="41711"/>
                  </a:lnTo>
                  <a:lnTo>
                    <a:pt x="31204" y="46857"/>
                  </a:lnTo>
                  <a:lnTo>
                    <a:pt x="29336" y="52193"/>
                  </a:lnTo>
                  <a:lnTo>
                    <a:pt x="28090" y="57655"/>
                  </a:lnTo>
                  <a:lnTo>
                    <a:pt x="26307" y="63202"/>
                  </a:lnTo>
                  <a:lnTo>
                    <a:pt x="24167" y="68805"/>
                  </a:lnTo>
                  <a:lnTo>
                    <a:pt x="21787" y="74444"/>
                  </a:lnTo>
                  <a:lnTo>
                    <a:pt x="19248" y="79157"/>
                  </a:lnTo>
                  <a:lnTo>
                    <a:pt x="16603" y="83251"/>
                  </a:lnTo>
                  <a:lnTo>
                    <a:pt x="13887" y="86933"/>
                  </a:lnTo>
                  <a:lnTo>
                    <a:pt x="12076" y="91293"/>
                  </a:lnTo>
                  <a:lnTo>
                    <a:pt x="10870" y="96104"/>
                  </a:lnTo>
                  <a:lnTo>
                    <a:pt x="10064" y="101217"/>
                  </a:lnTo>
                  <a:lnTo>
                    <a:pt x="8575" y="105578"/>
                  </a:lnTo>
                  <a:lnTo>
                    <a:pt x="6630" y="109438"/>
                  </a:lnTo>
                  <a:lnTo>
                    <a:pt x="4382" y="112963"/>
                  </a:lnTo>
                  <a:lnTo>
                    <a:pt x="2882" y="117218"/>
                  </a:lnTo>
                  <a:lnTo>
                    <a:pt x="1883" y="121961"/>
                  </a:lnTo>
                  <a:lnTo>
                    <a:pt x="1216" y="127027"/>
                  </a:lnTo>
                  <a:lnTo>
                    <a:pt x="771" y="131357"/>
                  </a:lnTo>
                  <a:lnTo>
                    <a:pt x="475" y="135196"/>
                  </a:lnTo>
                  <a:lnTo>
                    <a:pt x="278" y="138708"/>
                  </a:lnTo>
                  <a:lnTo>
                    <a:pt x="59" y="145150"/>
                  </a:lnTo>
                  <a:lnTo>
                    <a:pt x="0" y="148202"/>
                  </a:lnTo>
                  <a:lnTo>
                    <a:pt x="914" y="151189"/>
                  </a:lnTo>
                  <a:lnTo>
                    <a:pt x="4468" y="157047"/>
                  </a:lnTo>
                  <a:lnTo>
                    <a:pt x="6684" y="162826"/>
                  </a:lnTo>
                  <a:lnTo>
                    <a:pt x="7667" y="168569"/>
                  </a:lnTo>
                  <a:lnTo>
                    <a:pt x="8105" y="174297"/>
                  </a:lnTo>
                  <a:lnTo>
                    <a:pt x="9174" y="176205"/>
                  </a:lnTo>
                  <a:lnTo>
                    <a:pt x="10840" y="177478"/>
                  </a:lnTo>
                  <a:lnTo>
                    <a:pt x="12903" y="178326"/>
                  </a:lnTo>
                  <a:lnTo>
                    <a:pt x="17734" y="181808"/>
                  </a:lnTo>
                  <a:lnTo>
                    <a:pt x="20357" y="184070"/>
                  </a:lnTo>
                  <a:lnTo>
                    <a:pt x="23057" y="185578"/>
                  </a:lnTo>
                  <a:lnTo>
                    <a:pt x="25809" y="186584"/>
                  </a:lnTo>
                  <a:lnTo>
                    <a:pt x="28597" y="187254"/>
                  </a:lnTo>
                  <a:lnTo>
                    <a:pt x="31408" y="188654"/>
                  </a:lnTo>
                  <a:lnTo>
                    <a:pt x="34234" y="190539"/>
                  </a:lnTo>
                  <a:lnTo>
                    <a:pt x="37071" y="192748"/>
                  </a:lnTo>
                  <a:lnTo>
                    <a:pt x="39915" y="194222"/>
                  </a:lnTo>
                  <a:lnTo>
                    <a:pt x="42764" y="195203"/>
                  </a:lnTo>
                  <a:lnTo>
                    <a:pt x="45616" y="195858"/>
                  </a:lnTo>
                  <a:lnTo>
                    <a:pt x="48468" y="196294"/>
                  </a:lnTo>
                  <a:lnTo>
                    <a:pt x="51323" y="196585"/>
                  </a:lnTo>
                  <a:lnTo>
                    <a:pt x="54179" y="196780"/>
                  </a:lnTo>
                  <a:lnTo>
                    <a:pt x="57035" y="196909"/>
                  </a:lnTo>
                  <a:lnTo>
                    <a:pt x="62749" y="197052"/>
                  </a:lnTo>
                  <a:lnTo>
                    <a:pt x="75871" y="197133"/>
                  </a:lnTo>
                  <a:lnTo>
                    <a:pt x="80068" y="196192"/>
                  </a:lnTo>
                  <a:lnTo>
                    <a:pt x="83820" y="194612"/>
                  </a:lnTo>
                  <a:lnTo>
                    <a:pt x="87273" y="192606"/>
                  </a:lnTo>
                  <a:lnTo>
                    <a:pt x="90528" y="191269"/>
                  </a:lnTo>
                  <a:lnTo>
                    <a:pt x="93651" y="190378"/>
                  </a:lnTo>
                  <a:lnTo>
                    <a:pt x="96685" y="189783"/>
                  </a:lnTo>
                  <a:lnTo>
                    <a:pt x="99660" y="189387"/>
                  </a:lnTo>
                  <a:lnTo>
                    <a:pt x="102596" y="189123"/>
                  </a:lnTo>
                  <a:lnTo>
                    <a:pt x="105506" y="188947"/>
                  </a:lnTo>
                  <a:lnTo>
                    <a:pt x="108399" y="187877"/>
                  </a:lnTo>
                  <a:lnTo>
                    <a:pt x="111279" y="186211"/>
                  </a:lnTo>
                  <a:lnTo>
                    <a:pt x="118195" y="181245"/>
                  </a:lnTo>
                  <a:lnTo>
                    <a:pt x="120668" y="179884"/>
                  </a:lnTo>
                  <a:lnTo>
                    <a:pt x="128495" y="175833"/>
                  </a:lnTo>
                  <a:lnTo>
                    <a:pt x="131344" y="173420"/>
                  </a:lnTo>
                  <a:lnTo>
                    <a:pt x="133244" y="170858"/>
                  </a:lnTo>
                  <a:lnTo>
                    <a:pt x="136307" y="165472"/>
                  </a:lnTo>
                  <a:lnTo>
                    <a:pt x="140843" y="159903"/>
                  </a:lnTo>
                  <a:lnTo>
                    <a:pt x="143386" y="157084"/>
                  </a:lnTo>
                  <a:lnTo>
                    <a:pt x="148753" y="151412"/>
                  </a:lnTo>
                  <a:lnTo>
                    <a:pt x="150563" y="148567"/>
                  </a:lnTo>
                  <a:lnTo>
                    <a:pt x="152577" y="142864"/>
                  </a:lnTo>
                  <a:lnTo>
                    <a:pt x="156012" y="137155"/>
                  </a:lnTo>
                  <a:lnTo>
                    <a:pt x="158261" y="134299"/>
                  </a:lnTo>
                  <a:lnTo>
                    <a:pt x="160760" y="128586"/>
                  </a:lnTo>
                  <a:lnTo>
                    <a:pt x="162366" y="121708"/>
                  </a:lnTo>
                  <a:lnTo>
                    <a:pt x="162642" y="115965"/>
                  </a:lnTo>
                  <a:lnTo>
                    <a:pt x="162737" y="111383"/>
                  </a:lnTo>
                  <a:lnTo>
                    <a:pt x="162749" y="107289"/>
                  </a:lnTo>
                  <a:lnTo>
                    <a:pt x="161801" y="105815"/>
                  </a:lnTo>
                  <a:lnTo>
                    <a:pt x="160215" y="104834"/>
                  </a:lnTo>
                  <a:lnTo>
                    <a:pt x="155379" y="103257"/>
                  </a:lnTo>
                  <a:lnTo>
                    <a:pt x="152177" y="103042"/>
                  </a:lnTo>
                  <a:lnTo>
                    <a:pt x="147579" y="102946"/>
                  </a:lnTo>
                  <a:lnTo>
                    <a:pt x="132958" y="102873"/>
                  </a:lnTo>
                  <a:lnTo>
                    <a:pt x="129558" y="103824"/>
                  </a:lnTo>
                  <a:lnTo>
                    <a:pt x="125385" y="105411"/>
                  </a:lnTo>
                  <a:lnTo>
                    <a:pt x="120698" y="107421"/>
                  </a:lnTo>
                  <a:lnTo>
                    <a:pt x="116621" y="109714"/>
                  </a:lnTo>
                  <a:lnTo>
                    <a:pt x="112951" y="112195"/>
                  </a:lnTo>
                  <a:lnTo>
                    <a:pt x="109551" y="114802"/>
                  </a:lnTo>
                  <a:lnTo>
                    <a:pt x="106333" y="117492"/>
                  </a:lnTo>
                  <a:lnTo>
                    <a:pt x="103235" y="120238"/>
                  </a:lnTo>
                  <a:lnTo>
                    <a:pt x="100216" y="123021"/>
                  </a:lnTo>
                  <a:lnTo>
                    <a:pt x="98205" y="125829"/>
                  </a:lnTo>
                  <a:lnTo>
                    <a:pt x="95968" y="131489"/>
                  </a:lnTo>
                  <a:lnTo>
                    <a:pt x="92434" y="137180"/>
                  </a:lnTo>
                  <a:lnTo>
                    <a:pt x="90159" y="140030"/>
                  </a:lnTo>
                  <a:lnTo>
                    <a:pt x="87690" y="143836"/>
                  </a:lnTo>
                  <a:lnTo>
                    <a:pt x="85091" y="148278"/>
                  </a:lnTo>
                  <a:lnTo>
                    <a:pt x="82406" y="153145"/>
                  </a:lnTo>
                  <a:lnTo>
                    <a:pt x="80615" y="157341"/>
                  </a:lnTo>
                  <a:lnTo>
                    <a:pt x="79422" y="161091"/>
                  </a:lnTo>
                  <a:lnTo>
                    <a:pt x="78627" y="164544"/>
                  </a:lnTo>
                  <a:lnTo>
                    <a:pt x="78096" y="167799"/>
                  </a:lnTo>
                  <a:lnTo>
                    <a:pt x="77506" y="173955"/>
                  </a:lnTo>
                  <a:lnTo>
                    <a:pt x="77128" y="179776"/>
                  </a:lnTo>
                  <a:lnTo>
                    <a:pt x="77035" y="1885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0" name="SMARTPenAnnotation135"/>
            <p:cNvSpPr/>
            <p:nvPr/>
          </p:nvSpPr>
          <p:spPr>
            <a:xfrm>
              <a:off x="4657725" y="5718011"/>
              <a:ext cx="281667" cy="368465"/>
            </a:xfrm>
            <a:custGeom>
              <a:avLst/>
              <a:gdLst/>
              <a:ahLst/>
              <a:cxnLst/>
              <a:rect l="0" t="0" r="0" b="0"/>
              <a:pathLst>
                <a:path w="281667" h="368465">
                  <a:moveTo>
                    <a:pt x="0" y="368464"/>
                  </a:moveTo>
                  <a:lnTo>
                    <a:pt x="0" y="356532"/>
                  </a:lnTo>
                  <a:lnTo>
                    <a:pt x="952" y="354795"/>
                  </a:lnTo>
                  <a:lnTo>
                    <a:pt x="2540" y="353636"/>
                  </a:lnTo>
                  <a:lnTo>
                    <a:pt x="4550" y="352863"/>
                  </a:lnTo>
                  <a:lnTo>
                    <a:pt x="9325" y="346925"/>
                  </a:lnTo>
                  <a:lnTo>
                    <a:pt x="11931" y="342675"/>
                  </a:lnTo>
                  <a:lnTo>
                    <a:pt x="14828" y="332872"/>
                  </a:lnTo>
                  <a:lnTo>
                    <a:pt x="17067" y="322165"/>
                  </a:lnTo>
                  <a:lnTo>
                    <a:pt x="21238" y="311057"/>
                  </a:lnTo>
                  <a:lnTo>
                    <a:pt x="26267" y="299770"/>
                  </a:lnTo>
                  <a:lnTo>
                    <a:pt x="28940" y="294092"/>
                  </a:lnTo>
                  <a:lnTo>
                    <a:pt x="31676" y="287450"/>
                  </a:lnTo>
                  <a:lnTo>
                    <a:pt x="34452" y="280165"/>
                  </a:lnTo>
                  <a:lnTo>
                    <a:pt x="37256" y="272450"/>
                  </a:lnTo>
                  <a:lnTo>
                    <a:pt x="41029" y="264450"/>
                  </a:lnTo>
                  <a:lnTo>
                    <a:pt x="45450" y="256259"/>
                  </a:lnTo>
                  <a:lnTo>
                    <a:pt x="50303" y="247940"/>
                  </a:lnTo>
                  <a:lnTo>
                    <a:pt x="54490" y="239537"/>
                  </a:lnTo>
                  <a:lnTo>
                    <a:pt x="58234" y="231078"/>
                  </a:lnTo>
                  <a:lnTo>
                    <a:pt x="61682" y="222581"/>
                  </a:lnTo>
                  <a:lnTo>
                    <a:pt x="64934" y="215011"/>
                  </a:lnTo>
                  <a:lnTo>
                    <a:pt x="71087" y="201519"/>
                  </a:lnTo>
                  <a:lnTo>
                    <a:pt x="74061" y="194303"/>
                  </a:lnTo>
                  <a:lnTo>
                    <a:pt x="76997" y="186634"/>
                  </a:lnTo>
                  <a:lnTo>
                    <a:pt x="82798" y="170493"/>
                  </a:lnTo>
                  <a:lnTo>
                    <a:pt x="97146" y="128328"/>
                  </a:lnTo>
                  <a:lnTo>
                    <a:pt x="100959" y="119790"/>
                  </a:lnTo>
                  <a:lnTo>
                    <a:pt x="105405" y="111242"/>
                  </a:lnTo>
                  <a:lnTo>
                    <a:pt x="114474" y="95076"/>
                  </a:lnTo>
                  <a:lnTo>
                    <a:pt x="121679" y="81540"/>
                  </a:lnTo>
                  <a:lnTo>
                    <a:pt x="124935" y="74311"/>
                  </a:lnTo>
                  <a:lnTo>
                    <a:pt x="128057" y="66635"/>
                  </a:lnTo>
                  <a:lnTo>
                    <a:pt x="131091" y="58659"/>
                  </a:lnTo>
                  <a:lnTo>
                    <a:pt x="133114" y="51438"/>
                  </a:lnTo>
                  <a:lnTo>
                    <a:pt x="134463" y="44718"/>
                  </a:lnTo>
                  <a:lnTo>
                    <a:pt x="135362" y="38333"/>
                  </a:lnTo>
                  <a:lnTo>
                    <a:pt x="138900" y="28699"/>
                  </a:lnTo>
                  <a:lnTo>
                    <a:pt x="146248" y="17920"/>
                  </a:lnTo>
                  <a:lnTo>
                    <a:pt x="154457" y="8694"/>
                  </a:lnTo>
                  <a:lnTo>
                    <a:pt x="157264" y="5745"/>
                  </a:lnTo>
                  <a:lnTo>
                    <a:pt x="160088" y="3779"/>
                  </a:lnTo>
                  <a:lnTo>
                    <a:pt x="167660" y="1012"/>
                  </a:lnTo>
                  <a:lnTo>
                    <a:pt x="169765" y="364"/>
                  </a:lnTo>
                  <a:lnTo>
                    <a:pt x="175501" y="0"/>
                  </a:lnTo>
                  <a:lnTo>
                    <a:pt x="177008" y="901"/>
                  </a:lnTo>
                  <a:lnTo>
                    <a:pt x="178013" y="2454"/>
                  </a:lnTo>
                  <a:lnTo>
                    <a:pt x="178682" y="4443"/>
                  </a:lnTo>
                  <a:lnTo>
                    <a:pt x="181967" y="9191"/>
                  </a:lnTo>
                  <a:lnTo>
                    <a:pt x="189171" y="17220"/>
                  </a:lnTo>
                  <a:lnTo>
                    <a:pt x="197337" y="25632"/>
                  </a:lnTo>
                  <a:lnTo>
                    <a:pt x="202958" y="32262"/>
                  </a:lnTo>
                  <a:lnTo>
                    <a:pt x="208631" y="41558"/>
                  </a:lnTo>
                  <a:lnTo>
                    <a:pt x="211787" y="52040"/>
                  </a:lnTo>
                  <a:lnTo>
                    <a:pt x="212629" y="57502"/>
                  </a:lnTo>
                  <a:lnTo>
                    <a:pt x="214143" y="64001"/>
                  </a:lnTo>
                  <a:lnTo>
                    <a:pt x="216104" y="71191"/>
                  </a:lnTo>
                  <a:lnTo>
                    <a:pt x="220824" y="86800"/>
                  </a:lnTo>
                  <a:lnTo>
                    <a:pt x="226096" y="103262"/>
                  </a:lnTo>
                  <a:lnTo>
                    <a:pt x="227883" y="111653"/>
                  </a:lnTo>
                  <a:lnTo>
                    <a:pt x="229074" y="120104"/>
                  </a:lnTo>
                  <a:lnTo>
                    <a:pt x="229868" y="128595"/>
                  </a:lnTo>
                  <a:lnTo>
                    <a:pt x="231351" y="137114"/>
                  </a:lnTo>
                  <a:lnTo>
                    <a:pt x="233291" y="145651"/>
                  </a:lnTo>
                  <a:lnTo>
                    <a:pt x="235537" y="154199"/>
                  </a:lnTo>
                  <a:lnTo>
                    <a:pt x="237035" y="162756"/>
                  </a:lnTo>
                  <a:lnTo>
                    <a:pt x="238033" y="171317"/>
                  </a:lnTo>
                  <a:lnTo>
                    <a:pt x="238698" y="179883"/>
                  </a:lnTo>
                  <a:lnTo>
                    <a:pt x="240095" y="188450"/>
                  </a:lnTo>
                  <a:lnTo>
                    <a:pt x="241978" y="197020"/>
                  </a:lnTo>
                  <a:lnTo>
                    <a:pt x="244186" y="205590"/>
                  </a:lnTo>
                  <a:lnTo>
                    <a:pt x="245658" y="215114"/>
                  </a:lnTo>
                  <a:lnTo>
                    <a:pt x="246639" y="225273"/>
                  </a:lnTo>
                  <a:lnTo>
                    <a:pt x="247293" y="235856"/>
                  </a:lnTo>
                  <a:lnTo>
                    <a:pt x="248682" y="244816"/>
                  </a:lnTo>
                  <a:lnTo>
                    <a:pt x="250561" y="252695"/>
                  </a:lnTo>
                  <a:lnTo>
                    <a:pt x="252765" y="259852"/>
                  </a:lnTo>
                  <a:lnTo>
                    <a:pt x="254235" y="267481"/>
                  </a:lnTo>
                  <a:lnTo>
                    <a:pt x="255215" y="275425"/>
                  </a:lnTo>
                  <a:lnTo>
                    <a:pt x="255868" y="283577"/>
                  </a:lnTo>
                  <a:lnTo>
                    <a:pt x="257256" y="290917"/>
                  </a:lnTo>
                  <a:lnTo>
                    <a:pt x="259134" y="297716"/>
                  </a:lnTo>
                  <a:lnTo>
                    <a:pt x="261338" y="304153"/>
                  </a:lnTo>
                  <a:lnTo>
                    <a:pt x="262808" y="310350"/>
                  </a:lnTo>
                  <a:lnTo>
                    <a:pt x="263788" y="316386"/>
                  </a:lnTo>
                  <a:lnTo>
                    <a:pt x="264440" y="322315"/>
                  </a:lnTo>
                  <a:lnTo>
                    <a:pt x="267706" y="331443"/>
                  </a:lnTo>
                  <a:lnTo>
                    <a:pt x="271381" y="338675"/>
                  </a:lnTo>
                  <a:lnTo>
                    <a:pt x="273013" y="345065"/>
                  </a:lnTo>
                  <a:lnTo>
                    <a:pt x="273933" y="354016"/>
                  </a:lnTo>
                  <a:lnTo>
                    <a:pt x="275014" y="355975"/>
                  </a:lnTo>
                  <a:lnTo>
                    <a:pt x="276688" y="357280"/>
                  </a:lnTo>
                  <a:lnTo>
                    <a:pt x="281666" y="359376"/>
                  </a:lnTo>
                  <a:lnTo>
                    <a:pt x="281122" y="359547"/>
                  </a:lnTo>
                  <a:lnTo>
                    <a:pt x="274320" y="35989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1" name="SMARTPenAnnotation136"/>
            <p:cNvSpPr/>
            <p:nvPr/>
          </p:nvSpPr>
          <p:spPr>
            <a:xfrm>
              <a:off x="4683442" y="5872162"/>
              <a:ext cx="325756" cy="77154"/>
            </a:xfrm>
            <a:custGeom>
              <a:avLst/>
              <a:gdLst/>
              <a:ahLst/>
              <a:cxnLst/>
              <a:rect l="0" t="0" r="0" b="0"/>
              <a:pathLst>
                <a:path w="325756" h="77154">
                  <a:moveTo>
                    <a:pt x="0" y="77153"/>
                  </a:moveTo>
                  <a:lnTo>
                    <a:pt x="11932" y="77153"/>
                  </a:lnTo>
                  <a:lnTo>
                    <a:pt x="14622" y="76200"/>
                  </a:lnTo>
                  <a:lnTo>
                    <a:pt x="17368" y="74613"/>
                  </a:lnTo>
                  <a:lnTo>
                    <a:pt x="20151" y="72602"/>
                  </a:lnTo>
                  <a:lnTo>
                    <a:pt x="25783" y="70367"/>
                  </a:lnTo>
                  <a:lnTo>
                    <a:pt x="33367" y="69374"/>
                  </a:lnTo>
                  <a:lnTo>
                    <a:pt x="39390" y="69110"/>
                  </a:lnTo>
                  <a:lnTo>
                    <a:pt x="46262" y="68933"/>
                  </a:lnTo>
                  <a:lnTo>
                    <a:pt x="52749" y="67863"/>
                  </a:lnTo>
                  <a:lnTo>
                    <a:pt x="58979" y="66198"/>
                  </a:lnTo>
                  <a:lnTo>
                    <a:pt x="65037" y="64134"/>
                  </a:lnTo>
                  <a:lnTo>
                    <a:pt x="70980" y="61806"/>
                  </a:lnTo>
                  <a:lnTo>
                    <a:pt x="76848" y="59302"/>
                  </a:lnTo>
                  <a:lnTo>
                    <a:pt x="82665" y="56679"/>
                  </a:lnTo>
                  <a:lnTo>
                    <a:pt x="88447" y="54931"/>
                  </a:lnTo>
                  <a:lnTo>
                    <a:pt x="94207" y="53766"/>
                  </a:lnTo>
                  <a:lnTo>
                    <a:pt x="99952" y="52989"/>
                  </a:lnTo>
                  <a:lnTo>
                    <a:pt x="106640" y="51519"/>
                  </a:lnTo>
                  <a:lnTo>
                    <a:pt x="113956" y="49586"/>
                  </a:lnTo>
                  <a:lnTo>
                    <a:pt x="121690" y="47345"/>
                  </a:lnTo>
                  <a:lnTo>
                    <a:pt x="137905" y="42315"/>
                  </a:lnTo>
                  <a:lnTo>
                    <a:pt x="171597" y="31324"/>
                  </a:lnTo>
                  <a:lnTo>
                    <a:pt x="179168" y="28503"/>
                  </a:lnTo>
                  <a:lnTo>
                    <a:pt x="186120" y="25669"/>
                  </a:lnTo>
                  <a:lnTo>
                    <a:pt x="192660" y="22828"/>
                  </a:lnTo>
                  <a:lnTo>
                    <a:pt x="199878" y="20934"/>
                  </a:lnTo>
                  <a:lnTo>
                    <a:pt x="207547" y="19671"/>
                  </a:lnTo>
                  <a:lnTo>
                    <a:pt x="215517" y="18829"/>
                  </a:lnTo>
                  <a:lnTo>
                    <a:pt x="223688" y="17315"/>
                  </a:lnTo>
                  <a:lnTo>
                    <a:pt x="231993" y="15354"/>
                  </a:lnTo>
                  <a:lnTo>
                    <a:pt x="240387" y="13093"/>
                  </a:lnTo>
                  <a:lnTo>
                    <a:pt x="247888" y="11587"/>
                  </a:lnTo>
                  <a:lnTo>
                    <a:pt x="254794" y="10582"/>
                  </a:lnTo>
                  <a:lnTo>
                    <a:pt x="261303" y="9912"/>
                  </a:lnTo>
                  <a:lnTo>
                    <a:pt x="268499" y="8513"/>
                  </a:lnTo>
                  <a:lnTo>
                    <a:pt x="276154" y="6628"/>
                  </a:lnTo>
                  <a:lnTo>
                    <a:pt x="284115" y="4419"/>
                  </a:lnTo>
                  <a:lnTo>
                    <a:pt x="291328" y="2946"/>
                  </a:lnTo>
                  <a:lnTo>
                    <a:pt x="298041" y="1964"/>
                  </a:lnTo>
                  <a:lnTo>
                    <a:pt x="304422" y="1310"/>
                  </a:lnTo>
                  <a:lnTo>
                    <a:pt x="314051" y="582"/>
                  </a:lnTo>
                  <a:lnTo>
                    <a:pt x="32575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2" name="SMARTPenAnnotation137"/>
            <p:cNvSpPr/>
            <p:nvPr/>
          </p:nvSpPr>
          <p:spPr>
            <a:xfrm>
              <a:off x="5120640" y="5820727"/>
              <a:ext cx="145733" cy="25719"/>
            </a:xfrm>
            <a:custGeom>
              <a:avLst/>
              <a:gdLst/>
              <a:ahLst/>
              <a:cxnLst/>
              <a:rect l="0" t="0" r="0" b="0"/>
              <a:pathLst>
                <a:path w="145733" h="25719">
                  <a:moveTo>
                    <a:pt x="0" y="25718"/>
                  </a:moveTo>
                  <a:lnTo>
                    <a:pt x="4551" y="25718"/>
                  </a:lnTo>
                  <a:lnTo>
                    <a:pt x="6843" y="24765"/>
                  </a:lnTo>
                  <a:lnTo>
                    <a:pt x="9324" y="23178"/>
                  </a:lnTo>
                  <a:lnTo>
                    <a:pt x="11931" y="21167"/>
                  </a:lnTo>
                  <a:lnTo>
                    <a:pt x="14622" y="19826"/>
                  </a:lnTo>
                  <a:lnTo>
                    <a:pt x="17367" y="18932"/>
                  </a:lnTo>
                  <a:lnTo>
                    <a:pt x="20151" y="18337"/>
                  </a:lnTo>
                  <a:lnTo>
                    <a:pt x="22959" y="17939"/>
                  </a:lnTo>
                  <a:lnTo>
                    <a:pt x="25783" y="17675"/>
                  </a:lnTo>
                  <a:lnTo>
                    <a:pt x="28619" y="17498"/>
                  </a:lnTo>
                  <a:lnTo>
                    <a:pt x="36849" y="17302"/>
                  </a:lnTo>
                  <a:lnTo>
                    <a:pt x="53105" y="17176"/>
                  </a:lnTo>
                  <a:lnTo>
                    <a:pt x="57310" y="16213"/>
                  </a:lnTo>
                  <a:lnTo>
                    <a:pt x="62019" y="14619"/>
                  </a:lnTo>
                  <a:lnTo>
                    <a:pt x="67064" y="12604"/>
                  </a:lnTo>
                  <a:lnTo>
                    <a:pt x="72332" y="11260"/>
                  </a:lnTo>
                  <a:lnTo>
                    <a:pt x="77748" y="10364"/>
                  </a:lnTo>
                  <a:lnTo>
                    <a:pt x="83264" y="9767"/>
                  </a:lnTo>
                  <a:lnTo>
                    <a:pt x="87894" y="8416"/>
                  </a:lnTo>
                  <a:lnTo>
                    <a:pt x="91934" y="6563"/>
                  </a:lnTo>
                  <a:lnTo>
                    <a:pt x="95579" y="4376"/>
                  </a:lnTo>
                  <a:lnTo>
                    <a:pt x="99914" y="2917"/>
                  </a:lnTo>
                  <a:lnTo>
                    <a:pt x="104709" y="1945"/>
                  </a:lnTo>
                  <a:lnTo>
                    <a:pt x="109811" y="1297"/>
                  </a:lnTo>
                  <a:lnTo>
                    <a:pt x="115117" y="864"/>
                  </a:lnTo>
                  <a:lnTo>
                    <a:pt x="120560" y="576"/>
                  </a:lnTo>
                  <a:lnTo>
                    <a:pt x="134781" y="171"/>
                  </a:lnTo>
                  <a:lnTo>
                    <a:pt x="14573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3" name="SMARTPenAnnotation138"/>
            <p:cNvSpPr/>
            <p:nvPr/>
          </p:nvSpPr>
          <p:spPr>
            <a:xfrm>
              <a:off x="5137784" y="5915025"/>
              <a:ext cx="180024" cy="25718"/>
            </a:xfrm>
            <a:custGeom>
              <a:avLst/>
              <a:gdLst/>
              <a:ahLst/>
              <a:cxnLst/>
              <a:rect l="0" t="0" r="0" b="0"/>
              <a:pathLst>
                <a:path w="180024" h="25718">
                  <a:moveTo>
                    <a:pt x="0" y="25717"/>
                  </a:moveTo>
                  <a:lnTo>
                    <a:pt x="7382" y="25717"/>
                  </a:lnTo>
                  <a:lnTo>
                    <a:pt x="8731" y="24765"/>
                  </a:lnTo>
                  <a:lnTo>
                    <a:pt x="10584" y="23178"/>
                  </a:lnTo>
                  <a:lnTo>
                    <a:pt x="12771" y="21167"/>
                  </a:lnTo>
                  <a:lnTo>
                    <a:pt x="15182" y="19825"/>
                  </a:lnTo>
                  <a:lnTo>
                    <a:pt x="17742" y="18932"/>
                  </a:lnTo>
                  <a:lnTo>
                    <a:pt x="20401" y="18336"/>
                  </a:lnTo>
                  <a:lnTo>
                    <a:pt x="25895" y="17674"/>
                  </a:lnTo>
                  <a:lnTo>
                    <a:pt x="31512" y="17380"/>
                  </a:lnTo>
                  <a:lnTo>
                    <a:pt x="37183" y="17249"/>
                  </a:lnTo>
                  <a:lnTo>
                    <a:pt x="40982" y="16262"/>
                  </a:lnTo>
                  <a:lnTo>
                    <a:pt x="45419" y="14651"/>
                  </a:lnTo>
                  <a:lnTo>
                    <a:pt x="50282" y="12625"/>
                  </a:lnTo>
                  <a:lnTo>
                    <a:pt x="55429" y="11274"/>
                  </a:lnTo>
                  <a:lnTo>
                    <a:pt x="60765" y="10374"/>
                  </a:lnTo>
                  <a:lnTo>
                    <a:pt x="66228" y="9773"/>
                  </a:lnTo>
                  <a:lnTo>
                    <a:pt x="70822" y="9373"/>
                  </a:lnTo>
                  <a:lnTo>
                    <a:pt x="74837" y="9106"/>
                  </a:lnTo>
                  <a:lnTo>
                    <a:pt x="78467" y="8928"/>
                  </a:lnTo>
                  <a:lnTo>
                    <a:pt x="90120" y="8731"/>
                  </a:lnTo>
                  <a:lnTo>
                    <a:pt x="126678" y="8582"/>
                  </a:lnTo>
                  <a:lnTo>
                    <a:pt x="133030" y="7626"/>
                  </a:lnTo>
                  <a:lnTo>
                    <a:pt x="140121" y="6037"/>
                  </a:lnTo>
                  <a:lnTo>
                    <a:pt x="147707" y="4024"/>
                  </a:lnTo>
                  <a:lnTo>
                    <a:pt x="154669" y="2683"/>
                  </a:lnTo>
                  <a:lnTo>
                    <a:pt x="161216" y="1789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4" name="SMARTPenAnnotation139"/>
            <p:cNvSpPr/>
            <p:nvPr/>
          </p:nvSpPr>
          <p:spPr>
            <a:xfrm>
              <a:off x="5532120" y="5640704"/>
              <a:ext cx="34290" cy="162879"/>
            </a:xfrm>
            <a:custGeom>
              <a:avLst/>
              <a:gdLst/>
              <a:ahLst/>
              <a:cxnLst/>
              <a:rect l="0" t="0" r="0" b="0"/>
              <a:pathLst>
                <a:path w="34290" h="162879">
                  <a:moveTo>
                    <a:pt x="0" y="0"/>
                  </a:moveTo>
                  <a:lnTo>
                    <a:pt x="4550" y="0"/>
                  </a:lnTo>
                  <a:lnTo>
                    <a:pt x="5891" y="953"/>
                  </a:lnTo>
                  <a:lnTo>
                    <a:pt x="6785" y="2541"/>
                  </a:lnTo>
                  <a:lnTo>
                    <a:pt x="8219" y="7382"/>
                  </a:lnTo>
                  <a:lnTo>
                    <a:pt x="9289" y="8731"/>
                  </a:lnTo>
                  <a:lnTo>
                    <a:pt x="10955" y="10584"/>
                  </a:lnTo>
                  <a:lnTo>
                    <a:pt x="13018" y="12771"/>
                  </a:lnTo>
                  <a:lnTo>
                    <a:pt x="14394" y="15182"/>
                  </a:lnTo>
                  <a:lnTo>
                    <a:pt x="15311" y="17742"/>
                  </a:lnTo>
                  <a:lnTo>
                    <a:pt x="15922" y="20401"/>
                  </a:lnTo>
                  <a:lnTo>
                    <a:pt x="16329" y="24078"/>
                  </a:lnTo>
                  <a:lnTo>
                    <a:pt x="16601" y="28435"/>
                  </a:lnTo>
                  <a:lnTo>
                    <a:pt x="16782" y="33244"/>
                  </a:lnTo>
                  <a:lnTo>
                    <a:pt x="17855" y="37403"/>
                  </a:lnTo>
                  <a:lnTo>
                    <a:pt x="19524" y="41128"/>
                  </a:lnTo>
                  <a:lnTo>
                    <a:pt x="21588" y="44564"/>
                  </a:lnTo>
                  <a:lnTo>
                    <a:pt x="22964" y="48759"/>
                  </a:lnTo>
                  <a:lnTo>
                    <a:pt x="23882" y="53462"/>
                  </a:lnTo>
                  <a:lnTo>
                    <a:pt x="24494" y="58501"/>
                  </a:lnTo>
                  <a:lnTo>
                    <a:pt x="24901" y="62814"/>
                  </a:lnTo>
                  <a:lnTo>
                    <a:pt x="25173" y="66641"/>
                  </a:lnTo>
                  <a:lnTo>
                    <a:pt x="25354" y="70145"/>
                  </a:lnTo>
                  <a:lnTo>
                    <a:pt x="25556" y="79118"/>
                  </a:lnTo>
                  <a:lnTo>
                    <a:pt x="25717" y="139655"/>
                  </a:lnTo>
                  <a:lnTo>
                    <a:pt x="26669" y="141681"/>
                  </a:lnTo>
                  <a:lnTo>
                    <a:pt x="28257" y="143032"/>
                  </a:lnTo>
                  <a:lnTo>
                    <a:pt x="30268" y="143932"/>
                  </a:lnTo>
                  <a:lnTo>
                    <a:pt x="31609" y="145485"/>
                  </a:lnTo>
                  <a:lnTo>
                    <a:pt x="32502" y="147473"/>
                  </a:lnTo>
                  <a:lnTo>
                    <a:pt x="33495" y="152222"/>
                  </a:lnTo>
                  <a:lnTo>
                    <a:pt x="33760" y="154821"/>
                  </a:lnTo>
                  <a:lnTo>
                    <a:pt x="34289" y="16287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5" name="SMARTPenAnnotation140"/>
            <p:cNvSpPr/>
            <p:nvPr/>
          </p:nvSpPr>
          <p:spPr>
            <a:xfrm>
              <a:off x="5429250" y="5863590"/>
              <a:ext cx="180023" cy="25718"/>
            </a:xfrm>
            <a:custGeom>
              <a:avLst/>
              <a:gdLst/>
              <a:ahLst/>
              <a:cxnLst/>
              <a:rect l="0" t="0" r="0" b="0"/>
              <a:pathLst>
                <a:path w="180023" h="25718">
                  <a:moveTo>
                    <a:pt x="0" y="25717"/>
                  </a:moveTo>
                  <a:lnTo>
                    <a:pt x="15600" y="25717"/>
                  </a:lnTo>
                  <a:lnTo>
                    <a:pt x="17067" y="24765"/>
                  </a:lnTo>
                  <a:lnTo>
                    <a:pt x="18998" y="23177"/>
                  </a:lnTo>
                  <a:lnTo>
                    <a:pt x="21238" y="21167"/>
                  </a:lnTo>
                  <a:lnTo>
                    <a:pt x="23683" y="19826"/>
                  </a:lnTo>
                  <a:lnTo>
                    <a:pt x="26267" y="18932"/>
                  </a:lnTo>
                  <a:lnTo>
                    <a:pt x="28941" y="18336"/>
                  </a:lnTo>
                  <a:lnTo>
                    <a:pt x="34452" y="17674"/>
                  </a:lnTo>
                  <a:lnTo>
                    <a:pt x="37256" y="17498"/>
                  </a:lnTo>
                  <a:lnTo>
                    <a:pt x="41029" y="16428"/>
                  </a:lnTo>
                  <a:lnTo>
                    <a:pt x="45450" y="14762"/>
                  </a:lnTo>
                  <a:lnTo>
                    <a:pt x="50303" y="12698"/>
                  </a:lnTo>
                  <a:lnTo>
                    <a:pt x="55442" y="11323"/>
                  </a:lnTo>
                  <a:lnTo>
                    <a:pt x="60774" y="10406"/>
                  </a:lnTo>
                  <a:lnTo>
                    <a:pt x="66233" y="9795"/>
                  </a:lnTo>
                  <a:lnTo>
                    <a:pt x="71778" y="9387"/>
                  </a:lnTo>
                  <a:lnTo>
                    <a:pt x="77379" y="9116"/>
                  </a:lnTo>
                  <a:lnTo>
                    <a:pt x="83019" y="8934"/>
                  </a:lnTo>
                  <a:lnTo>
                    <a:pt x="88683" y="7861"/>
                  </a:lnTo>
                  <a:lnTo>
                    <a:pt x="94365" y="6193"/>
                  </a:lnTo>
                  <a:lnTo>
                    <a:pt x="100057" y="4129"/>
                  </a:lnTo>
                  <a:lnTo>
                    <a:pt x="105757" y="2752"/>
                  </a:lnTo>
                  <a:lnTo>
                    <a:pt x="111462" y="1835"/>
                  </a:lnTo>
                  <a:lnTo>
                    <a:pt x="117170" y="1223"/>
                  </a:lnTo>
                  <a:lnTo>
                    <a:pt x="121928" y="815"/>
                  </a:lnTo>
                  <a:lnTo>
                    <a:pt x="126053" y="543"/>
                  </a:lnTo>
                  <a:lnTo>
                    <a:pt x="129756" y="362"/>
                  </a:lnTo>
                  <a:lnTo>
                    <a:pt x="138949" y="161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6" name="SMARTPenAnnotation141"/>
            <p:cNvSpPr/>
            <p:nvPr/>
          </p:nvSpPr>
          <p:spPr>
            <a:xfrm>
              <a:off x="5446404" y="5924906"/>
              <a:ext cx="248594" cy="204422"/>
            </a:xfrm>
            <a:custGeom>
              <a:avLst/>
              <a:gdLst/>
              <a:ahLst/>
              <a:cxnLst/>
              <a:rect l="0" t="0" r="0" b="0"/>
              <a:pathLst>
                <a:path w="248594" h="204422">
                  <a:moveTo>
                    <a:pt x="8563" y="50126"/>
                  </a:moveTo>
                  <a:lnTo>
                    <a:pt x="4012" y="50126"/>
                  </a:lnTo>
                  <a:lnTo>
                    <a:pt x="2671" y="49174"/>
                  </a:lnTo>
                  <a:lnTo>
                    <a:pt x="1778" y="47586"/>
                  </a:lnTo>
                  <a:lnTo>
                    <a:pt x="0" y="41584"/>
                  </a:lnTo>
                  <a:lnTo>
                    <a:pt x="4544" y="37012"/>
                  </a:lnTo>
                  <a:lnTo>
                    <a:pt x="6836" y="35668"/>
                  </a:lnTo>
                  <a:lnTo>
                    <a:pt x="11923" y="34176"/>
                  </a:lnTo>
                  <a:lnTo>
                    <a:pt x="17359" y="30972"/>
                  </a:lnTo>
                  <a:lnTo>
                    <a:pt x="22950" y="26373"/>
                  </a:lnTo>
                  <a:lnTo>
                    <a:pt x="28610" y="21154"/>
                  </a:lnTo>
                  <a:lnTo>
                    <a:pt x="32405" y="19381"/>
                  </a:lnTo>
                  <a:lnTo>
                    <a:pt x="36840" y="18200"/>
                  </a:lnTo>
                  <a:lnTo>
                    <a:pt x="41702" y="17412"/>
                  </a:lnTo>
                  <a:lnTo>
                    <a:pt x="45896" y="15934"/>
                  </a:lnTo>
                  <a:lnTo>
                    <a:pt x="53095" y="11752"/>
                  </a:lnTo>
                  <a:lnTo>
                    <a:pt x="59470" y="9259"/>
                  </a:lnTo>
                  <a:lnTo>
                    <a:pt x="66431" y="7198"/>
                  </a:lnTo>
                  <a:lnTo>
                    <a:pt x="70954" y="5315"/>
                  </a:lnTo>
                  <a:lnTo>
                    <a:pt x="75875" y="3107"/>
                  </a:lnTo>
                  <a:lnTo>
                    <a:pt x="81060" y="1635"/>
                  </a:lnTo>
                  <a:lnTo>
                    <a:pt x="86422" y="654"/>
                  </a:lnTo>
                  <a:lnTo>
                    <a:pt x="91902" y="0"/>
                  </a:lnTo>
                  <a:lnTo>
                    <a:pt x="96507" y="516"/>
                  </a:lnTo>
                  <a:lnTo>
                    <a:pt x="100530" y="1813"/>
                  </a:lnTo>
                  <a:lnTo>
                    <a:pt x="107540" y="5794"/>
                  </a:lnTo>
                  <a:lnTo>
                    <a:pt x="113830" y="10738"/>
                  </a:lnTo>
                  <a:lnTo>
                    <a:pt x="116841" y="12437"/>
                  </a:lnTo>
                  <a:lnTo>
                    <a:pt x="122727" y="14326"/>
                  </a:lnTo>
                  <a:lnTo>
                    <a:pt x="125630" y="16734"/>
                  </a:lnTo>
                  <a:lnTo>
                    <a:pt x="128517" y="20245"/>
                  </a:lnTo>
                  <a:lnTo>
                    <a:pt x="131395" y="24490"/>
                  </a:lnTo>
                  <a:lnTo>
                    <a:pt x="134266" y="28273"/>
                  </a:lnTo>
                  <a:lnTo>
                    <a:pt x="137133" y="31747"/>
                  </a:lnTo>
                  <a:lnTo>
                    <a:pt x="139996" y="35016"/>
                  </a:lnTo>
                  <a:lnTo>
                    <a:pt x="142858" y="39100"/>
                  </a:lnTo>
                  <a:lnTo>
                    <a:pt x="145718" y="43728"/>
                  </a:lnTo>
                  <a:lnTo>
                    <a:pt x="148577" y="48718"/>
                  </a:lnTo>
                  <a:lnTo>
                    <a:pt x="150483" y="52998"/>
                  </a:lnTo>
                  <a:lnTo>
                    <a:pt x="151754" y="56803"/>
                  </a:lnTo>
                  <a:lnTo>
                    <a:pt x="152601" y="60293"/>
                  </a:lnTo>
                  <a:lnTo>
                    <a:pt x="153166" y="64524"/>
                  </a:lnTo>
                  <a:lnTo>
                    <a:pt x="153542" y="69249"/>
                  </a:lnTo>
                  <a:lnTo>
                    <a:pt x="153794" y="74305"/>
                  </a:lnTo>
                  <a:lnTo>
                    <a:pt x="154073" y="85003"/>
                  </a:lnTo>
                  <a:lnTo>
                    <a:pt x="154147" y="90522"/>
                  </a:lnTo>
                  <a:lnTo>
                    <a:pt x="153244" y="96107"/>
                  </a:lnTo>
                  <a:lnTo>
                    <a:pt x="151689" y="101735"/>
                  </a:lnTo>
                  <a:lnTo>
                    <a:pt x="149700" y="107392"/>
                  </a:lnTo>
                  <a:lnTo>
                    <a:pt x="147422" y="113068"/>
                  </a:lnTo>
                  <a:lnTo>
                    <a:pt x="144951" y="118758"/>
                  </a:lnTo>
                  <a:lnTo>
                    <a:pt x="139665" y="130159"/>
                  </a:lnTo>
                  <a:lnTo>
                    <a:pt x="134141" y="141576"/>
                  </a:lnTo>
                  <a:lnTo>
                    <a:pt x="131334" y="146335"/>
                  </a:lnTo>
                  <a:lnTo>
                    <a:pt x="128511" y="150461"/>
                  </a:lnTo>
                  <a:lnTo>
                    <a:pt x="125675" y="154164"/>
                  </a:lnTo>
                  <a:lnTo>
                    <a:pt x="122833" y="158537"/>
                  </a:lnTo>
                  <a:lnTo>
                    <a:pt x="119986" y="163358"/>
                  </a:lnTo>
                  <a:lnTo>
                    <a:pt x="117135" y="168476"/>
                  </a:lnTo>
                  <a:lnTo>
                    <a:pt x="113329" y="172841"/>
                  </a:lnTo>
                  <a:lnTo>
                    <a:pt x="108887" y="176704"/>
                  </a:lnTo>
                  <a:lnTo>
                    <a:pt x="104021" y="180231"/>
                  </a:lnTo>
                  <a:lnTo>
                    <a:pt x="99824" y="183535"/>
                  </a:lnTo>
                  <a:lnTo>
                    <a:pt x="92621" y="189747"/>
                  </a:lnTo>
                  <a:lnTo>
                    <a:pt x="89367" y="191784"/>
                  </a:lnTo>
                  <a:lnTo>
                    <a:pt x="83211" y="194048"/>
                  </a:lnTo>
                  <a:lnTo>
                    <a:pt x="77300" y="197594"/>
                  </a:lnTo>
                  <a:lnTo>
                    <a:pt x="74390" y="199873"/>
                  </a:lnTo>
                  <a:lnTo>
                    <a:pt x="70545" y="201392"/>
                  </a:lnTo>
                  <a:lnTo>
                    <a:pt x="66077" y="202405"/>
                  </a:lnTo>
                  <a:lnTo>
                    <a:pt x="61193" y="203081"/>
                  </a:lnTo>
                  <a:lnTo>
                    <a:pt x="56033" y="203531"/>
                  </a:lnTo>
                  <a:lnTo>
                    <a:pt x="50687" y="203831"/>
                  </a:lnTo>
                  <a:lnTo>
                    <a:pt x="40620" y="204164"/>
                  </a:lnTo>
                  <a:lnTo>
                    <a:pt x="26396" y="204379"/>
                  </a:lnTo>
                  <a:lnTo>
                    <a:pt x="14414" y="204421"/>
                  </a:lnTo>
                  <a:lnTo>
                    <a:pt x="12463" y="203472"/>
                  </a:lnTo>
                  <a:lnTo>
                    <a:pt x="11164" y="201887"/>
                  </a:lnTo>
                  <a:lnTo>
                    <a:pt x="9077" y="197049"/>
                  </a:lnTo>
                  <a:lnTo>
                    <a:pt x="8715" y="191661"/>
                  </a:lnTo>
                  <a:lnTo>
                    <a:pt x="8609" y="184031"/>
                  </a:lnTo>
                  <a:lnTo>
                    <a:pt x="8576" y="175739"/>
                  </a:lnTo>
                  <a:lnTo>
                    <a:pt x="9524" y="172921"/>
                  </a:lnTo>
                  <a:lnTo>
                    <a:pt x="13118" y="167249"/>
                  </a:lnTo>
                  <a:lnTo>
                    <a:pt x="17890" y="161553"/>
                  </a:lnTo>
                  <a:lnTo>
                    <a:pt x="20496" y="158701"/>
                  </a:lnTo>
                  <a:lnTo>
                    <a:pt x="22233" y="155847"/>
                  </a:lnTo>
                  <a:lnTo>
                    <a:pt x="24164" y="150135"/>
                  </a:lnTo>
                  <a:lnTo>
                    <a:pt x="26584" y="147279"/>
                  </a:lnTo>
                  <a:lnTo>
                    <a:pt x="30102" y="144423"/>
                  </a:lnTo>
                  <a:lnTo>
                    <a:pt x="34352" y="141565"/>
                  </a:lnTo>
                  <a:lnTo>
                    <a:pt x="41615" y="135851"/>
                  </a:lnTo>
                  <a:lnTo>
                    <a:pt x="48971" y="130136"/>
                  </a:lnTo>
                  <a:lnTo>
                    <a:pt x="53599" y="127279"/>
                  </a:lnTo>
                  <a:lnTo>
                    <a:pt x="58589" y="124421"/>
                  </a:lnTo>
                  <a:lnTo>
                    <a:pt x="69215" y="118706"/>
                  </a:lnTo>
                  <a:lnTo>
                    <a:pt x="74715" y="115849"/>
                  </a:lnTo>
                  <a:lnTo>
                    <a:pt x="80287" y="113944"/>
                  </a:lnTo>
                  <a:lnTo>
                    <a:pt x="85907" y="112674"/>
                  </a:lnTo>
                  <a:lnTo>
                    <a:pt x="91558" y="111827"/>
                  </a:lnTo>
                  <a:lnTo>
                    <a:pt x="97230" y="110310"/>
                  </a:lnTo>
                  <a:lnTo>
                    <a:pt x="102917" y="108346"/>
                  </a:lnTo>
                  <a:lnTo>
                    <a:pt x="108613" y="106084"/>
                  </a:lnTo>
                  <a:lnTo>
                    <a:pt x="114316" y="104577"/>
                  </a:lnTo>
                  <a:lnTo>
                    <a:pt x="120022" y="103572"/>
                  </a:lnTo>
                  <a:lnTo>
                    <a:pt x="125732" y="102902"/>
                  </a:lnTo>
                  <a:lnTo>
                    <a:pt x="131443" y="103407"/>
                  </a:lnTo>
                  <a:lnTo>
                    <a:pt x="137156" y="104697"/>
                  </a:lnTo>
                  <a:lnTo>
                    <a:pt x="142869" y="106509"/>
                  </a:lnTo>
                  <a:lnTo>
                    <a:pt x="148583" y="107718"/>
                  </a:lnTo>
                  <a:lnTo>
                    <a:pt x="154297" y="108523"/>
                  </a:lnTo>
                  <a:lnTo>
                    <a:pt x="160012" y="109059"/>
                  </a:lnTo>
                  <a:lnTo>
                    <a:pt x="164774" y="109418"/>
                  </a:lnTo>
                  <a:lnTo>
                    <a:pt x="168901" y="109657"/>
                  </a:lnTo>
                  <a:lnTo>
                    <a:pt x="172605" y="109815"/>
                  </a:lnTo>
                  <a:lnTo>
                    <a:pt x="181801" y="109992"/>
                  </a:lnTo>
                  <a:lnTo>
                    <a:pt x="186920" y="110039"/>
                  </a:lnTo>
                  <a:lnTo>
                    <a:pt x="191285" y="111023"/>
                  </a:lnTo>
                  <a:lnTo>
                    <a:pt x="198675" y="114656"/>
                  </a:lnTo>
                  <a:lnTo>
                    <a:pt x="202932" y="116006"/>
                  </a:lnTo>
                  <a:lnTo>
                    <a:pt x="207675" y="116906"/>
                  </a:lnTo>
                  <a:lnTo>
                    <a:pt x="212742" y="117506"/>
                  </a:lnTo>
                  <a:lnTo>
                    <a:pt x="217072" y="118859"/>
                  </a:lnTo>
                  <a:lnTo>
                    <a:pt x="224424" y="122901"/>
                  </a:lnTo>
                  <a:lnTo>
                    <a:pt x="230866" y="125333"/>
                  </a:lnTo>
                  <a:lnTo>
                    <a:pt x="236905" y="126414"/>
                  </a:lnTo>
                  <a:lnTo>
                    <a:pt x="242763" y="126895"/>
                  </a:lnTo>
                  <a:lnTo>
                    <a:pt x="248593" y="12727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7" name="SMARTPenAnnotation142"/>
            <p:cNvSpPr/>
            <p:nvPr/>
          </p:nvSpPr>
          <p:spPr>
            <a:xfrm>
              <a:off x="5763612" y="5606415"/>
              <a:ext cx="162843" cy="471488"/>
            </a:xfrm>
            <a:custGeom>
              <a:avLst/>
              <a:gdLst/>
              <a:ahLst/>
              <a:cxnLst/>
              <a:rect l="0" t="0" r="0" b="0"/>
              <a:pathLst>
                <a:path w="162843" h="471488">
                  <a:moveTo>
                    <a:pt x="162842" y="0"/>
                  </a:moveTo>
                  <a:lnTo>
                    <a:pt x="150072" y="0"/>
                  </a:lnTo>
                  <a:lnTo>
                    <a:pt x="147662" y="952"/>
                  </a:lnTo>
                  <a:lnTo>
                    <a:pt x="145102" y="2540"/>
                  </a:lnTo>
                  <a:lnTo>
                    <a:pt x="138701" y="7381"/>
                  </a:lnTo>
                  <a:lnTo>
                    <a:pt x="135285" y="13122"/>
                  </a:lnTo>
                  <a:lnTo>
                    <a:pt x="130592" y="21072"/>
                  </a:lnTo>
                  <a:lnTo>
                    <a:pt x="128008" y="24525"/>
                  </a:lnTo>
                  <a:lnTo>
                    <a:pt x="125332" y="27780"/>
                  </a:lnTo>
                  <a:lnTo>
                    <a:pt x="122595" y="31855"/>
                  </a:lnTo>
                  <a:lnTo>
                    <a:pt x="119819" y="36476"/>
                  </a:lnTo>
                  <a:lnTo>
                    <a:pt x="117015" y="41463"/>
                  </a:lnTo>
                  <a:lnTo>
                    <a:pt x="114193" y="45739"/>
                  </a:lnTo>
                  <a:lnTo>
                    <a:pt x="111360" y="49543"/>
                  </a:lnTo>
                  <a:lnTo>
                    <a:pt x="108518" y="53031"/>
                  </a:lnTo>
                  <a:lnTo>
                    <a:pt x="105671" y="57261"/>
                  </a:lnTo>
                  <a:lnTo>
                    <a:pt x="102821" y="61987"/>
                  </a:lnTo>
                  <a:lnTo>
                    <a:pt x="99968" y="67042"/>
                  </a:lnTo>
                  <a:lnTo>
                    <a:pt x="96161" y="72317"/>
                  </a:lnTo>
                  <a:lnTo>
                    <a:pt x="91718" y="77739"/>
                  </a:lnTo>
                  <a:lnTo>
                    <a:pt x="86852" y="83258"/>
                  </a:lnTo>
                  <a:lnTo>
                    <a:pt x="82654" y="88843"/>
                  </a:lnTo>
                  <a:lnTo>
                    <a:pt x="78904" y="94471"/>
                  </a:lnTo>
                  <a:lnTo>
                    <a:pt x="75451" y="100128"/>
                  </a:lnTo>
                  <a:lnTo>
                    <a:pt x="72196" y="105804"/>
                  </a:lnTo>
                  <a:lnTo>
                    <a:pt x="66040" y="117192"/>
                  </a:lnTo>
                  <a:lnTo>
                    <a:pt x="57219" y="134312"/>
                  </a:lnTo>
                  <a:lnTo>
                    <a:pt x="54327" y="140977"/>
                  </a:lnTo>
                  <a:lnTo>
                    <a:pt x="51447" y="148277"/>
                  </a:lnTo>
                  <a:lnTo>
                    <a:pt x="48573" y="156001"/>
                  </a:lnTo>
                  <a:lnTo>
                    <a:pt x="44753" y="163056"/>
                  </a:lnTo>
                  <a:lnTo>
                    <a:pt x="40301" y="169664"/>
                  </a:lnTo>
                  <a:lnTo>
                    <a:pt x="35428" y="175974"/>
                  </a:lnTo>
                  <a:lnTo>
                    <a:pt x="31227" y="183038"/>
                  </a:lnTo>
                  <a:lnTo>
                    <a:pt x="27474" y="190605"/>
                  </a:lnTo>
                  <a:lnTo>
                    <a:pt x="20763" y="205681"/>
                  </a:lnTo>
                  <a:lnTo>
                    <a:pt x="14607" y="218731"/>
                  </a:lnTo>
                  <a:lnTo>
                    <a:pt x="11235" y="233421"/>
                  </a:lnTo>
                  <a:lnTo>
                    <a:pt x="10336" y="241339"/>
                  </a:lnTo>
                  <a:lnTo>
                    <a:pt x="6797" y="255217"/>
                  </a:lnTo>
                  <a:lnTo>
                    <a:pt x="3001" y="268687"/>
                  </a:lnTo>
                  <a:lnTo>
                    <a:pt x="1989" y="276280"/>
                  </a:lnTo>
                  <a:lnTo>
                    <a:pt x="1314" y="284199"/>
                  </a:lnTo>
                  <a:lnTo>
                    <a:pt x="565" y="298078"/>
                  </a:lnTo>
                  <a:lnTo>
                    <a:pt x="232" y="311548"/>
                  </a:lnTo>
                  <a:lnTo>
                    <a:pt x="0" y="347308"/>
                  </a:lnTo>
                  <a:lnTo>
                    <a:pt x="2520" y="359465"/>
                  </a:lnTo>
                  <a:lnTo>
                    <a:pt x="5863" y="371217"/>
                  </a:lnTo>
                  <a:lnTo>
                    <a:pt x="7349" y="382790"/>
                  </a:lnTo>
                  <a:lnTo>
                    <a:pt x="9650" y="388543"/>
                  </a:lnTo>
                  <a:lnTo>
                    <a:pt x="13090" y="394284"/>
                  </a:lnTo>
                  <a:lnTo>
                    <a:pt x="17287" y="400016"/>
                  </a:lnTo>
                  <a:lnTo>
                    <a:pt x="21038" y="405742"/>
                  </a:lnTo>
                  <a:lnTo>
                    <a:pt x="24491" y="411464"/>
                  </a:lnTo>
                  <a:lnTo>
                    <a:pt x="27746" y="417185"/>
                  </a:lnTo>
                  <a:lnTo>
                    <a:pt x="30868" y="421950"/>
                  </a:lnTo>
                  <a:lnTo>
                    <a:pt x="33902" y="426080"/>
                  </a:lnTo>
                  <a:lnTo>
                    <a:pt x="36877" y="429786"/>
                  </a:lnTo>
                  <a:lnTo>
                    <a:pt x="39813" y="433208"/>
                  </a:lnTo>
                  <a:lnTo>
                    <a:pt x="42723" y="436443"/>
                  </a:lnTo>
                  <a:lnTo>
                    <a:pt x="45615" y="439552"/>
                  </a:lnTo>
                  <a:lnTo>
                    <a:pt x="48496" y="443530"/>
                  </a:lnTo>
                  <a:lnTo>
                    <a:pt x="51369" y="448086"/>
                  </a:lnTo>
                  <a:lnTo>
                    <a:pt x="54237" y="453029"/>
                  </a:lnTo>
                  <a:lnTo>
                    <a:pt x="57101" y="456324"/>
                  </a:lnTo>
                  <a:lnTo>
                    <a:pt x="59963" y="458521"/>
                  </a:lnTo>
                  <a:lnTo>
                    <a:pt x="62824" y="459986"/>
                  </a:lnTo>
                  <a:lnTo>
                    <a:pt x="65684" y="461914"/>
                  </a:lnTo>
                  <a:lnTo>
                    <a:pt x="68542" y="464153"/>
                  </a:lnTo>
                  <a:lnTo>
                    <a:pt x="71401" y="466598"/>
                  </a:lnTo>
                  <a:lnTo>
                    <a:pt x="75211" y="468227"/>
                  </a:lnTo>
                  <a:lnTo>
                    <a:pt x="79657" y="469314"/>
                  </a:lnTo>
                  <a:lnTo>
                    <a:pt x="84525" y="470038"/>
                  </a:lnTo>
                  <a:lnTo>
                    <a:pt x="88724" y="470521"/>
                  </a:lnTo>
                  <a:lnTo>
                    <a:pt x="92475" y="470843"/>
                  </a:lnTo>
                  <a:lnTo>
                    <a:pt x="95928" y="471058"/>
                  </a:lnTo>
                  <a:lnTo>
                    <a:pt x="102305" y="471296"/>
                  </a:lnTo>
                  <a:lnTo>
                    <a:pt x="111251" y="471431"/>
                  </a:lnTo>
                  <a:lnTo>
                    <a:pt x="128553" y="4714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8" name="SMARTPenAnnotation143"/>
            <p:cNvSpPr/>
            <p:nvPr/>
          </p:nvSpPr>
          <p:spPr>
            <a:xfrm>
              <a:off x="5875020" y="5786490"/>
              <a:ext cx="240017" cy="238647"/>
            </a:xfrm>
            <a:custGeom>
              <a:avLst/>
              <a:gdLst/>
              <a:ahLst/>
              <a:cxnLst/>
              <a:rect l="0" t="0" r="0" b="0"/>
              <a:pathLst>
                <a:path w="240017" h="238647">
                  <a:moveTo>
                    <a:pt x="0" y="85672"/>
                  </a:moveTo>
                  <a:lnTo>
                    <a:pt x="20151" y="65521"/>
                  </a:lnTo>
                  <a:lnTo>
                    <a:pt x="22006" y="62713"/>
                  </a:lnTo>
                  <a:lnTo>
                    <a:pt x="24068" y="57053"/>
                  </a:lnTo>
                  <a:lnTo>
                    <a:pt x="26523" y="54210"/>
                  </a:lnTo>
                  <a:lnTo>
                    <a:pt x="30064" y="51363"/>
                  </a:lnTo>
                  <a:lnTo>
                    <a:pt x="34330" y="48512"/>
                  </a:lnTo>
                  <a:lnTo>
                    <a:pt x="39079" y="45659"/>
                  </a:lnTo>
                  <a:lnTo>
                    <a:pt x="44150" y="42804"/>
                  </a:lnTo>
                  <a:lnTo>
                    <a:pt x="49436" y="39948"/>
                  </a:lnTo>
                  <a:lnTo>
                    <a:pt x="53912" y="37092"/>
                  </a:lnTo>
                  <a:lnTo>
                    <a:pt x="57849" y="34236"/>
                  </a:lnTo>
                  <a:lnTo>
                    <a:pt x="61426" y="31379"/>
                  </a:lnTo>
                  <a:lnTo>
                    <a:pt x="65715" y="27569"/>
                  </a:lnTo>
                  <a:lnTo>
                    <a:pt x="75562" y="18256"/>
                  </a:lnTo>
                  <a:lnTo>
                    <a:pt x="81807" y="14058"/>
                  </a:lnTo>
                  <a:lnTo>
                    <a:pt x="88828" y="10307"/>
                  </a:lnTo>
                  <a:lnTo>
                    <a:pt x="96366" y="6854"/>
                  </a:lnTo>
                  <a:lnTo>
                    <a:pt x="102344" y="4551"/>
                  </a:lnTo>
                  <a:lnTo>
                    <a:pt x="107281" y="3017"/>
                  </a:lnTo>
                  <a:lnTo>
                    <a:pt x="111526" y="1993"/>
                  </a:lnTo>
                  <a:lnTo>
                    <a:pt x="116260" y="1311"/>
                  </a:lnTo>
                  <a:lnTo>
                    <a:pt x="121322" y="857"/>
                  </a:lnTo>
                  <a:lnTo>
                    <a:pt x="131073" y="352"/>
                  </a:lnTo>
                  <a:lnTo>
                    <a:pt x="138582" y="127"/>
                  </a:lnTo>
                  <a:lnTo>
                    <a:pt x="148165" y="0"/>
                  </a:lnTo>
                  <a:lnTo>
                    <a:pt x="151164" y="935"/>
                  </a:lnTo>
                  <a:lnTo>
                    <a:pt x="157036" y="4514"/>
                  </a:lnTo>
                  <a:lnTo>
                    <a:pt x="158983" y="6801"/>
                  </a:lnTo>
                  <a:lnTo>
                    <a:pt x="160281" y="9279"/>
                  </a:lnTo>
                  <a:lnTo>
                    <a:pt x="161723" y="14572"/>
                  </a:lnTo>
                  <a:lnTo>
                    <a:pt x="162364" y="20100"/>
                  </a:lnTo>
                  <a:lnTo>
                    <a:pt x="162535" y="23859"/>
                  </a:lnTo>
                  <a:lnTo>
                    <a:pt x="162725" y="33117"/>
                  </a:lnTo>
                  <a:lnTo>
                    <a:pt x="161823" y="37301"/>
                  </a:lnTo>
                  <a:lnTo>
                    <a:pt x="158281" y="44489"/>
                  </a:lnTo>
                  <a:lnTo>
                    <a:pt x="156956" y="48692"/>
                  </a:lnTo>
                  <a:lnTo>
                    <a:pt x="156072" y="53399"/>
                  </a:lnTo>
                  <a:lnTo>
                    <a:pt x="155483" y="58441"/>
                  </a:lnTo>
                  <a:lnTo>
                    <a:pt x="153185" y="62756"/>
                  </a:lnTo>
                  <a:lnTo>
                    <a:pt x="149748" y="66585"/>
                  </a:lnTo>
                  <a:lnTo>
                    <a:pt x="145552" y="70090"/>
                  </a:lnTo>
                  <a:lnTo>
                    <a:pt x="141802" y="74331"/>
                  </a:lnTo>
                  <a:lnTo>
                    <a:pt x="138349" y="79064"/>
                  </a:lnTo>
                  <a:lnTo>
                    <a:pt x="135095" y="84124"/>
                  </a:lnTo>
                  <a:lnTo>
                    <a:pt x="131973" y="88451"/>
                  </a:lnTo>
                  <a:lnTo>
                    <a:pt x="125965" y="95797"/>
                  </a:lnTo>
                  <a:lnTo>
                    <a:pt x="123029" y="98137"/>
                  </a:lnTo>
                  <a:lnTo>
                    <a:pt x="117227" y="100737"/>
                  </a:lnTo>
                  <a:lnTo>
                    <a:pt x="115299" y="102383"/>
                  </a:lnTo>
                  <a:lnTo>
                    <a:pt x="114013" y="104433"/>
                  </a:lnTo>
                  <a:lnTo>
                    <a:pt x="113156" y="106752"/>
                  </a:lnTo>
                  <a:lnTo>
                    <a:pt x="111632" y="108298"/>
                  </a:lnTo>
                  <a:lnTo>
                    <a:pt x="109664" y="109329"/>
                  </a:lnTo>
                  <a:lnTo>
                    <a:pt x="102905" y="111379"/>
                  </a:lnTo>
                  <a:lnTo>
                    <a:pt x="110254" y="104008"/>
                  </a:lnTo>
                  <a:lnTo>
                    <a:pt x="115994" y="100806"/>
                  </a:lnTo>
                  <a:lnTo>
                    <a:pt x="120191" y="98619"/>
                  </a:lnTo>
                  <a:lnTo>
                    <a:pt x="127396" y="96189"/>
                  </a:lnTo>
                  <a:lnTo>
                    <a:pt x="134725" y="94156"/>
                  </a:lnTo>
                  <a:lnTo>
                    <a:pt x="139346" y="92281"/>
                  </a:lnTo>
                  <a:lnTo>
                    <a:pt x="144333" y="90078"/>
                  </a:lnTo>
                  <a:lnTo>
                    <a:pt x="149561" y="88609"/>
                  </a:lnTo>
                  <a:lnTo>
                    <a:pt x="154953" y="87630"/>
                  </a:lnTo>
                  <a:lnTo>
                    <a:pt x="160452" y="86978"/>
                  </a:lnTo>
                  <a:lnTo>
                    <a:pt x="165071" y="86542"/>
                  </a:lnTo>
                  <a:lnTo>
                    <a:pt x="169102" y="86252"/>
                  </a:lnTo>
                  <a:lnTo>
                    <a:pt x="172742" y="86059"/>
                  </a:lnTo>
                  <a:lnTo>
                    <a:pt x="181866" y="85844"/>
                  </a:lnTo>
                  <a:lnTo>
                    <a:pt x="225273" y="85675"/>
                  </a:lnTo>
                  <a:lnTo>
                    <a:pt x="228286" y="86627"/>
                  </a:lnTo>
                  <a:lnTo>
                    <a:pt x="234175" y="90224"/>
                  </a:lnTo>
                  <a:lnTo>
                    <a:pt x="238295" y="93053"/>
                  </a:lnTo>
                  <a:lnTo>
                    <a:pt x="238873" y="94403"/>
                  </a:lnTo>
                  <a:lnTo>
                    <a:pt x="239877" y="101521"/>
                  </a:lnTo>
                  <a:lnTo>
                    <a:pt x="239985" y="106984"/>
                  </a:lnTo>
                  <a:lnTo>
                    <a:pt x="240016" y="114635"/>
                  </a:lnTo>
                  <a:lnTo>
                    <a:pt x="239068" y="117363"/>
                  </a:lnTo>
                  <a:lnTo>
                    <a:pt x="235475" y="122934"/>
                  </a:lnTo>
                  <a:lnTo>
                    <a:pt x="233183" y="124801"/>
                  </a:lnTo>
                  <a:lnTo>
                    <a:pt x="230703" y="126046"/>
                  </a:lnTo>
                  <a:lnTo>
                    <a:pt x="228097" y="126875"/>
                  </a:lnTo>
                  <a:lnTo>
                    <a:pt x="222661" y="130337"/>
                  </a:lnTo>
                  <a:lnTo>
                    <a:pt x="216118" y="136003"/>
                  </a:lnTo>
                  <a:lnTo>
                    <a:pt x="206860" y="144872"/>
                  </a:lnTo>
                  <a:lnTo>
                    <a:pt x="201724" y="148951"/>
                  </a:lnTo>
                  <a:lnTo>
                    <a:pt x="196395" y="152623"/>
                  </a:lnTo>
                  <a:lnTo>
                    <a:pt x="190938" y="156024"/>
                  </a:lnTo>
                  <a:lnTo>
                    <a:pt x="186346" y="159243"/>
                  </a:lnTo>
                  <a:lnTo>
                    <a:pt x="182333" y="162342"/>
                  </a:lnTo>
                  <a:lnTo>
                    <a:pt x="178706" y="165360"/>
                  </a:lnTo>
                  <a:lnTo>
                    <a:pt x="174382" y="168325"/>
                  </a:lnTo>
                  <a:lnTo>
                    <a:pt x="169595" y="171254"/>
                  </a:lnTo>
                  <a:lnTo>
                    <a:pt x="164498" y="174159"/>
                  </a:lnTo>
                  <a:lnTo>
                    <a:pt x="153755" y="179927"/>
                  </a:lnTo>
                  <a:lnTo>
                    <a:pt x="148223" y="182799"/>
                  </a:lnTo>
                  <a:lnTo>
                    <a:pt x="143583" y="186618"/>
                  </a:lnTo>
                  <a:lnTo>
                    <a:pt x="139536" y="191070"/>
                  </a:lnTo>
                  <a:lnTo>
                    <a:pt x="135887" y="195942"/>
                  </a:lnTo>
                  <a:lnTo>
                    <a:pt x="131549" y="200143"/>
                  </a:lnTo>
                  <a:lnTo>
                    <a:pt x="126752" y="203896"/>
                  </a:lnTo>
                  <a:lnTo>
                    <a:pt x="121648" y="207351"/>
                  </a:lnTo>
                  <a:lnTo>
                    <a:pt x="117294" y="209654"/>
                  </a:lnTo>
                  <a:lnTo>
                    <a:pt x="105662" y="213847"/>
                  </a:lnTo>
                  <a:lnTo>
                    <a:pt x="100921" y="215890"/>
                  </a:lnTo>
                  <a:lnTo>
                    <a:pt x="95855" y="218204"/>
                  </a:lnTo>
                  <a:lnTo>
                    <a:pt x="91526" y="220699"/>
                  </a:lnTo>
                  <a:lnTo>
                    <a:pt x="84176" y="226012"/>
                  </a:lnTo>
                  <a:lnTo>
                    <a:pt x="77734" y="229008"/>
                  </a:lnTo>
                  <a:lnTo>
                    <a:pt x="74682" y="229807"/>
                  </a:lnTo>
                  <a:lnTo>
                    <a:pt x="72648" y="231292"/>
                  </a:lnTo>
                  <a:lnTo>
                    <a:pt x="71292" y="233235"/>
                  </a:lnTo>
                  <a:lnTo>
                    <a:pt x="69115" y="238646"/>
                  </a:lnTo>
                  <a:lnTo>
                    <a:pt x="68937" y="238137"/>
                  </a:lnTo>
                  <a:lnTo>
                    <a:pt x="68580" y="2314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9" name="SMARTPenAnnotation144"/>
            <p:cNvSpPr/>
            <p:nvPr/>
          </p:nvSpPr>
          <p:spPr>
            <a:xfrm>
              <a:off x="6089332" y="5692140"/>
              <a:ext cx="205343" cy="385753"/>
            </a:xfrm>
            <a:custGeom>
              <a:avLst/>
              <a:gdLst/>
              <a:ahLst/>
              <a:cxnLst/>
              <a:rect l="0" t="0" r="0" b="0"/>
              <a:pathLst>
                <a:path w="205343" h="385753">
                  <a:moveTo>
                    <a:pt x="0" y="0"/>
                  </a:moveTo>
                  <a:lnTo>
                    <a:pt x="12770" y="0"/>
                  </a:lnTo>
                  <a:lnTo>
                    <a:pt x="15181" y="952"/>
                  </a:lnTo>
                  <a:lnTo>
                    <a:pt x="20400" y="4551"/>
                  </a:lnTo>
                  <a:lnTo>
                    <a:pt x="25894" y="6785"/>
                  </a:lnTo>
                  <a:lnTo>
                    <a:pt x="28693" y="7381"/>
                  </a:lnTo>
                  <a:lnTo>
                    <a:pt x="34342" y="10583"/>
                  </a:lnTo>
                  <a:lnTo>
                    <a:pt x="37182" y="12770"/>
                  </a:lnTo>
                  <a:lnTo>
                    <a:pt x="40981" y="14228"/>
                  </a:lnTo>
                  <a:lnTo>
                    <a:pt x="45418" y="15200"/>
                  </a:lnTo>
                  <a:lnTo>
                    <a:pt x="50281" y="15849"/>
                  </a:lnTo>
                  <a:lnTo>
                    <a:pt x="54476" y="17233"/>
                  </a:lnTo>
                  <a:lnTo>
                    <a:pt x="58225" y="19109"/>
                  </a:lnTo>
                  <a:lnTo>
                    <a:pt x="61677" y="21312"/>
                  </a:lnTo>
                  <a:lnTo>
                    <a:pt x="65883" y="23733"/>
                  </a:lnTo>
                  <a:lnTo>
                    <a:pt x="75636" y="28963"/>
                  </a:lnTo>
                  <a:lnTo>
                    <a:pt x="108703" y="45754"/>
                  </a:lnTo>
                  <a:lnTo>
                    <a:pt x="114379" y="49552"/>
                  </a:lnTo>
                  <a:lnTo>
                    <a:pt x="120067" y="53990"/>
                  </a:lnTo>
                  <a:lnTo>
                    <a:pt x="125765" y="58853"/>
                  </a:lnTo>
                  <a:lnTo>
                    <a:pt x="131468" y="63048"/>
                  </a:lnTo>
                  <a:lnTo>
                    <a:pt x="137176" y="66797"/>
                  </a:lnTo>
                  <a:lnTo>
                    <a:pt x="142886" y="70249"/>
                  </a:lnTo>
                  <a:lnTo>
                    <a:pt x="148597" y="74455"/>
                  </a:lnTo>
                  <a:lnTo>
                    <a:pt x="154310" y="79164"/>
                  </a:lnTo>
                  <a:lnTo>
                    <a:pt x="160023" y="84208"/>
                  </a:lnTo>
                  <a:lnTo>
                    <a:pt x="164785" y="89476"/>
                  </a:lnTo>
                  <a:lnTo>
                    <a:pt x="168911" y="94893"/>
                  </a:lnTo>
                  <a:lnTo>
                    <a:pt x="172615" y="100409"/>
                  </a:lnTo>
                  <a:lnTo>
                    <a:pt x="176037" y="105992"/>
                  </a:lnTo>
                  <a:lnTo>
                    <a:pt x="182378" y="117275"/>
                  </a:lnTo>
                  <a:lnTo>
                    <a:pt x="185403" y="123903"/>
                  </a:lnTo>
                  <a:lnTo>
                    <a:pt x="188372" y="131180"/>
                  </a:lnTo>
                  <a:lnTo>
                    <a:pt x="191304" y="138888"/>
                  </a:lnTo>
                  <a:lnTo>
                    <a:pt x="193258" y="145932"/>
                  </a:lnTo>
                  <a:lnTo>
                    <a:pt x="194562" y="152533"/>
                  </a:lnTo>
                  <a:lnTo>
                    <a:pt x="195430" y="158838"/>
                  </a:lnTo>
                  <a:lnTo>
                    <a:pt x="196962" y="165900"/>
                  </a:lnTo>
                  <a:lnTo>
                    <a:pt x="198936" y="173465"/>
                  </a:lnTo>
                  <a:lnTo>
                    <a:pt x="201204" y="181366"/>
                  </a:lnTo>
                  <a:lnTo>
                    <a:pt x="202716" y="189490"/>
                  </a:lnTo>
                  <a:lnTo>
                    <a:pt x="203724" y="197764"/>
                  </a:lnTo>
                  <a:lnTo>
                    <a:pt x="204396" y="206138"/>
                  </a:lnTo>
                  <a:lnTo>
                    <a:pt x="204844" y="213625"/>
                  </a:lnTo>
                  <a:lnTo>
                    <a:pt x="205342" y="227024"/>
                  </a:lnTo>
                  <a:lnTo>
                    <a:pt x="204522" y="234217"/>
                  </a:lnTo>
                  <a:lnTo>
                    <a:pt x="203023" y="241869"/>
                  </a:lnTo>
                  <a:lnTo>
                    <a:pt x="201071" y="249829"/>
                  </a:lnTo>
                  <a:lnTo>
                    <a:pt x="199770" y="257040"/>
                  </a:lnTo>
                  <a:lnTo>
                    <a:pt x="198903" y="263753"/>
                  </a:lnTo>
                  <a:lnTo>
                    <a:pt x="198324" y="270132"/>
                  </a:lnTo>
                  <a:lnTo>
                    <a:pt x="196034" y="276291"/>
                  </a:lnTo>
                  <a:lnTo>
                    <a:pt x="192602" y="282301"/>
                  </a:lnTo>
                  <a:lnTo>
                    <a:pt x="188409" y="288213"/>
                  </a:lnTo>
                  <a:lnTo>
                    <a:pt x="184661" y="294059"/>
                  </a:lnTo>
                  <a:lnTo>
                    <a:pt x="181210" y="299862"/>
                  </a:lnTo>
                  <a:lnTo>
                    <a:pt x="174835" y="311390"/>
                  </a:lnTo>
                  <a:lnTo>
                    <a:pt x="165891" y="328589"/>
                  </a:lnTo>
                  <a:lnTo>
                    <a:pt x="160090" y="340032"/>
                  </a:lnTo>
                  <a:lnTo>
                    <a:pt x="154336" y="348928"/>
                  </a:lnTo>
                  <a:lnTo>
                    <a:pt x="148604" y="356056"/>
                  </a:lnTo>
                  <a:lnTo>
                    <a:pt x="142881" y="362400"/>
                  </a:lnTo>
                  <a:lnTo>
                    <a:pt x="137163" y="368394"/>
                  </a:lnTo>
                  <a:lnTo>
                    <a:pt x="134304" y="371326"/>
                  </a:lnTo>
                  <a:lnTo>
                    <a:pt x="131446" y="373281"/>
                  </a:lnTo>
                  <a:lnTo>
                    <a:pt x="125731" y="375452"/>
                  </a:lnTo>
                  <a:lnTo>
                    <a:pt x="120016" y="378958"/>
                  </a:lnTo>
                  <a:lnTo>
                    <a:pt x="117158" y="381226"/>
                  </a:lnTo>
                  <a:lnTo>
                    <a:pt x="114300" y="382738"/>
                  </a:lnTo>
                  <a:lnTo>
                    <a:pt x="108585" y="384418"/>
                  </a:lnTo>
                  <a:lnTo>
                    <a:pt x="102870" y="385165"/>
                  </a:lnTo>
                  <a:lnTo>
                    <a:pt x="94447" y="385752"/>
                  </a:lnTo>
                  <a:lnTo>
                    <a:pt x="94297" y="37718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0" name="SMARTPenAnnotation145"/>
            <p:cNvSpPr/>
            <p:nvPr/>
          </p:nvSpPr>
          <p:spPr>
            <a:xfrm>
              <a:off x="6432243" y="5640704"/>
              <a:ext cx="162867" cy="428626"/>
            </a:xfrm>
            <a:custGeom>
              <a:avLst/>
              <a:gdLst/>
              <a:ahLst/>
              <a:cxnLst/>
              <a:rect l="0" t="0" r="0" b="0"/>
              <a:pathLst>
                <a:path w="162867" h="428626">
                  <a:moveTo>
                    <a:pt x="154294" y="0"/>
                  </a:moveTo>
                  <a:lnTo>
                    <a:pt x="130130" y="0"/>
                  </a:lnTo>
                  <a:lnTo>
                    <a:pt x="126727" y="2541"/>
                  </a:lnTo>
                  <a:lnTo>
                    <a:pt x="124487" y="4552"/>
                  </a:lnTo>
                  <a:lnTo>
                    <a:pt x="122040" y="5892"/>
                  </a:lnTo>
                  <a:lnTo>
                    <a:pt x="119456" y="6786"/>
                  </a:lnTo>
                  <a:lnTo>
                    <a:pt x="116782" y="7382"/>
                  </a:lnTo>
                  <a:lnTo>
                    <a:pt x="114998" y="8731"/>
                  </a:lnTo>
                  <a:lnTo>
                    <a:pt x="113809" y="10584"/>
                  </a:lnTo>
                  <a:lnTo>
                    <a:pt x="113017" y="12771"/>
                  </a:lnTo>
                  <a:lnTo>
                    <a:pt x="109596" y="17742"/>
                  </a:lnTo>
                  <a:lnTo>
                    <a:pt x="104901" y="23125"/>
                  </a:lnTo>
                  <a:lnTo>
                    <a:pt x="99639" y="28694"/>
                  </a:lnTo>
                  <a:lnTo>
                    <a:pt x="91322" y="37183"/>
                  </a:lnTo>
                  <a:lnTo>
                    <a:pt x="88500" y="40982"/>
                  </a:lnTo>
                  <a:lnTo>
                    <a:pt x="85666" y="45419"/>
                  </a:lnTo>
                  <a:lnTo>
                    <a:pt x="82825" y="50282"/>
                  </a:lnTo>
                  <a:lnTo>
                    <a:pt x="79978" y="54477"/>
                  </a:lnTo>
                  <a:lnTo>
                    <a:pt x="77127" y="58226"/>
                  </a:lnTo>
                  <a:lnTo>
                    <a:pt x="74275" y="61677"/>
                  </a:lnTo>
                  <a:lnTo>
                    <a:pt x="71421" y="65883"/>
                  </a:lnTo>
                  <a:lnTo>
                    <a:pt x="68565" y="70592"/>
                  </a:lnTo>
                  <a:lnTo>
                    <a:pt x="65709" y="75637"/>
                  </a:lnTo>
                  <a:lnTo>
                    <a:pt x="61900" y="79953"/>
                  </a:lnTo>
                  <a:lnTo>
                    <a:pt x="57455" y="83782"/>
                  </a:lnTo>
                  <a:lnTo>
                    <a:pt x="52588" y="87287"/>
                  </a:lnTo>
                  <a:lnTo>
                    <a:pt x="48390" y="91529"/>
                  </a:lnTo>
                  <a:lnTo>
                    <a:pt x="44639" y="96262"/>
                  </a:lnTo>
                  <a:lnTo>
                    <a:pt x="41185" y="101323"/>
                  </a:lnTo>
                  <a:lnTo>
                    <a:pt x="37931" y="106601"/>
                  </a:lnTo>
                  <a:lnTo>
                    <a:pt x="34809" y="112025"/>
                  </a:lnTo>
                  <a:lnTo>
                    <a:pt x="31774" y="117546"/>
                  </a:lnTo>
                  <a:lnTo>
                    <a:pt x="28403" y="128761"/>
                  </a:lnTo>
                  <a:lnTo>
                    <a:pt x="25953" y="140095"/>
                  </a:lnTo>
                  <a:lnTo>
                    <a:pt x="21689" y="151482"/>
                  </a:lnTo>
                  <a:lnTo>
                    <a:pt x="16618" y="162893"/>
                  </a:lnTo>
                  <a:lnTo>
                    <a:pt x="12143" y="174315"/>
                  </a:lnTo>
                  <a:lnTo>
                    <a:pt x="10153" y="185741"/>
                  </a:lnTo>
                  <a:lnTo>
                    <a:pt x="6729" y="197170"/>
                  </a:lnTo>
                  <a:lnTo>
                    <a:pt x="2985" y="208599"/>
                  </a:lnTo>
                  <a:lnTo>
                    <a:pt x="1321" y="220028"/>
                  </a:lnTo>
                  <a:lnTo>
                    <a:pt x="384" y="232622"/>
                  </a:lnTo>
                  <a:lnTo>
                    <a:pt x="164" y="241818"/>
                  </a:lnTo>
                  <a:lnTo>
                    <a:pt x="0" y="280140"/>
                  </a:lnTo>
                  <a:lnTo>
                    <a:pt x="949" y="284868"/>
                  </a:lnTo>
                  <a:lnTo>
                    <a:pt x="5883" y="297025"/>
                  </a:lnTo>
                  <a:lnTo>
                    <a:pt x="7371" y="306954"/>
                  </a:lnTo>
                  <a:lnTo>
                    <a:pt x="10572" y="315177"/>
                  </a:lnTo>
                  <a:lnTo>
                    <a:pt x="15170" y="322959"/>
                  </a:lnTo>
                  <a:lnTo>
                    <a:pt x="20389" y="332768"/>
                  </a:lnTo>
                  <a:lnTo>
                    <a:pt x="23343" y="340937"/>
                  </a:lnTo>
                  <a:lnTo>
                    <a:pt x="24131" y="344449"/>
                  </a:lnTo>
                  <a:lnTo>
                    <a:pt x="27546" y="350891"/>
                  </a:lnTo>
                  <a:lnTo>
                    <a:pt x="29791" y="353943"/>
                  </a:lnTo>
                  <a:lnTo>
                    <a:pt x="33192" y="356930"/>
                  </a:lnTo>
                  <a:lnTo>
                    <a:pt x="37364" y="359873"/>
                  </a:lnTo>
                  <a:lnTo>
                    <a:pt x="42051" y="362788"/>
                  </a:lnTo>
                  <a:lnTo>
                    <a:pt x="46128" y="365684"/>
                  </a:lnTo>
                  <a:lnTo>
                    <a:pt x="49798" y="368567"/>
                  </a:lnTo>
                  <a:lnTo>
                    <a:pt x="53198" y="371441"/>
                  </a:lnTo>
                  <a:lnTo>
                    <a:pt x="56417" y="374310"/>
                  </a:lnTo>
                  <a:lnTo>
                    <a:pt x="62533" y="380038"/>
                  </a:lnTo>
                  <a:lnTo>
                    <a:pt x="77099" y="394334"/>
                  </a:lnTo>
                  <a:lnTo>
                    <a:pt x="88563" y="405766"/>
                  </a:lnTo>
                  <a:lnTo>
                    <a:pt x="91423" y="407671"/>
                  </a:lnTo>
                  <a:lnTo>
                    <a:pt x="94283" y="408940"/>
                  </a:lnTo>
                  <a:lnTo>
                    <a:pt x="97142" y="409787"/>
                  </a:lnTo>
                  <a:lnTo>
                    <a:pt x="100000" y="411304"/>
                  </a:lnTo>
                  <a:lnTo>
                    <a:pt x="102858" y="413268"/>
                  </a:lnTo>
                  <a:lnTo>
                    <a:pt x="105716" y="415530"/>
                  </a:lnTo>
                  <a:lnTo>
                    <a:pt x="108574" y="417990"/>
                  </a:lnTo>
                  <a:lnTo>
                    <a:pt x="111432" y="420583"/>
                  </a:lnTo>
                  <a:lnTo>
                    <a:pt x="118311" y="427037"/>
                  </a:lnTo>
                  <a:lnTo>
                    <a:pt x="119828" y="427567"/>
                  </a:lnTo>
                  <a:lnTo>
                    <a:pt x="124053" y="428155"/>
                  </a:lnTo>
                  <a:lnTo>
                    <a:pt x="127465" y="428311"/>
                  </a:lnTo>
                  <a:lnTo>
                    <a:pt x="140418" y="428532"/>
                  </a:lnTo>
                  <a:lnTo>
                    <a:pt x="162866" y="4286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1" name="SMARTPenAnnotation146"/>
            <p:cNvSpPr/>
            <p:nvPr/>
          </p:nvSpPr>
          <p:spPr>
            <a:xfrm>
              <a:off x="6646544" y="5743575"/>
              <a:ext cx="17147" cy="265748"/>
            </a:xfrm>
            <a:custGeom>
              <a:avLst/>
              <a:gdLst/>
              <a:ahLst/>
              <a:cxnLst/>
              <a:rect l="0" t="0" r="0" b="0"/>
              <a:pathLst>
                <a:path w="17147" h="265748">
                  <a:moveTo>
                    <a:pt x="0" y="0"/>
                  </a:moveTo>
                  <a:lnTo>
                    <a:pt x="0" y="44541"/>
                  </a:lnTo>
                  <a:lnTo>
                    <a:pt x="954" y="48744"/>
                  </a:lnTo>
                  <a:lnTo>
                    <a:pt x="2541" y="53451"/>
                  </a:lnTo>
                  <a:lnTo>
                    <a:pt x="4552" y="58494"/>
                  </a:lnTo>
                  <a:lnTo>
                    <a:pt x="5892" y="63761"/>
                  </a:lnTo>
                  <a:lnTo>
                    <a:pt x="6786" y="69177"/>
                  </a:lnTo>
                  <a:lnTo>
                    <a:pt x="7382" y="74693"/>
                  </a:lnTo>
                  <a:lnTo>
                    <a:pt x="7779" y="80275"/>
                  </a:lnTo>
                  <a:lnTo>
                    <a:pt x="8044" y="85902"/>
                  </a:lnTo>
                  <a:lnTo>
                    <a:pt x="8416" y="100382"/>
                  </a:lnTo>
                  <a:lnTo>
                    <a:pt x="8572" y="162924"/>
                  </a:lnTo>
                  <a:lnTo>
                    <a:pt x="8573" y="261107"/>
                  </a:lnTo>
                  <a:lnTo>
                    <a:pt x="9526" y="262654"/>
                  </a:lnTo>
                  <a:lnTo>
                    <a:pt x="11113" y="263685"/>
                  </a:lnTo>
                  <a:lnTo>
                    <a:pt x="17146" y="2657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2" name="SMARTPenAnnotation147"/>
            <p:cNvSpPr/>
            <p:nvPr/>
          </p:nvSpPr>
          <p:spPr>
            <a:xfrm>
              <a:off x="6740984" y="5709285"/>
              <a:ext cx="154163" cy="257172"/>
            </a:xfrm>
            <a:custGeom>
              <a:avLst/>
              <a:gdLst/>
              <a:ahLst/>
              <a:cxnLst/>
              <a:rect l="0" t="0" r="0" b="0"/>
              <a:pathLst>
                <a:path w="154163" h="257172">
                  <a:moveTo>
                    <a:pt x="68438" y="17144"/>
                  </a:moveTo>
                  <a:lnTo>
                    <a:pt x="68438" y="12594"/>
                  </a:lnTo>
                  <a:lnTo>
                    <a:pt x="69391" y="11253"/>
                  </a:lnTo>
                  <a:lnTo>
                    <a:pt x="70978" y="10360"/>
                  </a:lnTo>
                  <a:lnTo>
                    <a:pt x="75819" y="8925"/>
                  </a:lnTo>
                  <a:lnTo>
                    <a:pt x="76216" y="7855"/>
                  </a:lnTo>
                  <a:lnTo>
                    <a:pt x="76906" y="1223"/>
                  </a:lnTo>
                  <a:lnTo>
                    <a:pt x="75989" y="815"/>
                  </a:lnTo>
                  <a:lnTo>
                    <a:pt x="72428" y="362"/>
                  </a:lnTo>
                  <a:lnTo>
                    <a:pt x="68274" y="71"/>
                  </a:lnTo>
                  <a:lnTo>
                    <a:pt x="56610" y="9"/>
                  </a:lnTo>
                  <a:lnTo>
                    <a:pt x="53885" y="1911"/>
                  </a:lnTo>
                  <a:lnTo>
                    <a:pt x="51116" y="5084"/>
                  </a:lnTo>
                  <a:lnTo>
                    <a:pt x="48318" y="9104"/>
                  </a:lnTo>
                  <a:lnTo>
                    <a:pt x="45500" y="12737"/>
                  </a:lnTo>
                  <a:lnTo>
                    <a:pt x="42668" y="16111"/>
                  </a:lnTo>
                  <a:lnTo>
                    <a:pt x="39828" y="19313"/>
                  </a:lnTo>
                  <a:lnTo>
                    <a:pt x="36030" y="22400"/>
                  </a:lnTo>
                  <a:lnTo>
                    <a:pt x="31593" y="25411"/>
                  </a:lnTo>
                  <a:lnTo>
                    <a:pt x="26730" y="28370"/>
                  </a:lnTo>
                  <a:lnTo>
                    <a:pt x="23487" y="32249"/>
                  </a:lnTo>
                  <a:lnTo>
                    <a:pt x="21326" y="36739"/>
                  </a:lnTo>
                  <a:lnTo>
                    <a:pt x="19885" y="41637"/>
                  </a:lnTo>
                  <a:lnTo>
                    <a:pt x="15744" y="49621"/>
                  </a:lnTo>
                  <a:lnTo>
                    <a:pt x="13306" y="53083"/>
                  </a:lnTo>
                  <a:lnTo>
                    <a:pt x="10728" y="56344"/>
                  </a:lnTo>
                  <a:lnTo>
                    <a:pt x="8058" y="59470"/>
                  </a:lnTo>
                  <a:lnTo>
                    <a:pt x="5325" y="62506"/>
                  </a:lnTo>
                  <a:lnTo>
                    <a:pt x="3502" y="65483"/>
                  </a:lnTo>
                  <a:lnTo>
                    <a:pt x="938" y="73271"/>
                  </a:lnTo>
                  <a:lnTo>
                    <a:pt x="338" y="75427"/>
                  </a:lnTo>
                  <a:lnTo>
                    <a:pt x="0" y="81192"/>
                  </a:lnTo>
                  <a:lnTo>
                    <a:pt x="906" y="82703"/>
                  </a:lnTo>
                  <a:lnTo>
                    <a:pt x="2461" y="83710"/>
                  </a:lnTo>
                  <a:lnTo>
                    <a:pt x="4451" y="84382"/>
                  </a:lnTo>
                  <a:lnTo>
                    <a:pt x="9202" y="87668"/>
                  </a:lnTo>
                  <a:lnTo>
                    <a:pt x="15462" y="92988"/>
                  </a:lnTo>
                  <a:lnTo>
                    <a:pt x="18859" y="93715"/>
                  </a:lnTo>
                  <a:lnTo>
                    <a:pt x="21097" y="93910"/>
                  </a:lnTo>
                  <a:lnTo>
                    <a:pt x="23543" y="94991"/>
                  </a:lnTo>
                  <a:lnTo>
                    <a:pt x="26126" y="96665"/>
                  </a:lnTo>
                  <a:lnTo>
                    <a:pt x="28800" y="98733"/>
                  </a:lnTo>
                  <a:lnTo>
                    <a:pt x="31535" y="100112"/>
                  </a:lnTo>
                  <a:lnTo>
                    <a:pt x="34311" y="101031"/>
                  </a:lnTo>
                  <a:lnTo>
                    <a:pt x="37114" y="101644"/>
                  </a:lnTo>
                  <a:lnTo>
                    <a:pt x="39936" y="102052"/>
                  </a:lnTo>
                  <a:lnTo>
                    <a:pt x="42769" y="102325"/>
                  </a:lnTo>
                  <a:lnTo>
                    <a:pt x="45611" y="102507"/>
                  </a:lnTo>
                  <a:lnTo>
                    <a:pt x="53847" y="102709"/>
                  </a:lnTo>
                  <a:lnTo>
                    <a:pt x="74658" y="102838"/>
                  </a:lnTo>
                  <a:lnTo>
                    <a:pt x="79252" y="103801"/>
                  </a:lnTo>
                  <a:lnTo>
                    <a:pt x="83267" y="105396"/>
                  </a:lnTo>
                  <a:lnTo>
                    <a:pt x="86897" y="107411"/>
                  </a:lnTo>
                  <a:lnTo>
                    <a:pt x="90269" y="109707"/>
                  </a:lnTo>
                  <a:lnTo>
                    <a:pt x="93470" y="112191"/>
                  </a:lnTo>
                  <a:lnTo>
                    <a:pt x="96556" y="114799"/>
                  </a:lnTo>
                  <a:lnTo>
                    <a:pt x="99565" y="117489"/>
                  </a:lnTo>
                  <a:lnTo>
                    <a:pt x="105450" y="123020"/>
                  </a:lnTo>
                  <a:lnTo>
                    <a:pt x="109305" y="125828"/>
                  </a:lnTo>
                  <a:lnTo>
                    <a:pt x="113781" y="128653"/>
                  </a:lnTo>
                  <a:lnTo>
                    <a:pt x="118669" y="131488"/>
                  </a:lnTo>
                  <a:lnTo>
                    <a:pt x="122880" y="134331"/>
                  </a:lnTo>
                  <a:lnTo>
                    <a:pt x="126640" y="137179"/>
                  </a:lnTo>
                  <a:lnTo>
                    <a:pt x="130100" y="140030"/>
                  </a:lnTo>
                  <a:lnTo>
                    <a:pt x="133359" y="142883"/>
                  </a:lnTo>
                  <a:lnTo>
                    <a:pt x="136483" y="145738"/>
                  </a:lnTo>
                  <a:lnTo>
                    <a:pt x="139519" y="148594"/>
                  </a:lnTo>
                  <a:lnTo>
                    <a:pt x="141543" y="152402"/>
                  </a:lnTo>
                  <a:lnTo>
                    <a:pt x="142892" y="156846"/>
                  </a:lnTo>
                  <a:lnTo>
                    <a:pt x="143791" y="161714"/>
                  </a:lnTo>
                  <a:lnTo>
                    <a:pt x="144791" y="169663"/>
                  </a:lnTo>
                  <a:lnTo>
                    <a:pt x="145235" y="177323"/>
                  </a:lnTo>
                  <a:lnTo>
                    <a:pt x="145485" y="191393"/>
                  </a:lnTo>
                  <a:lnTo>
                    <a:pt x="145577" y="212764"/>
                  </a:lnTo>
                  <a:lnTo>
                    <a:pt x="144629" y="217090"/>
                  </a:lnTo>
                  <a:lnTo>
                    <a:pt x="139696" y="227730"/>
                  </a:lnTo>
                  <a:lnTo>
                    <a:pt x="138208" y="233928"/>
                  </a:lnTo>
                  <a:lnTo>
                    <a:pt x="135907" y="236914"/>
                  </a:lnTo>
                  <a:lnTo>
                    <a:pt x="132467" y="239858"/>
                  </a:lnTo>
                  <a:lnTo>
                    <a:pt x="128269" y="242773"/>
                  </a:lnTo>
                  <a:lnTo>
                    <a:pt x="125471" y="245668"/>
                  </a:lnTo>
                  <a:lnTo>
                    <a:pt x="123605" y="248551"/>
                  </a:lnTo>
                  <a:lnTo>
                    <a:pt x="122361" y="251426"/>
                  </a:lnTo>
                  <a:lnTo>
                    <a:pt x="120580" y="253342"/>
                  </a:lnTo>
                  <a:lnTo>
                    <a:pt x="118439" y="254620"/>
                  </a:lnTo>
                  <a:lnTo>
                    <a:pt x="116059" y="255471"/>
                  </a:lnTo>
                  <a:lnTo>
                    <a:pt x="113520" y="256039"/>
                  </a:lnTo>
                  <a:lnTo>
                    <a:pt x="110876" y="256417"/>
                  </a:lnTo>
                  <a:lnTo>
                    <a:pt x="108159" y="256670"/>
                  </a:lnTo>
                  <a:lnTo>
                    <a:pt x="105397" y="256838"/>
                  </a:lnTo>
                  <a:lnTo>
                    <a:pt x="95824" y="257130"/>
                  </a:lnTo>
                  <a:lnTo>
                    <a:pt x="82370" y="257171"/>
                  </a:lnTo>
                  <a:lnTo>
                    <a:pt x="80584" y="256220"/>
                  </a:lnTo>
                  <a:lnTo>
                    <a:pt x="79393" y="254633"/>
                  </a:lnTo>
                  <a:lnTo>
                    <a:pt x="78598" y="252623"/>
                  </a:lnTo>
                  <a:lnTo>
                    <a:pt x="77481" y="245243"/>
                  </a:lnTo>
                  <a:lnTo>
                    <a:pt x="77219" y="239807"/>
                  </a:lnTo>
                  <a:lnTo>
                    <a:pt x="77104" y="233263"/>
                  </a:lnTo>
                  <a:lnTo>
                    <a:pt x="77052" y="224005"/>
                  </a:lnTo>
                  <a:lnTo>
                    <a:pt x="77991" y="218869"/>
                  </a:lnTo>
                  <a:lnTo>
                    <a:pt x="79569" y="213540"/>
                  </a:lnTo>
                  <a:lnTo>
                    <a:pt x="81573" y="208083"/>
                  </a:lnTo>
                  <a:lnTo>
                    <a:pt x="82911" y="202539"/>
                  </a:lnTo>
                  <a:lnTo>
                    <a:pt x="83801" y="196938"/>
                  </a:lnTo>
                  <a:lnTo>
                    <a:pt x="84395" y="191300"/>
                  </a:lnTo>
                  <a:lnTo>
                    <a:pt x="85744" y="185635"/>
                  </a:lnTo>
                  <a:lnTo>
                    <a:pt x="87596" y="179955"/>
                  </a:lnTo>
                  <a:lnTo>
                    <a:pt x="89782" y="174262"/>
                  </a:lnTo>
                  <a:lnTo>
                    <a:pt x="92192" y="168562"/>
                  </a:lnTo>
                  <a:lnTo>
                    <a:pt x="97410" y="157149"/>
                  </a:lnTo>
                  <a:lnTo>
                    <a:pt x="100135" y="150486"/>
                  </a:lnTo>
                  <a:lnTo>
                    <a:pt x="102905" y="143186"/>
                  </a:lnTo>
                  <a:lnTo>
                    <a:pt x="105704" y="135462"/>
                  </a:lnTo>
                  <a:lnTo>
                    <a:pt x="108521" y="128408"/>
                  </a:lnTo>
                  <a:lnTo>
                    <a:pt x="111353" y="121800"/>
                  </a:lnTo>
                  <a:lnTo>
                    <a:pt x="117039" y="109378"/>
                  </a:lnTo>
                  <a:lnTo>
                    <a:pt x="128450" y="85882"/>
                  </a:lnTo>
                  <a:lnTo>
                    <a:pt x="139876" y="62896"/>
                  </a:lnTo>
                  <a:lnTo>
                    <a:pt x="142734" y="58123"/>
                  </a:lnTo>
                  <a:lnTo>
                    <a:pt x="145591" y="53988"/>
                  </a:lnTo>
                  <a:lnTo>
                    <a:pt x="148448" y="50280"/>
                  </a:lnTo>
                  <a:lnTo>
                    <a:pt x="150354" y="45902"/>
                  </a:lnTo>
                  <a:lnTo>
                    <a:pt x="151623" y="41079"/>
                  </a:lnTo>
                  <a:lnTo>
                    <a:pt x="152471" y="35958"/>
                  </a:lnTo>
                  <a:lnTo>
                    <a:pt x="153034" y="31592"/>
                  </a:lnTo>
                  <a:lnTo>
                    <a:pt x="153661" y="24201"/>
                  </a:lnTo>
                  <a:lnTo>
                    <a:pt x="154064" y="17586"/>
                  </a:lnTo>
                  <a:lnTo>
                    <a:pt x="154159" y="1598"/>
                  </a:lnTo>
                  <a:lnTo>
                    <a:pt x="154162" y="474"/>
                  </a:lnTo>
                  <a:lnTo>
                    <a:pt x="149612" y="140"/>
                  </a:lnTo>
                  <a:lnTo>
                    <a:pt x="14559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3" name="SMARTPenAnnotation148"/>
            <p:cNvSpPr/>
            <p:nvPr/>
          </p:nvSpPr>
          <p:spPr>
            <a:xfrm>
              <a:off x="7040880" y="5640704"/>
              <a:ext cx="428626" cy="300036"/>
            </a:xfrm>
            <a:custGeom>
              <a:avLst/>
              <a:gdLst/>
              <a:ahLst/>
              <a:cxnLst/>
              <a:rect l="0" t="0" r="0" b="0"/>
              <a:pathLst>
                <a:path w="428626" h="300036">
                  <a:moveTo>
                    <a:pt x="0" y="162878"/>
                  </a:moveTo>
                  <a:lnTo>
                    <a:pt x="0" y="183351"/>
                  </a:lnTo>
                  <a:lnTo>
                    <a:pt x="952" y="186052"/>
                  </a:lnTo>
                  <a:lnTo>
                    <a:pt x="5891" y="194404"/>
                  </a:lnTo>
                  <a:lnTo>
                    <a:pt x="8730" y="202911"/>
                  </a:lnTo>
                  <a:lnTo>
                    <a:pt x="12770" y="208611"/>
                  </a:lnTo>
                  <a:lnTo>
                    <a:pt x="14228" y="212417"/>
                  </a:lnTo>
                  <a:lnTo>
                    <a:pt x="15848" y="221725"/>
                  </a:lnTo>
                  <a:lnTo>
                    <a:pt x="19109" y="229672"/>
                  </a:lnTo>
                  <a:lnTo>
                    <a:pt x="23732" y="236379"/>
                  </a:lnTo>
                  <a:lnTo>
                    <a:pt x="28962" y="242535"/>
                  </a:lnTo>
                  <a:lnTo>
                    <a:pt x="30738" y="246463"/>
                  </a:lnTo>
                  <a:lnTo>
                    <a:pt x="31922" y="250986"/>
                  </a:lnTo>
                  <a:lnTo>
                    <a:pt x="32712" y="255907"/>
                  </a:lnTo>
                  <a:lnTo>
                    <a:pt x="36128" y="263914"/>
                  </a:lnTo>
                  <a:lnTo>
                    <a:pt x="40822" y="270648"/>
                  </a:lnTo>
                  <a:lnTo>
                    <a:pt x="48819" y="279794"/>
                  </a:lnTo>
                  <a:lnTo>
                    <a:pt x="58346" y="289740"/>
                  </a:lnTo>
                  <a:lnTo>
                    <a:pt x="67242" y="298695"/>
                  </a:lnTo>
                  <a:lnTo>
                    <a:pt x="68641" y="299143"/>
                  </a:lnTo>
                  <a:lnTo>
                    <a:pt x="77118" y="300035"/>
                  </a:lnTo>
                  <a:lnTo>
                    <a:pt x="77142" y="295487"/>
                  </a:lnTo>
                  <a:lnTo>
                    <a:pt x="76193" y="293194"/>
                  </a:lnTo>
                  <a:lnTo>
                    <a:pt x="71259" y="285416"/>
                  </a:lnTo>
                  <a:lnTo>
                    <a:pt x="68421" y="276126"/>
                  </a:lnTo>
                  <a:lnTo>
                    <a:pt x="64381" y="266868"/>
                  </a:lnTo>
                  <a:lnTo>
                    <a:pt x="62923" y="261733"/>
                  </a:lnTo>
                  <a:lnTo>
                    <a:pt x="61951" y="256403"/>
                  </a:lnTo>
                  <a:lnTo>
                    <a:pt x="61303" y="250946"/>
                  </a:lnTo>
                  <a:lnTo>
                    <a:pt x="60871" y="245402"/>
                  </a:lnTo>
                  <a:lnTo>
                    <a:pt x="60583" y="239802"/>
                  </a:lnTo>
                  <a:lnTo>
                    <a:pt x="60391" y="234163"/>
                  </a:lnTo>
                  <a:lnTo>
                    <a:pt x="59311" y="228499"/>
                  </a:lnTo>
                  <a:lnTo>
                    <a:pt x="57638" y="222818"/>
                  </a:lnTo>
                  <a:lnTo>
                    <a:pt x="55570" y="217126"/>
                  </a:lnTo>
                  <a:lnTo>
                    <a:pt x="53239" y="211426"/>
                  </a:lnTo>
                  <a:lnTo>
                    <a:pt x="50733" y="205721"/>
                  </a:lnTo>
                  <a:lnTo>
                    <a:pt x="48109" y="200012"/>
                  </a:lnTo>
                  <a:lnTo>
                    <a:pt x="46360" y="194302"/>
                  </a:lnTo>
                  <a:lnTo>
                    <a:pt x="45194" y="188590"/>
                  </a:lnTo>
                  <a:lnTo>
                    <a:pt x="44416" y="182877"/>
                  </a:lnTo>
                  <a:lnTo>
                    <a:pt x="43899" y="177163"/>
                  </a:lnTo>
                  <a:lnTo>
                    <a:pt x="43553" y="171449"/>
                  </a:lnTo>
                  <a:lnTo>
                    <a:pt x="43169" y="160020"/>
                  </a:lnTo>
                  <a:lnTo>
                    <a:pt x="42999" y="148591"/>
                  </a:lnTo>
                  <a:lnTo>
                    <a:pt x="43906" y="141923"/>
                  </a:lnTo>
                  <a:lnTo>
                    <a:pt x="45463" y="134621"/>
                  </a:lnTo>
                  <a:lnTo>
                    <a:pt x="47454" y="126895"/>
                  </a:lnTo>
                  <a:lnTo>
                    <a:pt x="48781" y="120791"/>
                  </a:lnTo>
                  <a:lnTo>
                    <a:pt x="50255" y="111470"/>
                  </a:lnTo>
                  <a:lnTo>
                    <a:pt x="51601" y="106699"/>
                  </a:lnTo>
                  <a:lnTo>
                    <a:pt x="53451" y="101613"/>
                  </a:lnTo>
                  <a:lnTo>
                    <a:pt x="55636" y="96317"/>
                  </a:lnTo>
                  <a:lnTo>
                    <a:pt x="58064" y="87893"/>
                  </a:lnTo>
                  <a:lnTo>
                    <a:pt x="58712" y="84313"/>
                  </a:lnTo>
                  <a:lnTo>
                    <a:pt x="61971" y="77795"/>
                  </a:lnTo>
                  <a:lnTo>
                    <a:pt x="64174" y="74724"/>
                  </a:lnTo>
                  <a:lnTo>
                    <a:pt x="71702" y="68771"/>
                  </a:lnTo>
                  <a:lnTo>
                    <a:pt x="84110" y="60065"/>
                  </a:lnTo>
                  <a:lnTo>
                    <a:pt x="87505" y="57188"/>
                  </a:lnTo>
                  <a:lnTo>
                    <a:pt x="91675" y="55271"/>
                  </a:lnTo>
                  <a:lnTo>
                    <a:pt x="101386" y="53140"/>
                  </a:lnTo>
                  <a:lnTo>
                    <a:pt x="113013" y="51941"/>
                  </a:lnTo>
                  <a:lnTo>
                    <a:pt x="121983" y="51660"/>
                  </a:lnTo>
                  <a:lnTo>
                    <a:pt x="127042" y="51585"/>
                  </a:lnTo>
                  <a:lnTo>
                    <a:pt x="137743" y="48962"/>
                  </a:lnTo>
                  <a:lnTo>
                    <a:pt x="143263" y="46929"/>
                  </a:lnTo>
                  <a:lnTo>
                    <a:pt x="149801" y="45574"/>
                  </a:lnTo>
                  <a:lnTo>
                    <a:pt x="157017" y="44670"/>
                  </a:lnTo>
                  <a:lnTo>
                    <a:pt x="164686" y="44068"/>
                  </a:lnTo>
                  <a:lnTo>
                    <a:pt x="171703" y="43666"/>
                  </a:lnTo>
                  <a:lnTo>
                    <a:pt x="184580" y="43220"/>
                  </a:lnTo>
                  <a:lnTo>
                    <a:pt x="191633" y="42148"/>
                  </a:lnTo>
                  <a:lnTo>
                    <a:pt x="199193" y="40482"/>
                  </a:lnTo>
                  <a:lnTo>
                    <a:pt x="207090" y="38418"/>
                  </a:lnTo>
                  <a:lnTo>
                    <a:pt x="214260" y="37042"/>
                  </a:lnTo>
                  <a:lnTo>
                    <a:pt x="227307" y="35513"/>
                  </a:lnTo>
                  <a:lnTo>
                    <a:pt x="234405" y="34153"/>
                  </a:lnTo>
                  <a:lnTo>
                    <a:pt x="241995" y="32294"/>
                  </a:lnTo>
                  <a:lnTo>
                    <a:pt x="249912" y="30102"/>
                  </a:lnTo>
                  <a:lnTo>
                    <a:pt x="258048" y="28641"/>
                  </a:lnTo>
                  <a:lnTo>
                    <a:pt x="266329" y="27667"/>
                  </a:lnTo>
                  <a:lnTo>
                    <a:pt x="274708" y="27017"/>
                  </a:lnTo>
                  <a:lnTo>
                    <a:pt x="283151" y="25632"/>
                  </a:lnTo>
                  <a:lnTo>
                    <a:pt x="291637" y="23756"/>
                  </a:lnTo>
                  <a:lnTo>
                    <a:pt x="300153" y="21552"/>
                  </a:lnTo>
                  <a:lnTo>
                    <a:pt x="307735" y="20084"/>
                  </a:lnTo>
                  <a:lnTo>
                    <a:pt x="314694" y="19104"/>
                  </a:lnTo>
                  <a:lnTo>
                    <a:pt x="321238" y="18451"/>
                  </a:lnTo>
                  <a:lnTo>
                    <a:pt x="328459" y="17063"/>
                  </a:lnTo>
                  <a:lnTo>
                    <a:pt x="336130" y="15186"/>
                  </a:lnTo>
                  <a:lnTo>
                    <a:pt x="344101" y="12982"/>
                  </a:lnTo>
                  <a:lnTo>
                    <a:pt x="351321" y="11512"/>
                  </a:lnTo>
                  <a:lnTo>
                    <a:pt x="364423" y="9880"/>
                  </a:lnTo>
                  <a:lnTo>
                    <a:pt x="376595" y="9154"/>
                  </a:lnTo>
                  <a:lnTo>
                    <a:pt x="382508" y="8960"/>
                  </a:lnTo>
                  <a:lnTo>
                    <a:pt x="394159" y="6205"/>
                  </a:lnTo>
                  <a:lnTo>
                    <a:pt x="404734" y="2758"/>
                  </a:lnTo>
                  <a:lnTo>
                    <a:pt x="416043" y="818"/>
                  </a:lnTo>
                  <a:lnTo>
                    <a:pt x="4286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4" name="SMARTPenAnnotation149"/>
            <p:cNvSpPr/>
            <p:nvPr/>
          </p:nvSpPr>
          <p:spPr>
            <a:xfrm>
              <a:off x="7212437" y="5752262"/>
              <a:ext cx="184520" cy="214186"/>
            </a:xfrm>
            <a:custGeom>
              <a:avLst/>
              <a:gdLst/>
              <a:ahLst/>
              <a:cxnLst/>
              <a:rect l="0" t="0" r="0" b="0"/>
              <a:pathLst>
                <a:path w="184520" h="214186">
                  <a:moveTo>
                    <a:pt x="17038" y="51320"/>
                  </a:moveTo>
                  <a:lnTo>
                    <a:pt x="1115" y="51320"/>
                  </a:lnTo>
                  <a:lnTo>
                    <a:pt x="707" y="50368"/>
                  </a:lnTo>
                  <a:lnTo>
                    <a:pt x="0" y="43939"/>
                  </a:lnTo>
                  <a:lnTo>
                    <a:pt x="917" y="43542"/>
                  </a:lnTo>
                  <a:lnTo>
                    <a:pt x="4475" y="43101"/>
                  </a:lnTo>
                  <a:lnTo>
                    <a:pt x="5805" y="42031"/>
                  </a:lnTo>
                  <a:lnTo>
                    <a:pt x="6692" y="40365"/>
                  </a:lnTo>
                  <a:lnTo>
                    <a:pt x="7283" y="38301"/>
                  </a:lnTo>
                  <a:lnTo>
                    <a:pt x="10480" y="33469"/>
                  </a:lnTo>
                  <a:lnTo>
                    <a:pt x="15076" y="28147"/>
                  </a:lnTo>
                  <a:lnTo>
                    <a:pt x="20293" y="22606"/>
                  </a:lnTo>
                  <a:lnTo>
                    <a:pt x="23018" y="20747"/>
                  </a:lnTo>
                  <a:lnTo>
                    <a:pt x="28586" y="18682"/>
                  </a:lnTo>
                  <a:lnTo>
                    <a:pt x="32356" y="17179"/>
                  </a:lnTo>
                  <a:lnTo>
                    <a:pt x="36775" y="15225"/>
                  </a:lnTo>
                  <a:lnTo>
                    <a:pt x="41626" y="12969"/>
                  </a:lnTo>
                  <a:lnTo>
                    <a:pt x="46765" y="11465"/>
                  </a:lnTo>
                  <a:lnTo>
                    <a:pt x="52096" y="10462"/>
                  </a:lnTo>
                  <a:lnTo>
                    <a:pt x="57555" y="9794"/>
                  </a:lnTo>
                  <a:lnTo>
                    <a:pt x="62146" y="8396"/>
                  </a:lnTo>
                  <a:lnTo>
                    <a:pt x="66160" y="6512"/>
                  </a:lnTo>
                  <a:lnTo>
                    <a:pt x="69789" y="4303"/>
                  </a:lnTo>
                  <a:lnTo>
                    <a:pt x="74112" y="2830"/>
                  </a:lnTo>
                  <a:lnTo>
                    <a:pt x="78900" y="1849"/>
                  </a:lnTo>
                  <a:lnTo>
                    <a:pt x="83996" y="1194"/>
                  </a:lnTo>
                  <a:lnTo>
                    <a:pt x="88347" y="758"/>
                  </a:lnTo>
                  <a:lnTo>
                    <a:pt x="92200" y="467"/>
                  </a:lnTo>
                  <a:lnTo>
                    <a:pt x="100676" y="0"/>
                  </a:lnTo>
                  <a:lnTo>
                    <a:pt x="104375" y="2476"/>
                  </a:lnTo>
                  <a:lnTo>
                    <a:pt x="106696" y="4470"/>
                  </a:lnTo>
                  <a:lnTo>
                    <a:pt x="108242" y="6752"/>
                  </a:lnTo>
                  <a:lnTo>
                    <a:pt x="109961" y="11827"/>
                  </a:lnTo>
                  <a:lnTo>
                    <a:pt x="110724" y="17258"/>
                  </a:lnTo>
                  <a:lnTo>
                    <a:pt x="111064" y="22846"/>
                  </a:lnTo>
                  <a:lnTo>
                    <a:pt x="111214" y="28505"/>
                  </a:lnTo>
                  <a:lnTo>
                    <a:pt x="110302" y="31348"/>
                  </a:lnTo>
                  <a:lnTo>
                    <a:pt x="106748" y="37046"/>
                  </a:lnTo>
                  <a:lnTo>
                    <a:pt x="101994" y="42754"/>
                  </a:lnTo>
                  <a:lnTo>
                    <a:pt x="96706" y="48465"/>
                  </a:lnTo>
                  <a:lnTo>
                    <a:pt x="88374" y="57036"/>
                  </a:lnTo>
                  <a:lnTo>
                    <a:pt x="82715" y="62750"/>
                  </a:lnTo>
                  <a:lnTo>
                    <a:pt x="79872" y="64656"/>
                  </a:lnTo>
                  <a:lnTo>
                    <a:pt x="74174" y="66772"/>
                  </a:lnTo>
                  <a:lnTo>
                    <a:pt x="72274" y="68289"/>
                  </a:lnTo>
                  <a:lnTo>
                    <a:pt x="71006" y="70252"/>
                  </a:lnTo>
                  <a:lnTo>
                    <a:pt x="70162" y="72515"/>
                  </a:lnTo>
                  <a:lnTo>
                    <a:pt x="68646" y="74022"/>
                  </a:lnTo>
                  <a:lnTo>
                    <a:pt x="66683" y="75028"/>
                  </a:lnTo>
                  <a:lnTo>
                    <a:pt x="60018" y="77003"/>
                  </a:lnTo>
                  <a:lnTo>
                    <a:pt x="64486" y="72477"/>
                  </a:lnTo>
                  <a:lnTo>
                    <a:pt x="66767" y="71139"/>
                  </a:lnTo>
                  <a:lnTo>
                    <a:pt x="71842" y="69654"/>
                  </a:lnTo>
                  <a:lnTo>
                    <a:pt x="77273" y="68993"/>
                  </a:lnTo>
                  <a:lnTo>
                    <a:pt x="80055" y="68817"/>
                  </a:lnTo>
                  <a:lnTo>
                    <a:pt x="82861" y="67747"/>
                  </a:lnTo>
                  <a:lnTo>
                    <a:pt x="88521" y="64019"/>
                  </a:lnTo>
                  <a:lnTo>
                    <a:pt x="94210" y="61726"/>
                  </a:lnTo>
                  <a:lnTo>
                    <a:pt x="97061" y="61115"/>
                  </a:lnTo>
                  <a:lnTo>
                    <a:pt x="100867" y="60708"/>
                  </a:lnTo>
                  <a:lnTo>
                    <a:pt x="105309" y="60436"/>
                  </a:lnTo>
                  <a:lnTo>
                    <a:pt x="115324" y="60134"/>
                  </a:lnTo>
                  <a:lnTo>
                    <a:pt x="148025" y="59902"/>
                  </a:lnTo>
                  <a:lnTo>
                    <a:pt x="151036" y="60852"/>
                  </a:lnTo>
                  <a:lnTo>
                    <a:pt x="153994" y="62437"/>
                  </a:lnTo>
                  <a:lnTo>
                    <a:pt x="156920" y="64446"/>
                  </a:lnTo>
                  <a:lnTo>
                    <a:pt x="159822" y="65786"/>
                  </a:lnTo>
                  <a:lnTo>
                    <a:pt x="165587" y="67275"/>
                  </a:lnTo>
                  <a:lnTo>
                    <a:pt x="171325" y="70476"/>
                  </a:lnTo>
                  <a:lnTo>
                    <a:pt x="178218" y="75741"/>
                  </a:lnTo>
                  <a:lnTo>
                    <a:pt x="183963" y="81205"/>
                  </a:lnTo>
                  <a:lnTo>
                    <a:pt x="184519" y="83625"/>
                  </a:lnTo>
                  <a:lnTo>
                    <a:pt x="183937" y="86192"/>
                  </a:lnTo>
                  <a:lnTo>
                    <a:pt x="180750" y="91584"/>
                  </a:lnTo>
                  <a:lnTo>
                    <a:pt x="176159" y="97155"/>
                  </a:lnTo>
                  <a:lnTo>
                    <a:pt x="173602" y="100927"/>
                  </a:lnTo>
                  <a:lnTo>
                    <a:pt x="170944" y="105346"/>
                  </a:lnTo>
                  <a:lnTo>
                    <a:pt x="168219" y="110197"/>
                  </a:lnTo>
                  <a:lnTo>
                    <a:pt x="165450" y="114384"/>
                  </a:lnTo>
                  <a:lnTo>
                    <a:pt x="162652" y="118128"/>
                  </a:lnTo>
                  <a:lnTo>
                    <a:pt x="159833" y="121576"/>
                  </a:lnTo>
                  <a:lnTo>
                    <a:pt x="156050" y="125780"/>
                  </a:lnTo>
                  <a:lnTo>
                    <a:pt x="146766" y="135531"/>
                  </a:lnTo>
                  <a:lnTo>
                    <a:pt x="141624" y="139845"/>
                  </a:lnTo>
                  <a:lnTo>
                    <a:pt x="136290" y="143675"/>
                  </a:lnTo>
                  <a:lnTo>
                    <a:pt x="130829" y="147180"/>
                  </a:lnTo>
                  <a:lnTo>
                    <a:pt x="125284" y="151422"/>
                  </a:lnTo>
                  <a:lnTo>
                    <a:pt x="119682" y="156154"/>
                  </a:lnTo>
                  <a:lnTo>
                    <a:pt x="114042" y="161215"/>
                  </a:lnTo>
                  <a:lnTo>
                    <a:pt x="108377" y="165541"/>
                  </a:lnTo>
                  <a:lnTo>
                    <a:pt x="102696" y="169377"/>
                  </a:lnTo>
                  <a:lnTo>
                    <a:pt x="97003" y="172887"/>
                  </a:lnTo>
                  <a:lnTo>
                    <a:pt x="92255" y="176180"/>
                  </a:lnTo>
                  <a:lnTo>
                    <a:pt x="88138" y="179327"/>
                  </a:lnTo>
                  <a:lnTo>
                    <a:pt x="84440" y="182378"/>
                  </a:lnTo>
                  <a:lnTo>
                    <a:pt x="80070" y="184413"/>
                  </a:lnTo>
                  <a:lnTo>
                    <a:pt x="75252" y="185768"/>
                  </a:lnTo>
                  <a:lnTo>
                    <a:pt x="70134" y="186672"/>
                  </a:lnTo>
                  <a:lnTo>
                    <a:pt x="65771" y="188227"/>
                  </a:lnTo>
                  <a:lnTo>
                    <a:pt x="61908" y="190217"/>
                  </a:lnTo>
                  <a:lnTo>
                    <a:pt x="58381" y="192495"/>
                  </a:lnTo>
                  <a:lnTo>
                    <a:pt x="55078" y="194967"/>
                  </a:lnTo>
                  <a:lnTo>
                    <a:pt x="51922" y="197567"/>
                  </a:lnTo>
                  <a:lnTo>
                    <a:pt x="48867" y="200253"/>
                  </a:lnTo>
                  <a:lnTo>
                    <a:pt x="45877" y="202996"/>
                  </a:lnTo>
                  <a:lnTo>
                    <a:pt x="40015" y="208585"/>
                  </a:lnTo>
                  <a:lnTo>
                    <a:pt x="37119" y="210455"/>
                  </a:lnTo>
                  <a:lnTo>
                    <a:pt x="31360" y="212534"/>
                  </a:lnTo>
                  <a:lnTo>
                    <a:pt x="25625" y="213458"/>
                  </a:lnTo>
                  <a:lnTo>
                    <a:pt x="17186" y="214185"/>
                  </a:lnTo>
                  <a:lnTo>
                    <a:pt x="17104" y="211652"/>
                  </a:lnTo>
                  <a:lnTo>
                    <a:pt x="17038" y="2056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5" name="SMARTPenAnnotation150"/>
            <p:cNvSpPr/>
            <p:nvPr/>
          </p:nvSpPr>
          <p:spPr>
            <a:xfrm>
              <a:off x="7400925" y="5597842"/>
              <a:ext cx="213905" cy="368619"/>
            </a:xfrm>
            <a:custGeom>
              <a:avLst/>
              <a:gdLst/>
              <a:ahLst/>
              <a:cxnLst/>
              <a:rect l="0" t="0" r="0" b="0"/>
              <a:pathLst>
                <a:path w="213905" h="368619">
                  <a:moveTo>
                    <a:pt x="0" y="0"/>
                  </a:moveTo>
                  <a:lnTo>
                    <a:pt x="74416" y="0"/>
                  </a:lnTo>
                  <a:lnTo>
                    <a:pt x="80091" y="953"/>
                  </a:lnTo>
                  <a:lnTo>
                    <a:pt x="85779" y="2540"/>
                  </a:lnTo>
                  <a:lnTo>
                    <a:pt x="91476" y="4551"/>
                  </a:lnTo>
                  <a:lnTo>
                    <a:pt x="97178" y="5891"/>
                  </a:lnTo>
                  <a:lnTo>
                    <a:pt x="102885" y="6785"/>
                  </a:lnTo>
                  <a:lnTo>
                    <a:pt x="108595" y="7381"/>
                  </a:lnTo>
                  <a:lnTo>
                    <a:pt x="114306" y="8731"/>
                  </a:lnTo>
                  <a:lnTo>
                    <a:pt x="120019" y="10583"/>
                  </a:lnTo>
                  <a:lnTo>
                    <a:pt x="125733" y="12770"/>
                  </a:lnTo>
                  <a:lnTo>
                    <a:pt x="131447" y="15182"/>
                  </a:lnTo>
                  <a:lnTo>
                    <a:pt x="137161" y="17741"/>
                  </a:lnTo>
                  <a:lnTo>
                    <a:pt x="148590" y="23125"/>
                  </a:lnTo>
                  <a:lnTo>
                    <a:pt x="160020" y="28693"/>
                  </a:lnTo>
                  <a:lnTo>
                    <a:pt x="164782" y="32463"/>
                  </a:lnTo>
                  <a:lnTo>
                    <a:pt x="168910" y="36883"/>
                  </a:lnTo>
                  <a:lnTo>
                    <a:pt x="172615" y="41733"/>
                  </a:lnTo>
                  <a:lnTo>
                    <a:pt x="176989" y="46872"/>
                  </a:lnTo>
                  <a:lnTo>
                    <a:pt x="181810" y="52203"/>
                  </a:lnTo>
                  <a:lnTo>
                    <a:pt x="186929" y="57663"/>
                  </a:lnTo>
                  <a:lnTo>
                    <a:pt x="191294" y="63207"/>
                  </a:lnTo>
                  <a:lnTo>
                    <a:pt x="195157" y="68808"/>
                  </a:lnTo>
                  <a:lnTo>
                    <a:pt x="198684" y="74447"/>
                  </a:lnTo>
                  <a:lnTo>
                    <a:pt x="202604" y="85793"/>
                  </a:lnTo>
                  <a:lnTo>
                    <a:pt x="203649" y="91485"/>
                  </a:lnTo>
                  <a:lnTo>
                    <a:pt x="205299" y="98138"/>
                  </a:lnTo>
                  <a:lnTo>
                    <a:pt x="207350" y="105430"/>
                  </a:lnTo>
                  <a:lnTo>
                    <a:pt x="209671" y="113149"/>
                  </a:lnTo>
                  <a:lnTo>
                    <a:pt x="211218" y="121153"/>
                  </a:lnTo>
                  <a:lnTo>
                    <a:pt x="212249" y="129346"/>
                  </a:lnTo>
                  <a:lnTo>
                    <a:pt x="212938" y="137666"/>
                  </a:lnTo>
                  <a:lnTo>
                    <a:pt x="213395" y="145117"/>
                  </a:lnTo>
                  <a:lnTo>
                    <a:pt x="213904" y="158477"/>
                  </a:lnTo>
                  <a:lnTo>
                    <a:pt x="213088" y="165658"/>
                  </a:lnTo>
                  <a:lnTo>
                    <a:pt x="211591" y="173304"/>
                  </a:lnTo>
                  <a:lnTo>
                    <a:pt x="209641" y="181259"/>
                  </a:lnTo>
                  <a:lnTo>
                    <a:pt x="207388" y="188466"/>
                  </a:lnTo>
                  <a:lnTo>
                    <a:pt x="204934" y="195177"/>
                  </a:lnTo>
                  <a:lnTo>
                    <a:pt x="202345" y="201555"/>
                  </a:lnTo>
                  <a:lnTo>
                    <a:pt x="200619" y="208665"/>
                  </a:lnTo>
                  <a:lnTo>
                    <a:pt x="199468" y="216263"/>
                  </a:lnTo>
                  <a:lnTo>
                    <a:pt x="198701" y="224185"/>
                  </a:lnTo>
                  <a:lnTo>
                    <a:pt x="196285" y="232325"/>
                  </a:lnTo>
                  <a:lnTo>
                    <a:pt x="192769" y="240608"/>
                  </a:lnTo>
                  <a:lnTo>
                    <a:pt x="177989" y="269884"/>
                  </a:lnTo>
                  <a:lnTo>
                    <a:pt x="174857" y="277078"/>
                  </a:lnTo>
                  <a:lnTo>
                    <a:pt x="171816" y="284731"/>
                  </a:lnTo>
                  <a:lnTo>
                    <a:pt x="168836" y="292691"/>
                  </a:lnTo>
                  <a:lnTo>
                    <a:pt x="162986" y="304075"/>
                  </a:lnTo>
                  <a:lnTo>
                    <a:pt x="160092" y="308444"/>
                  </a:lnTo>
                  <a:lnTo>
                    <a:pt x="156257" y="313262"/>
                  </a:lnTo>
                  <a:lnTo>
                    <a:pt x="151796" y="318379"/>
                  </a:lnTo>
                  <a:lnTo>
                    <a:pt x="142712" y="328192"/>
                  </a:lnTo>
                  <a:lnTo>
                    <a:pt x="132243" y="339071"/>
                  </a:lnTo>
                  <a:lnTo>
                    <a:pt x="126085" y="345326"/>
                  </a:lnTo>
                  <a:lnTo>
                    <a:pt x="124062" y="348327"/>
                  </a:lnTo>
                  <a:lnTo>
                    <a:pt x="121813" y="354202"/>
                  </a:lnTo>
                  <a:lnTo>
                    <a:pt x="120261" y="356150"/>
                  </a:lnTo>
                  <a:lnTo>
                    <a:pt x="118274" y="357448"/>
                  </a:lnTo>
                  <a:lnTo>
                    <a:pt x="115997" y="358314"/>
                  </a:lnTo>
                  <a:lnTo>
                    <a:pt x="110927" y="361816"/>
                  </a:lnTo>
                  <a:lnTo>
                    <a:pt x="104461" y="367274"/>
                  </a:lnTo>
                  <a:lnTo>
                    <a:pt x="101038" y="368020"/>
                  </a:lnTo>
                  <a:lnTo>
                    <a:pt x="94297" y="3686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6" name="SMARTPenAnnotation151"/>
            <p:cNvSpPr/>
            <p:nvPr/>
          </p:nvSpPr>
          <p:spPr>
            <a:xfrm>
              <a:off x="7778115" y="5700712"/>
              <a:ext cx="154305" cy="8574"/>
            </a:xfrm>
            <a:custGeom>
              <a:avLst/>
              <a:gdLst/>
              <a:ahLst/>
              <a:cxnLst/>
              <a:rect l="0" t="0" r="0" b="0"/>
              <a:pathLst>
                <a:path w="154305" h="8574">
                  <a:moveTo>
                    <a:pt x="0" y="0"/>
                  </a:moveTo>
                  <a:lnTo>
                    <a:pt x="4551" y="4551"/>
                  </a:lnTo>
                  <a:lnTo>
                    <a:pt x="5891" y="4939"/>
                  </a:lnTo>
                  <a:lnTo>
                    <a:pt x="6785" y="4245"/>
                  </a:lnTo>
                  <a:lnTo>
                    <a:pt x="7381" y="2830"/>
                  </a:lnTo>
                  <a:lnTo>
                    <a:pt x="8731" y="2839"/>
                  </a:lnTo>
                  <a:lnTo>
                    <a:pt x="10583" y="3798"/>
                  </a:lnTo>
                  <a:lnTo>
                    <a:pt x="12770" y="5390"/>
                  </a:lnTo>
                  <a:lnTo>
                    <a:pt x="15181" y="6450"/>
                  </a:lnTo>
                  <a:lnTo>
                    <a:pt x="17740" y="7158"/>
                  </a:lnTo>
                  <a:lnTo>
                    <a:pt x="20399" y="7629"/>
                  </a:lnTo>
                  <a:lnTo>
                    <a:pt x="23125" y="7944"/>
                  </a:lnTo>
                  <a:lnTo>
                    <a:pt x="25894" y="8153"/>
                  </a:lnTo>
                  <a:lnTo>
                    <a:pt x="28692" y="8293"/>
                  </a:lnTo>
                  <a:lnTo>
                    <a:pt x="36882" y="8449"/>
                  </a:lnTo>
                  <a:lnTo>
                    <a:pt x="154304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7" name="SMARTPenAnnotation152"/>
            <p:cNvSpPr/>
            <p:nvPr/>
          </p:nvSpPr>
          <p:spPr>
            <a:xfrm>
              <a:off x="7769542" y="5777865"/>
              <a:ext cx="162878" cy="1"/>
            </a:xfrm>
            <a:custGeom>
              <a:avLst/>
              <a:gdLst/>
              <a:ahLst/>
              <a:cxnLst/>
              <a:rect l="0" t="0" r="0" b="0"/>
              <a:pathLst>
                <a:path w="162878" h="1">
                  <a:moveTo>
                    <a:pt x="0" y="0"/>
                  </a:move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8" name="SMARTPenAnnotation153"/>
            <p:cNvSpPr/>
            <p:nvPr/>
          </p:nvSpPr>
          <p:spPr>
            <a:xfrm>
              <a:off x="7918938" y="5606415"/>
              <a:ext cx="218860" cy="291431"/>
            </a:xfrm>
            <a:custGeom>
              <a:avLst/>
              <a:gdLst/>
              <a:ahLst/>
              <a:cxnLst/>
              <a:rect l="0" t="0" r="0" b="0"/>
              <a:pathLst>
                <a:path w="218860" h="291431">
                  <a:moveTo>
                    <a:pt x="133496" y="0"/>
                  </a:moveTo>
                  <a:lnTo>
                    <a:pt x="163298" y="0"/>
                  </a:lnTo>
                  <a:lnTo>
                    <a:pt x="165747" y="952"/>
                  </a:lnTo>
                  <a:lnTo>
                    <a:pt x="171007" y="4551"/>
                  </a:lnTo>
                  <a:lnTo>
                    <a:pt x="176520" y="6785"/>
                  </a:lnTo>
                  <a:lnTo>
                    <a:pt x="179325" y="7381"/>
                  </a:lnTo>
                  <a:lnTo>
                    <a:pt x="184980" y="10583"/>
                  </a:lnTo>
                  <a:lnTo>
                    <a:pt x="187822" y="12770"/>
                  </a:lnTo>
                  <a:lnTo>
                    <a:pt x="193519" y="15200"/>
                  </a:lnTo>
                  <a:lnTo>
                    <a:pt x="196372" y="15849"/>
                  </a:lnTo>
                  <a:lnTo>
                    <a:pt x="198273" y="17233"/>
                  </a:lnTo>
                  <a:lnTo>
                    <a:pt x="199541" y="19109"/>
                  </a:lnTo>
                  <a:lnTo>
                    <a:pt x="200387" y="21312"/>
                  </a:lnTo>
                  <a:lnTo>
                    <a:pt x="206126" y="28963"/>
                  </a:lnTo>
                  <a:lnTo>
                    <a:pt x="207634" y="31691"/>
                  </a:lnTo>
                  <a:lnTo>
                    <a:pt x="209309" y="37262"/>
                  </a:lnTo>
                  <a:lnTo>
                    <a:pt x="210252" y="45754"/>
                  </a:lnTo>
                  <a:lnTo>
                    <a:pt x="211337" y="48600"/>
                  </a:lnTo>
                  <a:lnTo>
                    <a:pt x="216462" y="57157"/>
                  </a:lnTo>
                  <a:lnTo>
                    <a:pt x="217995" y="62868"/>
                  </a:lnTo>
                  <a:lnTo>
                    <a:pt x="218676" y="71121"/>
                  </a:lnTo>
                  <a:lnTo>
                    <a:pt x="218859" y="75989"/>
                  </a:lnTo>
                  <a:lnTo>
                    <a:pt x="218027" y="81139"/>
                  </a:lnTo>
                  <a:lnTo>
                    <a:pt x="216521" y="86478"/>
                  </a:lnTo>
                  <a:lnTo>
                    <a:pt x="214563" y="91942"/>
                  </a:lnTo>
                  <a:lnTo>
                    <a:pt x="212389" y="100553"/>
                  </a:lnTo>
                  <a:lnTo>
                    <a:pt x="211423" y="108507"/>
                  </a:lnTo>
                  <a:lnTo>
                    <a:pt x="211165" y="113296"/>
                  </a:lnTo>
                  <a:lnTo>
                    <a:pt x="210992" y="118392"/>
                  </a:lnTo>
                  <a:lnTo>
                    <a:pt x="209926" y="123696"/>
                  </a:lnTo>
                  <a:lnTo>
                    <a:pt x="208262" y="129136"/>
                  </a:lnTo>
                  <a:lnTo>
                    <a:pt x="206200" y="134669"/>
                  </a:lnTo>
                  <a:lnTo>
                    <a:pt x="202921" y="140261"/>
                  </a:lnTo>
                  <a:lnTo>
                    <a:pt x="198830" y="145895"/>
                  </a:lnTo>
                  <a:lnTo>
                    <a:pt x="194197" y="151556"/>
                  </a:lnTo>
                  <a:lnTo>
                    <a:pt x="190156" y="157235"/>
                  </a:lnTo>
                  <a:lnTo>
                    <a:pt x="186509" y="162925"/>
                  </a:lnTo>
                  <a:lnTo>
                    <a:pt x="183125" y="168624"/>
                  </a:lnTo>
                  <a:lnTo>
                    <a:pt x="179918" y="174329"/>
                  </a:lnTo>
                  <a:lnTo>
                    <a:pt x="173813" y="185747"/>
                  </a:lnTo>
                  <a:lnTo>
                    <a:pt x="165022" y="202885"/>
                  </a:lnTo>
                  <a:lnTo>
                    <a:pt x="161180" y="207647"/>
                  </a:lnTo>
                  <a:lnTo>
                    <a:pt x="156715" y="211774"/>
                  </a:lnTo>
                  <a:lnTo>
                    <a:pt x="151833" y="215477"/>
                  </a:lnTo>
                  <a:lnTo>
                    <a:pt x="147626" y="219851"/>
                  </a:lnTo>
                  <a:lnTo>
                    <a:pt x="143869" y="224672"/>
                  </a:lnTo>
                  <a:lnTo>
                    <a:pt x="140411" y="229792"/>
                  </a:lnTo>
                  <a:lnTo>
                    <a:pt x="137153" y="235109"/>
                  </a:lnTo>
                  <a:lnTo>
                    <a:pt x="134030" y="240560"/>
                  </a:lnTo>
                  <a:lnTo>
                    <a:pt x="130994" y="246098"/>
                  </a:lnTo>
                  <a:lnTo>
                    <a:pt x="127066" y="250742"/>
                  </a:lnTo>
                  <a:lnTo>
                    <a:pt x="122542" y="254792"/>
                  </a:lnTo>
                  <a:lnTo>
                    <a:pt x="117621" y="258444"/>
                  </a:lnTo>
                  <a:lnTo>
                    <a:pt x="113388" y="261830"/>
                  </a:lnTo>
                  <a:lnTo>
                    <a:pt x="109613" y="265041"/>
                  </a:lnTo>
                  <a:lnTo>
                    <a:pt x="106145" y="268134"/>
                  </a:lnTo>
                  <a:lnTo>
                    <a:pt x="101927" y="271148"/>
                  </a:lnTo>
                  <a:lnTo>
                    <a:pt x="97210" y="274110"/>
                  </a:lnTo>
                  <a:lnTo>
                    <a:pt x="92161" y="277038"/>
                  </a:lnTo>
                  <a:lnTo>
                    <a:pt x="87842" y="278989"/>
                  </a:lnTo>
                  <a:lnTo>
                    <a:pt x="84010" y="280290"/>
                  </a:lnTo>
                  <a:lnTo>
                    <a:pt x="80503" y="281158"/>
                  </a:lnTo>
                  <a:lnTo>
                    <a:pt x="74067" y="284661"/>
                  </a:lnTo>
                  <a:lnTo>
                    <a:pt x="71016" y="286929"/>
                  </a:lnTo>
                  <a:lnTo>
                    <a:pt x="67079" y="288441"/>
                  </a:lnTo>
                  <a:lnTo>
                    <a:pt x="62547" y="289449"/>
                  </a:lnTo>
                  <a:lnTo>
                    <a:pt x="57622" y="290121"/>
                  </a:lnTo>
                  <a:lnTo>
                    <a:pt x="53386" y="290569"/>
                  </a:lnTo>
                  <a:lnTo>
                    <a:pt x="49610" y="290868"/>
                  </a:lnTo>
                  <a:lnTo>
                    <a:pt x="42873" y="291199"/>
                  </a:lnTo>
                  <a:lnTo>
                    <a:pt x="36705" y="291347"/>
                  </a:lnTo>
                  <a:lnTo>
                    <a:pt x="27877" y="291430"/>
                  </a:lnTo>
                  <a:lnTo>
                    <a:pt x="24983" y="290489"/>
                  </a:lnTo>
                  <a:lnTo>
                    <a:pt x="19229" y="286904"/>
                  </a:lnTo>
                  <a:lnTo>
                    <a:pt x="13496" y="284675"/>
                  </a:lnTo>
                  <a:lnTo>
                    <a:pt x="10633" y="284081"/>
                  </a:lnTo>
                  <a:lnTo>
                    <a:pt x="8726" y="282732"/>
                  </a:lnTo>
                  <a:lnTo>
                    <a:pt x="7453" y="280880"/>
                  </a:lnTo>
                  <a:lnTo>
                    <a:pt x="6041" y="276283"/>
                  </a:lnTo>
                  <a:lnTo>
                    <a:pt x="5058" y="267323"/>
                  </a:lnTo>
                  <a:lnTo>
                    <a:pt x="403" y="261664"/>
                  </a:lnTo>
                  <a:lnTo>
                    <a:pt x="0" y="259215"/>
                  </a:lnTo>
                  <a:lnTo>
                    <a:pt x="684" y="256630"/>
                  </a:lnTo>
                  <a:lnTo>
                    <a:pt x="4074" y="250188"/>
                  </a:lnTo>
                  <a:lnTo>
                    <a:pt x="4662" y="244521"/>
                  </a:lnTo>
                  <a:lnTo>
                    <a:pt x="5697" y="242072"/>
                  </a:lnTo>
                  <a:lnTo>
                    <a:pt x="11705" y="234073"/>
                  </a:lnTo>
                  <a:lnTo>
                    <a:pt x="16819" y="228493"/>
                  </a:lnTo>
                  <a:lnTo>
                    <a:pt x="25053" y="219996"/>
                  </a:lnTo>
                  <a:lnTo>
                    <a:pt x="28816" y="217148"/>
                  </a:lnTo>
                  <a:lnTo>
                    <a:pt x="33230" y="214298"/>
                  </a:lnTo>
                  <a:lnTo>
                    <a:pt x="38077" y="211445"/>
                  </a:lnTo>
                  <a:lnTo>
                    <a:pt x="42261" y="209543"/>
                  </a:lnTo>
                  <a:lnTo>
                    <a:pt x="46003" y="208276"/>
                  </a:lnTo>
                  <a:lnTo>
                    <a:pt x="49450" y="207430"/>
                  </a:lnTo>
                  <a:lnTo>
                    <a:pt x="53654" y="205914"/>
                  </a:lnTo>
                  <a:lnTo>
                    <a:pt x="58361" y="203951"/>
                  </a:lnTo>
                  <a:lnTo>
                    <a:pt x="63404" y="201690"/>
                  </a:lnTo>
                  <a:lnTo>
                    <a:pt x="67718" y="200182"/>
                  </a:lnTo>
                  <a:lnTo>
                    <a:pt x="71547" y="199177"/>
                  </a:lnTo>
                  <a:lnTo>
                    <a:pt x="75051" y="198507"/>
                  </a:lnTo>
                  <a:lnTo>
                    <a:pt x="79293" y="198061"/>
                  </a:lnTo>
                  <a:lnTo>
                    <a:pt x="84026" y="197762"/>
                  </a:lnTo>
                  <a:lnTo>
                    <a:pt x="89087" y="197564"/>
                  </a:lnTo>
                  <a:lnTo>
                    <a:pt x="93412" y="198385"/>
                  </a:lnTo>
                  <a:lnTo>
                    <a:pt x="97249" y="199884"/>
                  </a:lnTo>
                  <a:lnTo>
                    <a:pt x="100758" y="201836"/>
                  </a:lnTo>
                  <a:lnTo>
                    <a:pt x="105004" y="203137"/>
                  </a:lnTo>
                  <a:lnTo>
                    <a:pt x="109739" y="204005"/>
                  </a:lnTo>
                  <a:lnTo>
                    <a:pt x="114801" y="204583"/>
                  </a:lnTo>
                  <a:lnTo>
                    <a:pt x="119127" y="205921"/>
                  </a:lnTo>
                  <a:lnTo>
                    <a:pt x="122965" y="207766"/>
                  </a:lnTo>
                  <a:lnTo>
                    <a:pt x="129768" y="212355"/>
                  </a:lnTo>
                  <a:lnTo>
                    <a:pt x="135968" y="217570"/>
                  </a:lnTo>
                  <a:lnTo>
                    <a:pt x="139906" y="220294"/>
                  </a:lnTo>
                  <a:lnTo>
                    <a:pt x="144437" y="223062"/>
                  </a:lnTo>
                  <a:lnTo>
                    <a:pt x="149363" y="225861"/>
                  </a:lnTo>
                  <a:lnTo>
                    <a:pt x="153599" y="228679"/>
                  </a:lnTo>
                  <a:lnTo>
                    <a:pt x="157376" y="231510"/>
                  </a:lnTo>
                  <a:lnTo>
                    <a:pt x="160847" y="234350"/>
                  </a:lnTo>
                  <a:lnTo>
                    <a:pt x="163160" y="237196"/>
                  </a:lnTo>
                  <a:lnTo>
                    <a:pt x="164701" y="240045"/>
                  </a:lnTo>
                  <a:lnTo>
                    <a:pt x="165730" y="242898"/>
                  </a:lnTo>
                  <a:lnTo>
                    <a:pt x="169413" y="248607"/>
                  </a:lnTo>
                  <a:lnTo>
                    <a:pt x="174224" y="254319"/>
                  </a:lnTo>
                  <a:lnTo>
                    <a:pt x="179538" y="260033"/>
                  </a:lnTo>
                  <a:lnTo>
                    <a:pt x="191839" y="272626"/>
                  </a:lnTo>
                  <a:lnTo>
                    <a:pt x="197561" y="278369"/>
                  </a:lnTo>
                  <a:lnTo>
                    <a:pt x="200019" y="279877"/>
                  </a:lnTo>
                  <a:lnTo>
                    <a:pt x="205289" y="281551"/>
                  </a:lnTo>
                  <a:lnTo>
                    <a:pt x="210649" y="2828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49" name="SMARTPenAnnotation154"/>
            <p:cNvSpPr/>
            <p:nvPr/>
          </p:nvSpPr>
          <p:spPr>
            <a:xfrm>
              <a:off x="8189594" y="5589271"/>
              <a:ext cx="145627" cy="265639"/>
            </a:xfrm>
            <a:custGeom>
              <a:avLst/>
              <a:gdLst/>
              <a:ahLst/>
              <a:cxnLst/>
              <a:rect l="0" t="0" r="0" b="0"/>
              <a:pathLst>
                <a:path w="145627" h="265639">
                  <a:moveTo>
                    <a:pt x="0" y="25716"/>
                  </a:moveTo>
                  <a:lnTo>
                    <a:pt x="20401" y="25716"/>
                  </a:lnTo>
                  <a:lnTo>
                    <a:pt x="23126" y="24764"/>
                  </a:lnTo>
                  <a:lnTo>
                    <a:pt x="25895" y="23176"/>
                  </a:lnTo>
                  <a:lnTo>
                    <a:pt x="28693" y="21166"/>
                  </a:lnTo>
                  <a:lnTo>
                    <a:pt x="31511" y="19824"/>
                  </a:lnTo>
                  <a:lnTo>
                    <a:pt x="34343" y="18931"/>
                  </a:lnTo>
                  <a:lnTo>
                    <a:pt x="41181" y="17497"/>
                  </a:lnTo>
                  <a:lnTo>
                    <a:pt x="43646" y="17379"/>
                  </a:lnTo>
                  <a:lnTo>
                    <a:pt x="51466" y="17248"/>
                  </a:lnTo>
                  <a:lnTo>
                    <a:pt x="55266" y="16261"/>
                  </a:lnTo>
                  <a:lnTo>
                    <a:pt x="58751" y="14650"/>
                  </a:lnTo>
                  <a:lnTo>
                    <a:pt x="62027" y="12624"/>
                  </a:lnTo>
                  <a:lnTo>
                    <a:pt x="65165" y="11273"/>
                  </a:lnTo>
                  <a:lnTo>
                    <a:pt x="68208" y="10373"/>
                  </a:lnTo>
                  <a:lnTo>
                    <a:pt x="71190" y="9772"/>
                  </a:lnTo>
                  <a:lnTo>
                    <a:pt x="74130" y="9372"/>
                  </a:lnTo>
                  <a:lnTo>
                    <a:pt x="77043" y="9105"/>
                  </a:lnTo>
                  <a:lnTo>
                    <a:pt x="79938" y="8927"/>
                  </a:lnTo>
                  <a:lnTo>
                    <a:pt x="82819" y="7856"/>
                  </a:lnTo>
                  <a:lnTo>
                    <a:pt x="85693" y="6189"/>
                  </a:lnTo>
                  <a:lnTo>
                    <a:pt x="88561" y="4126"/>
                  </a:lnTo>
                  <a:lnTo>
                    <a:pt x="91426" y="2750"/>
                  </a:lnTo>
                  <a:lnTo>
                    <a:pt x="94288" y="1833"/>
                  </a:lnTo>
                  <a:lnTo>
                    <a:pt x="97149" y="1221"/>
                  </a:lnTo>
                  <a:lnTo>
                    <a:pt x="100009" y="814"/>
                  </a:lnTo>
                  <a:lnTo>
                    <a:pt x="102868" y="542"/>
                  </a:lnTo>
                  <a:lnTo>
                    <a:pt x="105726" y="361"/>
                  </a:lnTo>
                  <a:lnTo>
                    <a:pt x="111442" y="160"/>
                  </a:lnTo>
                  <a:lnTo>
                    <a:pt x="119839" y="20"/>
                  </a:lnTo>
                  <a:lnTo>
                    <a:pt x="132742" y="0"/>
                  </a:lnTo>
                  <a:lnTo>
                    <a:pt x="134214" y="952"/>
                  </a:lnTo>
                  <a:lnTo>
                    <a:pt x="135197" y="2539"/>
                  </a:lnTo>
                  <a:lnTo>
                    <a:pt x="136773" y="7380"/>
                  </a:lnTo>
                  <a:lnTo>
                    <a:pt x="137855" y="7777"/>
                  </a:lnTo>
                  <a:lnTo>
                    <a:pt x="141596" y="8218"/>
                  </a:lnTo>
                  <a:lnTo>
                    <a:pt x="142976" y="9288"/>
                  </a:lnTo>
                  <a:lnTo>
                    <a:pt x="143895" y="10954"/>
                  </a:lnTo>
                  <a:lnTo>
                    <a:pt x="144915" y="15345"/>
                  </a:lnTo>
                  <a:lnTo>
                    <a:pt x="145491" y="23172"/>
                  </a:lnTo>
                  <a:lnTo>
                    <a:pt x="145626" y="28713"/>
                  </a:lnTo>
                  <a:lnTo>
                    <a:pt x="143145" y="36891"/>
                  </a:lnTo>
                  <a:lnTo>
                    <a:pt x="141150" y="41738"/>
                  </a:lnTo>
                  <a:lnTo>
                    <a:pt x="138934" y="49665"/>
                  </a:lnTo>
                  <a:lnTo>
                    <a:pt x="136996" y="57315"/>
                  </a:lnTo>
                  <a:lnTo>
                    <a:pt x="135146" y="62022"/>
                  </a:lnTo>
                  <a:lnTo>
                    <a:pt x="132960" y="67065"/>
                  </a:lnTo>
                  <a:lnTo>
                    <a:pt x="131502" y="72332"/>
                  </a:lnTo>
                  <a:lnTo>
                    <a:pt x="130531" y="77748"/>
                  </a:lnTo>
                  <a:lnTo>
                    <a:pt x="129884" y="83264"/>
                  </a:lnTo>
                  <a:lnTo>
                    <a:pt x="128499" y="88847"/>
                  </a:lnTo>
                  <a:lnTo>
                    <a:pt x="126623" y="94473"/>
                  </a:lnTo>
                  <a:lnTo>
                    <a:pt x="124421" y="100130"/>
                  </a:lnTo>
                  <a:lnTo>
                    <a:pt x="119434" y="114034"/>
                  </a:lnTo>
                  <a:lnTo>
                    <a:pt x="116770" y="121742"/>
                  </a:lnTo>
                  <a:lnTo>
                    <a:pt x="114995" y="128786"/>
                  </a:lnTo>
                  <a:lnTo>
                    <a:pt x="113811" y="135387"/>
                  </a:lnTo>
                  <a:lnTo>
                    <a:pt x="113021" y="141692"/>
                  </a:lnTo>
                  <a:lnTo>
                    <a:pt x="111542" y="148754"/>
                  </a:lnTo>
                  <a:lnTo>
                    <a:pt x="109604" y="156318"/>
                  </a:lnTo>
                  <a:lnTo>
                    <a:pt x="107360" y="164220"/>
                  </a:lnTo>
                  <a:lnTo>
                    <a:pt x="104911" y="171392"/>
                  </a:lnTo>
                  <a:lnTo>
                    <a:pt x="102325" y="178078"/>
                  </a:lnTo>
                  <a:lnTo>
                    <a:pt x="99650" y="184441"/>
                  </a:lnTo>
                  <a:lnTo>
                    <a:pt x="96913" y="190588"/>
                  </a:lnTo>
                  <a:lnTo>
                    <a:pt x="91333" y="202497"/>
                  </a:lnTo>
                  <a:lnTo>
                    <a:pt x="89464" y="208340"/>
                  </a:lnTo>
                  <a:lnTo>
                    <a:pt x="88218" y="214141"/>
                  </a:lnTo>
                  <a:lnTo>
                    <a:pt x="87387" y="219912"/>
                  </a:lnTo>
                  <a:lnTo>
                    <a:pt x="85880" y="224713"/>
                  </a:lnTo>
                  <a:lnTo>
                    <a:pt x="81667" y="232587"/>
                  </a:lnTo>
                  <a:lnTo>
                    <a:pt x="79159" y="239261"/>
                  </a:lnTo>
                  <a:lnTo>
                    <a:pt x="78044" y="245403"/>
                  </a:lnTo>
                  <a:lnTo>
                    <a:pt x="77418" y="253263"/>
                  </a:lnTo>
                  <a:lnTo>
                    <a:pt x="77168" y="259485"/>
                  </a:lnTo>
                  <a:lnTo>
                    <a:pt x="77154" y="265638"/>
                  </a:lnTo>
                  <a:lnTo>
                    <a:pt x="77153" y="25717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0" name="SMARTPenAnnotation155"/>
            <p:cNvSpPr/>
            <p:nvPr/>
          </p:nvSpPr>
          <p:spPr>
            <a:xfrm>
              <a:off x="8395334" y="5512117"/>
              <a:ext cx="351474" cy="360036"/>
            </a:xfrm>
            <a:custGeom>
              <a:avLst/>
              <a:gdLst/>
              <a:ahLst/>
              <a:cxnLst/>
              <a:rect l="0" t="0" r="0" b="0"/>
              <a:pathLst>
                <a:path w="351474" h="360036">
                  <a:moveTo>
                    <a:pt x="0" y="248603"/>
                  </a:moveTo>
                  <a:lnTo>
                    <a:pt x="0" y="264525"/>
                  </a:lnTo>
                  <a:lnTo>
                    <a:pt x="4551" y="269936"/>
                  </a:lnTo>
                  <a:lnTo>
                    <a:pt x="14623" y="280298"/>
                  </a:lnTo>
                  <a:lnTo>
                    <a:pt x="28620" y="294358"/>
                  </a:lnTo>
                  <a:lnTo>
                    <a:pt x="34311" y="302593"/>
                  </a:lnTo>
                  <a:lnTo>
                    <a:pt x="40015" y="311651"/>
                  </a:lnTo>
                  <a:lnTo>
                    <a:pt x="48581" y="322105"/>
                  </a:lnTo>
                  <a:lnTo>
                    <a:pt x="57151" y="331236"/>
                  </a:lnTo>
                  <a:lnTo>
                    <a:pt x="62866" y="337081"/>
                  </a:lnTo>
                  <a:lnTo>
                    <a:pt x="65723" y="339021"/>
                  </a:lnTo>
                  <a:lnTo>
                    <a:pt x="74295" y="342703"/>
                  </a:lnTo>
                  <a:lnTo>
                    <a:pt x="84032" y="350130"/>
                  </a:lnTo>
                  <a:lnTo>
                    <a:pt x="93902" y="359657"/>
                  </a:lnTo>
                  <a:lnTo>
                    <a:pt x="102507" y="360035"/>
                  </a:lnTo>
                  <a:lnTo>
                    <a:pt x="102839" y="352663"/>
                  </a:lnTo>
                  <a:lnTo>
                    <a:pt x="96973" y="344864"/>
                  </a:lnTo>
                  <a:lnTo>
                    <a:pt x="94138" y="336920"/>
                  </a:lnTo>
                  <a:lnTo>
                    <a:pt x="87689" y="327582"/>
                  </a:lnTo>
                  <a:lnTo>
                    <a:pt x="82471" y="318312"/>
                  </a:lnTo>
                  <a:lnTo>
                    <a:pt x="76976" y="310382"/>
                  </a:lnTo>
                  <a:lnTo>
                    <a:pt x="74178" y="306934"/>
                  </a:lnTo>
                  <a:lnTo>
                    <a:pt x="72312" y="302730"/>
                  </a:lnTo>
                  <a:lnTo>
                    <a:pt x="70239" y="292979"/>
                  </a:lnTo>
                  <a:lnTo>
                    <a:pt x="66778" y="282295"/>
                  </a:lnTo>
                  <a:lnTo>
                    <a:pt x="63017" y="271197"/>
                  </a:lnTo>
                  <a:lnTo>
                    <a:pt x="62014" y="265571"/>
                  </a:lnTo>
                  <a:lnTo>
                    <a:pt x="61345" y="259915"/>
                  </a:lnTo>
                  <a:lnTo>
                    <a:pt x="59947" y="254239"/>
                  </a:lnTo>
                  <a:lnTo>
                    <a:pt x="58063" y="248550"/>
                  </a:lnTo>
                  <a:lnTo>
                    <a:pt x="55854" y="242853"/>
                  </a:lnTo>
                  <a:lnTo>
                    <a:pt x="54382" y="236197"/>
                  </a:lnTo>
                  <a:lnTo>
                    <a:pt x="53399" y="228902"/>
                  </a:lnTo>
                  <a:lnTo>
                    <a:pt x="52308" y="215082"/>
                  </a:lnTo>
                  <a:lnTo>
                    <a:pt x="51824" y="205765"/>
                  </a:lnTo>
                  <a:lnTo>
                    <a:pt x="51608" y="193368"/>
                  </a:lnTo>
                  <a:lnTo>
                    <a:pt x="51446" y="148870"/>
                  </a:lnTo>
                  <a:lnTo>
                    <a:pt x="52395" y="144014"/>
                  </a:lnTo>
                  <a:lnTo>
                    <a:pt x="55988" y="136078"/>
                  </a:lnTo>
                  <a:lnTo>
                    <a:pt x="58222" y="126837"/>
                  </a:lnTo>
                  <a:lnTo>
                    <a:pt x="58817" y="121706"/>
                  </a:lnTo>
                  <a:lnTo>
                    <a:pt x="62019" y="113464"/>
                  </a:lnTo>
                  <a:lnTo>
                    <a:pt x="69177" y="103469"/>
                  </a:lnTo>
                  <a:lnTo>
                    <a:pt x="77330" y="94475"/>
                  </a:lnTo>
                  <a:lnTo>
                    <a:pt x="83900" y="87709"/>
                  </a:lnTo>
                  <a:lnTo>
                    <a:pt x="93169" y="78352"/>
                  </a:lnTo>
                  <a:lnTo>
                    <a:pt x="101099" y="72923"/>
                  </a:lnTo>
                  <a:lnTo>
                    <a:pt x="108750" y="69558"/>
                  </a:lnTo>
                  <a:lnTo>
                    <a:pt x="123768" y="62308"/>
                  </a:lnTo>
                  <a:lnTo>
                    <a:pt x="168628" y="39983"/>
                  </a:lnTo>
                  <a:lnTo>
                    <a:pt x="175283" y="37133"/>
                  </a:lnTo>
                  <a:lnTo>
                    <a:pt x="182578" y="34281"/>
                  </a:lnTo>
                  <a:lnTo>
                    <a:pt x="190299" y="31426"/>
                  </a:lnTo>
                  <a:lnTo>
                    <a:pt x="197351" y="29524"/>
                  </a:lnTo>
                  <a:lnTo>
                    <a:pt x="203958" y="28255"/>
                  </a:lnTo>
                  <a:lnTo>
                    <a:pt x="210267" y="27409"/>
                  </a:lnTo>
                  <a:lnTo>
                    <a:pt x="216378" y="25893"/>
                  </a:lnTo>
                  <a:lnTo>
                    <a:pt x="222357" y="23929"/>
                  </a:lnTo>
                  <a:lnTo>
                    <a:pt x="228248" y="21668"/>
                  </a:lnTo>
                  <a:lnTo>
                    <a:pt x="234081" y="20160"/>
                  </a:lnTo>
                  <a:lnTo>
                    <a:pt x="239875" y="19155"/>
                  </a:lnTo>
                  <a:lnTo>
                    <a:pt x="245642" y="18485"/>
                  </a:lnTo>
                  <a:lnTo>
                    <a:pt x="251390" y="17086"/>
                  </a:lnTo>
                  <a:lnTo>
                    <a:pt x="257130" y="15201"/>
                  </a:lnTo>
                  <a:lnTo>
                    <a:pt x="262859" y="12991"/>
                  </a:lnTo>
                  <a:lnTo>
                    <a:pt x="268585" y="11518"/>
                  </a:lnTo>
                  <a:lnTo>
                    <a:pt x="274307" y="10537"/>
                  </a:lnTo>
                  <a:lnTo>
                    <a:pt x="280027" y="9882"/>
                  </a:lnTo>
                  <a:lnTo>
                    <a:pt x="285745" y="9445"/>
                  </a:lnTo>
                  <a:lnTo>
                    <a:pt x="291462" y="9154"/>
                  </a:lnTo>
                  <a:lnTo>
                    <a:pt x="302893" y="8831"/>
                  </a:lnTo>
                  <a:lnTo>
                    <a:pt x="314325" y="8688"/>
                  </a:lnTo>
                  <a:lnTo>
                    <a:pt x="319088" y="7697"/>
                  </a:lnTo>
                  <a:lnTo>
                    <a:pt x="330341" y="2704"/>
                  </a:lnTo>
                  <a:lnTo>
                    <a:pt x="339709" y="801"/>
                  </a:lnTo>
                  <a:lnTo>
                    <a:pt x="342678" y="534"/>
                  </a:lnTo>
                  <a:lnTo>
                    <a:pt x="35147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1" name="SMARTPenAnnotation156"/>
            <p:cNvSpPr/>
            <p:nvPr/>
          </p:nvSpPr>
          <p:spPr>
            <a:xfrm>
              <a:off x="8541067" y="5615094"/>
              <a:ext cx="188562" cy="239568"/>
            </a:xfrm>
            <a:custGeom>
              <a:avLst/>
              <a:gdLst/>
              <a:ahLst/>
              <a:cxnLst/>
              <a:rect l="0" t="0" r="0" b="0"/>
              <a:pathLst>
                <a:path w="188562" h="239568">
                  <a:moveTo>
                    <a:pt x="34290" y="25610"/>
                  </a:moveTo>
                  <a:lnTo>
                    <a:pt x="25720" y="25610"/>
                  </a:lnTo>
                  <a:lnTo>
                    <a:pt x="30270" y="21060"/>
                  </a:lnTo>
                  <a:lnTo>
                    <a:pt x="32563" y="19719"/>
                  </a:lnTo>
                  <a:lnTo>
                    <a:pt x="37650" y="18229"/>
                  </a:lnTo>
                  <a:lnTo>
                    <a:pt x="43085" y="17568"/>
                  </a:lnTo>
                  <a:lnTo>
                    <a:pt x="45869" y="17391"/>
                  </a:lnTo>
                  <a:lnTo>
                    <a:pt x="48676" y="16321"/>
                  </a:lnTo>
                  <a:lnTo>
                    <a:pt x="54337" y="12592"/>
                  </a:lnTo>
                  <a:lnTo>
                    <a:pt x="58132" y="11217"/>
                  </a:lnTo>
                  <a:lnTo>
                    <a:pt x="62567" y="10299"/>
                  </a:lnTo>
                  <a:lnTo>
                    <a:pt x="67429" y="9689"/>
                  </a:lnTo>
                  <a:lnTo>
                    <a:pt x="71623" y="9281"/>
                  </a:lnTo>
                  <a:lnTo>
                    <a:pt x="75372" y="9009"/>
                  </a:lnTo>
                  <a:lnTo>
                    <a:pt x="78823" y="8828"/>
                  </a:lnTo>
                  <a:lnTo>
                    <a:pt x="83029" y="7755"/>
                  </a:lnTo>
                  <a:lnTo>
                    <a:pt x="87738" y="6086"/>
                  </a:lnTo>
                  <a:lnTo>
                    <a:pt x="92781" y="4022"/>
                  </a:lnTo>
                  <a:lnTo>
                    <a:pt x="97097" y="2646"/>
                  </a:lnTo>
                  <a:lnTo>
                    <a:pt x="100927" y="1729"/>
                  </a:lnTo>
                  <a:lnTo>
                    <a:pt x="104431" y="1117"/>
                  </a:lnTo>
                  <a:lnTo>
                    <a:pt x="108674" y="709"/>
                  </a:lnTo>
                  <a:lnTo>
                    <a:pt x="113407" y="437"/>
                  </a:lnTo>
                  <a:lnTo>
                    <a:pt x="122792" y="135"/>
                  </a:lnTo>
                  <a:lnTo>
                    <a:pt x="130140" y="0"/>
                  </a:lnTo>
                  <a:lnTo>
                    <a:pt x="133432" y="917"/>
                  </a:lnTo>
                  <a:lnTo>
                    <a:pt x="136580" y="2481"/>
                  </a:lnTo>
                  <a:lnTo>
                    <a:pt x="143926" y="7284"/>
                  </a:lnTo>
                  <a:lnTo>
                    <a:pt x="147470" y="7940"/>
                  </a:lnTo>
                  <a:lnTo>
                    <a:pt x="149748" y="8115"/>
                  </a:lnTo>
                  <a:lnTo>
                    <a:pt x="151267" y="9185"/>
                  </a:lnTo>
                  <a:lnTo>
                    <a:pt x="152280" y="10850"/>
                  </a:lnTo>
                  <a:lnTo>
                    <a:pt x="154187" y="16676"/>
                  </a:lnTo>
                  <a:lnTo>
                    <a:pt x="154269" y="21482"/>
                  </a:lnTo>
                  <a:lnTo>
                    <a:pt x="153329" y="23810"/>
                  </a:lnTo>
                  <a:lnTo>
                    <a:pt x="149745" y="28938"/>
                  </a:lnTo>
                  <a:lnTo>
                    <a:pt x="147455" y="30686"/>
                  </a:lnTo>
                  <a:lnTo>
                    <a:pt x="144976" y="31852"/>
                  </a:lnTo>
                  <a:lnTo>
                    <a:pt x="142371" y="32629"/>
                  </a:lnTo>
                  <a:lnTo>
                    <a:pt x="136936" y="36033"/>
                  </a:lnTo>
                  <a:lnTo>
                    <a:pt x="134153" y="38274"/>
                  </a:lnTo>
                  <a:lnTo>
                    <a:pt x="130392" y="40720"/>
                  </a:lnTo>
                  <a:lnTo>
                    <a:pt x="125981" y="43304"/>
                  </a:lnTo>
                  <a:lnTo>
                    <a:pt x="121135" y="45978"/>
                  </a:lnTo>
                  <a:lnTo>
                    <a:pt x="116952" y="47762"/>
                  </a:lnTo>
                  <a:lnTo>
                    <a:pt x="113210" y="48950"/>
                  </a:lnTo>
                  <a:lnTo>
                    <a:pt x="109764" y="49743"/>
                  </a:lnTo>
                  <a:lnTo>
                    <a:pt x="105561" y="51224"/>
                  </a:lnTo>
                  <a:lnTo>
                    <a:pt x="100855" y="53163"/>
                  </a:lnTo>
                  <a:lnTo>
                    <a:pt x="95812" y="55409"/>
                  </a:lnTo>
                  <a:lnTo>
                    <a:pt x="91497" y="57859"/>
                  </a:lnTo>
                  <a:lnTo>
                    <a:pt x="87669" y="60445"/>
                  </a:lnTo>
                  <a:lnTo>
                    <a:pt x="84163" y="63121"/>
                  </a:lnTo>
                  <a:lnTo>
                    <a:pt x="80874" y="65858"/>
                  </a:lnTo>
                  <a:lnTo>
                    <a:pt x="77728" y="68634"/>
                  </a:lnTo>
                  <a:lnTo>
                    <a:pt x="74679" y="71438"/>
                  </a:lnTo>
                  <a:lnTo>
                    <a:pt x="71694" y="73307"/>
                  </a:lnTo>
                  <a:lnTo>
                    <a:pt x="65837" y="75385"/>
                  </a:lnTo>
                  <a:lnTo>
                    <a:pt x="60058" y="76307"/>
                  </a:lnTo>
                  <a:lnTo>
                    <a:pt x="54315" y="76717"/>
                  </a:lnTo>
                  <a:lnTo>
                    <a:pt x="43198" y="77037"/>
                  </a:lnTo>
                  <a:lnTo>
                    <a:pt x="42906" y="77044"/>
                  </a:lnTo>
                  <a:lnTo>
                    <a:pt x="87499" y="77046"/>
                  </a:lnTo>
                  <a:lnTo>
                    <a:pt x="90718" y="77998"/>
                  </a:lnTo>
                  <a:lnTo>
                    <a:pt x="93816" y="79586"/>
                  </a:lnTo>
                  <a:lnTo>
                    <a:pt x="96834" y="81597"/>
                  </a:lnTo>
                  <a:lnTo>
                    <a:pt x="100751" y="82937"/>
                  </a:lnTo>
                  <a:lnTo>
                    <a:pt x="105268" y="83831"/>
                  </a:lnTo>
                  <a:lnTo>
                    <a:pt x="110184" y="84427"/>
                  </a:lnTo>
                  <a:lnTo>
                    <a:pt x="114413" y="84824"/>
                  </a:lnTo>
                  <a:lnTo>
                    <a:pt x="118186" y="85089"/>
                  </a:lnTo>
                  <a:lnTo>
                    <a:pt x="121653" y="85265"/>
                  </a:lnTo>
                  <a:lnTo>
                    <a:pt x="124917" y="86335"/>
                  </a:lnTo>
                  <a:lnTo>
                    <a:pt x="128045" y="88002"/>
                  </a:lnTo>
                  <a:lnTo>
                    <a:pt x="131083" y="90065"/>
                  </a:lnTo>
                  <a:lnTo>
                    <a:pt x="135014" y="91440"/>
                  </a:lnTo>
                  <a:lnTo>
                    <a:pt x="139540" y="92357"/>
                  </a:lnTo>
                  <a:lnTo>
                    <a:pt x="144461" y="92968"/>
                  </a:lnTo>
                  <a:lnTo>
                    <a:pt x="148695" y="94328"/>
                  </a:lnTo>
                  <a:lnTo>
                    <a:pt x="152471" y="96187"/>
                  </a:lnTo>
                  <a:lnTo>
                    <a:pt x="155940" y="98379"/>
                  </a:lnTo>
                  <a:lnTo>
                    <a:pt x="159205" y="100793"/>
                  </a:lnTo>
                  <a:lnTo>
                    <a:pt x="162333" y="103355"/>
                  </a:lnTo>
                  <a:lnTo>
                    <a:pt x="165372" y="106015"/>
                  </a:lnTo>
                  <a:lnTo>
                    <a:pt x="168350" y="107789"/>
                  </a:lnTo>
                  <a:lnTo>
                    <a:pt x="174200" y="109759"/>
                  </a:lnTo>
                  <a:lnTo>
                    <a:pt x="176141" y="111237"/>
                  </a:lnTo>
                  <a:lnTo>
                    <a:pt x="177434" y="113175"/>
                  </a:lnTo>
                  <a:lnTo>
                    <a:pt x="178297" y="115419"/>
                  </a:lnTo>
                  <a:lnTo>
                    <a:pt x="181796" y="120453"/>
                  </a:lnTo>
                  <a:lnTo>
                    <a:pt x="187252" y="126895"/>
                  </a:lnTo>
                  <a:lnTo>
                    <a:pt x="187999" y="130316"/>
                  </a:lnTo>
                  <a:lnTo>
                    <a:pt x="188517" y="137118"/>
                  </a:lnTo>
                  <a:lnTo>
                    <a:pt x="188561" y="141210"/>
                  </a:lnTo>
                  <a:lnTo>
                    <a:pt x="187620" y="142682"/>
                  </a:lnTo>
                  <a:lnTo>
                    <a:pt x="186039" y="143663"/>
                  </a:lnTo>
                  <a:lnTo>
                    <a:pt x="184035" y="144317"/>
                  </a:lnTo>
                  <a:lnTo>
                    <a:pt x="179266" y="147584"/>
                  </a:lnTo>
                  <a:lnTo>
                    <a:pt x="173971" y="152211"/>
                  </a:lnTo>
                  <a:lnTo>
                    <a:pt x="168444" y="157443"/>
                  </a:lnTo>
                  <a:lnTo>
                    <a:pt x="164683" y="160171"/>
                  </a:lnTo>
                  <a:lnTo>
                    <a:pt x="160271" y="162943"/>
                  </a:lnTo>
                  <a:lnTo>
                    <a:pt x="155425" y="165743"/>
                  </a:lnTo>
                  <a:lnTo>
                    <a:pt x="151242" y="168562"/>
                  </a:lnTo>
                  <a:lnTo>
                    <a:pt x="147500" y="171395"/>
                  </a:lnTo>
                  <a:lnTo>
                    <a:pt x="144054" y="174235"/>
                  </a:lnTo>
                  <a:lnTo>
                    <a:pt x="139851" y="177081"/>
                  </a:lnTo>
                  <a:lnTo>
                    <a:pt x="135145" y="179931"/>
                  </a:lnTo>
                  <a:lnTo>
                    <a:pt x="130102" y="182783"/>
                  </a:lnTo>
                  <a:lnTo>
                    <a:pt x="125787" y="185637"/>
                  </a:lnTo>
                  <a:lnTo>
                    <a:pt x="121958" y="188493"/>
                  </a:lnTo>
                  <a:lnTo>
                    <a:pt x="118453" y="191349"/>
                  </a:lnTo>
                  <a:lnTo>
                    <a:pt x="114211" y="194206"/>
                  </a:lnTo>
                  <a:lnTo>
                    <a:pt x="109478" y="197062"/>
                  </a:lnTo>
                  <a:lnTo>
                    <a:pt x="104418" y="199919"/>
                  </a:lnTo>
                  <a:lnTo>
                    <a:pt x="93716" y="205634"/>
                  </a:lnTo>
                  <a:lnTo>
                    <a:pt x="88195" y="208491"/>
                  </a:lnTo>
                  <a:lnTo>
                    <a:pt x="83561" y="211348"/>
                  </a:lnTo>
                  <a:lnTo>
                    <a:pt x="79521" y="214206"/>
                  </a:lnTo>
                  <a:lnTo>
                    <a:pt x="75874" y="217063"/>
                  </a:lnTo>
                  <a:lnTo>
                    <a:pt x="72490" y="218968"/>
                  </a:lnTo>
                  <a:lnTo>
                    <a:pt x="69281" y="220238"/>
                  </a:lnTo>
                  <a:lnTo>
                    <a:pt x="66190" y="221085"/>
                  </a:lnTo>
                  <a:lnTo>
                    <a:pt x="62224" y="222602"/>
                  </a:lnTo>
                  <a:lnTo>
                    <a:pt x="57675" y="224565"/>
                  </a:lnTo>
                  <a:lnTo>
                    <a:pt x="52738" y="226827"/>
                  </a:lnTo>
                  <a:lnTo>
                    <a:pt x="48493" y="228335"/>
                  </a:lnTo>
                  <a:lnTo>
                    <a:pt x="44712" y="229340"/>
                  </a:lnTo>
                  <a:lnTo>
                    <a:pt x="41237" y="230010"/>
                  </a:lnTo>
                  <a:lnTo>
                    <a:pt x="37969" y="230457"/>
                  </a:lnTo>
                  <a:lnTo>
                    <a:pt x="34838" y="230755"/>
                  </a:lnTo>
                  <a:lnTo>
                    <a:pt x="31798" y="230953"/>
                  </a:lnTo>
                  <a:lnTo>
                    <a:pt x="28818" y="231086"/>
                  </a:lnTo>
                  <a:lnTo>
                    <a:pt x="22969" y="231233"/>
                  </a:lnTo>
                  <a:lnTo>
                    <a:pt x="20075" y="232225"/>
                  </a:lnTo>
                  <a:lnTo>
                    <a:pt x="14320" y="235867"/>
                  </a:lnTo>
                  <a:lnTo>
                    <a:pt x="10275" y="238721"/>
                  </a:lnTo>
                  <a:lnTo>
                    <a:pt x="6789" y="239389"/>
                  </a:lnTo>
                  <a:lnTo>
                    <a:pt x="4526" y="239567"/>
                  </a:lnTo>
                  <a:lnTo>
                    <a:pt x="3018" y="238733"/>
                  </a:lnTo>
                  <a:lnTo>
                    <a:pt x="2013" y="237225"/>
                  </a:lnTo>
                  <a:lnTo>
                    <a:pt x="0" y="23135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0488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167</Words>
  <Application>Microsoft Office PowerPoint</Application>
  <PresentationFormat>On-screen Show (4:3)</PresentationFormat>
  <Paragraphs>29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Area of Regular Polygons</vt:lpstr>
      <vt:lpstr>Objectives</vt:lpstr>
      <vt:lpstr>What is a regular polygon?</vt:lpstr>
      <vt:lpstr>How to find the angles measure of a regular polygon</vt:lpstr>
      <vt:lpstr>What is the apothem?</vt:lpstr>
      <vt:lpstr>Finding the area of a regular polygon</vt:lpstr>
      <vt:lpstr>Try this one - square</vt:lpstr>
      <vt:lpstr>Try this one - hexagon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Area of Regular Polygons</dc:title>
  <dc:creator>Ameena</dc:creator>
  <cp:lastModifiedBy>Ameena</cp:lastModifiedBy>
  <cp:revision>7</cp:revision>
  <dcterms:created xsi:type="dcterms:W3CDTF">2010-01-27T16:22:41Z</dcterms:created>
  <dcterms:modified xsi:type="dcterms:W3CDTF">2010-01-27T18:06:10Z</dcterms:modified>
</cp:coreProperties>
</file>